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622" r:id="rId1"/>
    <p:sldMasterId id="2147489659" r:id="rId2"/>
  </p:sldMasterIdLst>
  <p:notesMasterIdLst>
    <p:notesMasterId r:id="rId3"/>
  </p:notesMasterIdLst>
  <p:sldIdLst>
    <p:sldId id="3096" r:id="rId4"/>
    <p:sldId id="3101" r:id="rId5"/>
    <p:sldId id="3105" r:id="rId6"/>
    <p:sldId id="3108" r:id="rId7"/>
    <p:sldId id="3114" r:id="rId9"/>
    <p:sldId id="3117" r:id="rId10"/>
    <p:sldId id="3120" r:id="rId11"/>
    <p:sldId id="3126" r:id="rId13"/>
    <p:sldId id="3129" r:id="rId14"/>
    <p:sldId id="3132" r:id="rId15"/>
    <p:sldId id="3135" r:id="rId16"/>
    <p:sldId id="3141" r:id="rId18"/>
    <p:sldId id="3144" r:id="rId19"/>
    <p:sldId id="3147" r:id="rId20"/>
    <p:sldId id="3150" r:id="rId21"/>
    <p:sldId id="3153" r:id="rId22"/>
    <p:sldId id="3159" r:id="rId24"/>
    <p:sldId id="3162" r:id="rId25"/>
    <p:sldId id="3165" r:id="rId26"/>
    <p:sldId id="3168" r:id="rId27"/>
    <p:sldId id="3171" r:id="rId28"/>
    <p:sldId id="3177" r:id="rId30"/>
    <p:sldId id="3180" r:id="rId31"/>
    <p:sldId id="318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623" r:id="rId1"/>
    <p:sldLayoutId id="2147489624" r:id="rId2"/>
    <p:sldLayoutId id="2147489625" r:id="rId3"/>
    <p:sldLayoutId id="2147489626" r:id="rId4"/>
    <p:sldLayoutId id="2147489627" r:id="rId5"/>
    <p:sldLayoutId id="2147489628" r:id="rId6"/>
    <p:sldLayoutId id="2147489629" r:id="rId7"/>
    <p:sldLayoutId id="2147489630" r:id="rId8"/>
    <p:sldLayoutId id="2147489631" r:id="rId9"/>
    <p:sldLayoutId id="2147489632" r:id="rId10"/>
    <p:sldLayoutId id="21474896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660" r:id="rId1"/>
    <p:sldLayoutId id="2147489661" r:id="rId2"/>
    <p:sldLayoutId id="2147489662" r:id="rId3"/>
    <p:sldLayoutId id="2147489663" r:id="rId4"/>
    <p:sldLayoutId id="2147489664" r:id="rId5"/>
    <p:sldLayoutId id="2147489665" r:id="rId6"/>
    <p:sldLayoutId id="2147489666" r:id="rId7"/>
    <p:sldLayoutId id="2147489667" r:id="rId8"/>
    <p:sldLayoutId id="2147489668" r:id="rId9"/>
    <p:sldLayoutId id="2147489669" r:id="rId10"/>
    <p:sldLayoutId id="21474896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tags" Target="../tags/tag760.xml"/><Relationship Id="rId16" Type="http://schemas.openxmlformats.org/officeDocument/2006/relationships/tags" Target="../tags/tag761.xml"/><Relationship Id="rId17" Type="http://schemas.openxmlformats.org/officeDocument/2006/relationships/tags" Target="../tags/tag762.xml"/><Relationship Id="rId18" Type="http://schemas.openxmlformats.org/officeDocument/2006/relationships/tags" Target="../tags/tag763.xml"/><Relationship Id="rId19" Type="http://schemas.openxmlformats.org/officeDocument/2006/relationships/tags" Target="../tags/tag764.xml"/><Relationship Id="rId20" Type="http://schemas.openxmlformats.org/officeDocument/2006/relationships/tags" Target="../tags/tag76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9.xml"/><Relationship Id="rId2" Type="http://schemas.openxmlformats.org/officeDocument/2006/relationships/tags" Target="../tags/tag770.xml"/><Relationship Id="rId3" Type="http://schemas.openxmlformats.org/officeDocument/2006/relationships/tags" Target="../tags/tag771.xml"/><Relationship Id="rId4" Type="http://schemas.openxmlformats.org/officeDocument/2006/relationships/tags" Target="../tags/tag772.xml"/><Relationship Id="rId5" Type="http://schemas.openxmlformats.org/officeDocument/2006/relationships/tags" Target="../tags/tag773.xml"/><Relationship Id="rId6" Type="http://schemas.openxmlformats.org/officeDocument/2006/relationships/tags" Target="../tags/tag774.xml"/><Relationship Id="rId7" Type="http://schemas.openxmlformats.org/officeDocument/2006/relationships/tags" Target="../tags/tag775.xml"/><Relationship Id="rId8" Type="http://schemas.openxmlformats.org/officeDocument/2006/relationships/tags" Target="../tags/tag776.xml"/><Relationship Id="rId9" Type="http://schemas.openxmlformats.org/officeDocument/2006/relationships/tags" Target="../tags/tag777.xml"/><Relationship Id="rId10" Type="http://schemas.openxmlformats.org/officeDocument/2006/relationships/tags" Target="../tags/tag778.xml"/><Relationship Id="rId11" Type="http://schemas.openxmlformats.org/officeDocument/2006/relationships/tags" Target="../tags/tag779.xml"/><Relationship Id="rId12" Type="http://schemas.openxmlformats.org/officeDocument/2006/relationships/tags" Target="../tags/tag78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tags" Target="../tags/tag78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tags" Target="../tags/tag788.xml"/><Relationship Id="rId5" Type="http://schemas.openxmlformats.org/officeDocument/2006/relationships/tags" Target="../tags/tag789.xml"/><Relationship Id="rId6" Type="http://schemas.openxmlformats.org/officeDocument/2006/relationships/tags" Target="../tags/tag790.xml"/><Relationship Id="rId7" Type="http://schemas.openxmlformats.org/officeDocument/2006/relationships/tags" Target="../tags/tag791.xml"/><Relationship Id="rId8" Type="http://schemas.openxmlformats.org/officeDocument/2006/relationships/tags" Target="../tags/tag79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6.xml"/><Relationship Id="rId2" Type="http://schemas.openxmlformats.org/officeDocument/2006/relationships/tags" Target="../tags/tag797.xml"/><Relationship Id="rId3" Type="http://schemas.openxmlformats.org/officeDocument/2006/relationships/tags" Target="../tags/tag798.xml"/><Relationship Id="rId4" Type="http://schemas.openxmlformats.org/officeDocument/2006/relationships/tags" Target="../tags/tag799.xml"/><Relationship Id="rId5" Type="http://schemas.openxmlformats.org/officeDocument/2006/relationships/tags" Target="../tags/tag800.xml"/><Relationship Id="rId6" Type="http://schemas.openxmlformats.org/officeDocument/2006/relationships/tags" Target="../tags/tag801.xml"/><Relationship Id="rId7" Type="http://schemas.openxmlformats.org/officeDocument/2006/relationships/tags" Target="../tags/tag802.xml"/><Relationship Id="rId8" Type="http://schemas.openxmlformats.org/officeDocument/2006/relationships/tags" Target="../tags/tag803.xml"/><Relationship Id="rId9" Type="http://schemas.openxmlformats.org/officeDocument/2006/relationships/tags" Target="../tags/tag804.xml"/><Relationship Id="rId10" Type="http://schemas.openxmlformats.org/officeDocument/2006/relationships/tags" Target="../tags/tag805.xml"/><Relationship Id="rId11" Type="http://schemas.openxmlformats.org/officeDocument/2006/relationships/tags" Target="../tags/tag806.xml"/><Relationship Id="rId12" Type="http://schemas.openxmlformats.org/officeDocument/2006/relationships/tags" Target="../tags/tag807.xml"/><Relationship Id="rId13" Type="http://schemas.openxmlformats.org/officeDocument/2006/relationships/tags" Target="../tags/tag808.xml"/><Relationship Id="rId14" Type="http://schemas.openxmlformats.org/officeDocument/2006/relationships/tags" Target="../tags/tag809.xml"/><Relationship Id="rId15" Type="http://schemas.openxmlformats.org/officeDocument/2006/relationships/tags" Target="../tags/tag810.xml"/><Relationship Id="rId16" Type="http://schemas.openxmlformats.org/officeDocument/2006/relationships/tags" Target="../tags/tag811.xml"/><Relationship Id="rId17" Type="http://schemas.openxmlformats.org/officeDocument/2006/relationships/tags" Target="../tags/tag812.xml"/><Relationship Id="rId18" Type="http://schemas.openxmlformats.org/officeDocument/2006/relationships/tags" Target="../tags/tag813.xml"/><Relationship Id="rId19" Type="http://schemas.openxmlformats.org/officeDocument/2006/relationships/tags" Target="../tags/tag814.xml"/><Relationship Id="rId20" Type="http://schemas.openxmlformats.org/officeDocument/2006/relationships/tags" Target="../tags/tag815.xml"/><Relationship Id="rId21" Type="http://schemas.openxmlformats.org/officeDocument/2006/relationships/tags" Target="../tags/tag816.xml"/><Relationship Id="rId22" Type="http://schemas.openxmlformats.org/officeDocument/2006/relationships/tags" Target="../tags/tag817.xml"/><Relationship Id="rId23" Type="http://schemas.openxmlformats.org/officeDocument/2006/relationships/tags" Target="../tags/tag818.xml"/><Relationship Id="rId24" Type="http://schemas.openxmlformats.org/officeDocument/2006/relationships/tags" Target="../tags/tag819.xml"/><Relationship Id="rId25" Type="http://schemas.openxmlformats.org/officeDocument/2006/relationships/tags" Target="../tags/tag820.xml"/><Relationship Id="rId26" Type="http://schemas.openxmlformats.org/officeDocument/2006/relationships/tags" Target="../tags/tag821.xml"/><Relationship Id="rId27" Type="http://schemas.openxmlformats.org/officeDocument/2006/relationships/tags" Target="../tags/tag822.xml"/><Relationship Id="rId28" Type="http://schemas.openxmlformats.org/officeDocument/2006/relationships/tags" Target="../tags/tag823.xml"/><Relationship Id="rId29" Type="http://schemas.openxmlformats.org/officeDocument/2006/relationships/tags" Target="../tags/tag824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5.xml"/><Relationship Id="rId2" Type="http://schemas.openxmlformats.org/officeDocument/2006/relationships/tags" Target="../tags/tag826.xml"/><Relationship Id="rId3" Type="http://schemas.openxmlformats.org/officeDocument/2006/relationships/tags" Target="../tags/tag827.xml"/><Relationship Id="rId4" Type="http://schemas.openxmlformats.org/officeDocument/2006/relationships/tags" Target="../tags/tag82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tags" Target="../tags/tag844.xml"/><Relationship Id="rId5" Type="http://schemas.openxmlformats.org/officeDocument/2006/relationships/tags" Target="../tags/tag845.xml"/><Relationship Id="rId6" Type="http://schemas.openxmlformats.org/officeDocument/2006/relationships/tags" Target="../tags/tag846.xml"/><Relationship Id="rId7" Type="http://schemas.openxmlformats.org/officeDocument/2006/relationships/tags" Target="../tags/tag847.xml"/><Relationship Id="rId8" Type="http://schemas.openxmlformats.org/officeDocument/2006/relationships/tags" Target="../tags/tag848.xml"/><Relationship Id="rId9" Type="http://schemas.openxmlformats.org/officeDocument/2006/relationships/tags" Target="../tags/tag849.xml"/><Relationship Id="rId10" Type="http://schemas.openxmlformats.org/officeDocument/2006/relationships/tags" Target="../tags/tag850.xml"/><Relationship Id="rId11" Type="http://schemas.openxmlformats.org/officeDocument/2006/relationships/tags" Target="../tags/tag851.xml"/><Relationship Id="rId12" Type="http://schemas.openxmlformats.org/officeDocument/2006/relationships/tags" Target="../tags/tag852.xml"/><Relationship Id="rId13" Type="http://schemas.openxmlformats.org/officeDocument/2006/relationships/tags" Target="../tags/tag853.xml"/><Relationship Id="rId14" Type="http://schemas.openxmlformats.org/officeDocument/2006/relationships/tags" Target="../tags/tag854.xml"/><Relationship Id="rId15" Type="http://schemas.openxmlformats.org/officeDocument/2006/relationships/tags" Target="../tags/tag855.xml"/><Relationship Id="rId16" Type="http://schemas.openxmlformats.org/officeDocument/2006/relationships/tags" Target="../tags/tag85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7.xml"/><Relationship Id="rId2" Type="http://schemas.openxmlformats.org/officeDocument/2006/relationships/tags" Target="../tags/tag858.xml"/><Relationship Id="rId3" Type="http://schemas.openxmlformats.org/officeDocument/2006/relationships/tags" Target="../tags/tag85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tags" Target="../tags/tag863.xml"/><Relationship Id="rId5" Type="http://schemas.openxmlformats.org/officeDocument/2006/relationships/tags" Target="../tags/tag864.xml"/><Relationship Id="rId6" Type="http://schemas.openxmlformats.org/officeDocument/2006/relationships/tags" Target="../tags/tag865.xml"/><Relationship Id="rId7" Type="http://schemas.openxmlformats.org/officeDocument/2006/relationships/tags" Target="../tags/tag866.xml"/><Relationship Id="rId8" Type="http://schemas.openxmlformats.org/officeDocument/2006/relationships/tags" Target="../tags/tag867.xml"/><Relationship Id="rId9" Type="http://schemas.openxmlformats.org/officeDocument/2006/relationships/tags" Target="../tags/tag868.xml"/><Relationship Id="rId10" Type="http://schemas.openxmlformats.org/officeDocument/2006/relationships/tags" Target="../tags/tag869.xml"/><Relationship Id="rId11" Type="http://schemas.openxmlformats.org/officeDocument/2006/relationships/tags" Target="../tags/tag870.xml"/><Relationship Id="rId12" Type="http://schemas.openxmlformats.org/officeDocument/2006/relationships/tags" Target="../tags/tag8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2.xml"/><Relationship Id="rId2" Type="http://schemas.openxmlformats.org/officeDocument/2006/relationships/tags" Target="../tags/tag873.xml"/><Relationship Id="rId3" Type="http://schemas.openxmlformats.org/officeDocument/2006/relationships/tags" Target="../tags/tag874.xml"/><Relationship Id="rId4" Type="http://schemas.openxmlformats.org/officeDocument/2006/relationships/tags" Target="../tags/tag875.xml"/><Relationship Id="rId5" Type="http://schemas.openxmlformats.org/officeDocument/2006/relationships/tags" Target="../tags/tag876.xml"/><Relationship Id="rId6" Type="http://schemas.openxmlformats.org/officeDocument/2006/relationships/tags" Target="../tags/tag877.xml"/><Relationship Id="rId7" Type="http://schemas.openxmlformats.org/officeDocument/2006/relationships/tags" Target="../tags/tag878.xml"/><Relationship Id="rId8" Type="http://schemas.openxmlformats.org/officeDocument/2006/relationships/tags" Target="../tags/tag879.xml"/><Relationship Id="rId9" Type="http://schemas.openxmlformats.org/officeDocument/2006/relationships/tags" Target="../tags/tag880.xml"/><Relationship Id="rId10" Type="http://schemas.openxmlformats.org/officeDocument/2006/relationships/tags" Target="../tags/tag881.xml"/><Relationship Id="rId11" Type="http://schemas.openxmlformats.org/officeDocument/2006/relationships/tags" Target="../tags/tag882.xml"/><Relationship Id="rId12" Type="http://schemas.openxmlformats.org/officeDocument/2006/relationships/tags" Target="../tags/tag88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4.xml"/><Relationship Id="rId2" Type="http://schemas.openxmlformats.org/officeDocument/2006/relationships/tags" Target="../tags/tag885.xml"/><Relationship Id="rId3" Type="http://schemas.openxmlformats.org/officeDocument/2006/relationships/tags" Target="../tags/tag886.xml"/><Relationship Id="rId4" Type="http://schemas.openxmlformats.org/officeDocument/2006/relationships/tags" Target="../tags/tag887.xml"/><Relationship Id="rId5" Type="http://schemas.openxmlformats.org/officeDocument/2006/relationships/tags" Target="../tags/tag888.xml"/><Relationship Id="rId6" Type="http://schemas.openxmlformats.org/officeDocument/2006/relationships/tags" Target="../tags/tag889.xml"/><Relationship Id="rId7" Type="http://schemas.openxmlformats.org/officeDocument/2006/relationships/tags" Target="../tags/tag890.xml"/><Relationship Id="rId8" Type="http://schemas.openxmlformats.org/officeDocument/2006/relationships/tags" Target="../tags/tag891.xml"/><Relationship Id="rId9" Type="http://schemas.openxmlformats.org/officeDocument/2006/relationships/tags" Target="../tags/tag892.xml"/><Relationship Id="rId10" Type="http://schemas.openxmlformats.org/officeDocument/2006/relationships/tags" Target="../tags/tag893.xml"/><Relationship Id="rId11" Type="http://schemas.openxmlformats.org/officeDocument/2006/relationships/tags" Target="../tags/tag894.xml"/><Relationship Id="rId12" Type="http://schemas.openxmlformats.org/officeDocument/2006/relationships/tags" Target="../tags/tag895.xml"/><Relationship Id="rId13" Type="http://schemas.openxmlformats.org/officeDocument/2006/relationships/tags" Target="../tags/tag896.xml"/><Relationship Id="rId14" Type="http://schemas.openxmlformats.org/officeDocument/2006/relationships/tags" Target="../tags/tag897.xml"/><Relationship Id="rId15" Type="http://schemas.openxmlformats.org/officeDocument/2006/relationships/tags" Target="../tags/tag898.xml"/><Relationship Id="rId16" Type="http://schemas.openxmlformats.org/officeDocument/2006/relationships/tags" Target="../tags/tag899.xml"/><Relationship Id="rId17" Type="http://schemas.openxmlformats.org/officeDocument/2006/relationships/tags" Target="../tags/tag900.xml"/><Relationship Id="rId18" Type="http://schemas.openxmlformats.org/officeDocument/2006/relationships/tags" Target="../tags/tag901.xml"/><Relationship Id="rId19" Type="http://schemas.openxmlformats.org/officeDocument/2006/relationships/tags" Target="../tags/tag902.xml"/><Relationship Id="rId20" Type="http://schemas.openxmlformats.org/officeDocument/2006/relationships/tags" Target="../tags/tag903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tags" Target="../tags/tag907.xml"/><Relationship Id="rId5" Type="http://schemas.openxmlformats.org/officeDocument/2006/relationships/tags" Target="../tags/tag908.xml"/><Relationship Id="rId6" Type="http://schemas.openxmlformats.org/officeDocument/2006/relationships/tags" Target="../tags/tag909.xml"/><Relationship Id="rId7" Type="http://schemas.openxmlformats.org/officeDocument/2006/relationships/tags" Target="../tags/tag910.xml"/><Relationship Id="rId8" Type="http://schemas.openxmlformats.org/officeDocument/2006/relationships/tags" Target="../tags/tag911.xml"/><Relationship Id="rId9" Type="http://schemas.openxmlformats.org/officeDocument/2006/relationships/tags" Target="../tags/tag912.xml"/><Relationship Id="rId10" Type="http://schemas.openxmlformats.org/officeDocument/2006/relationships/tags" Target="../tags/tag913.xml"/><Relationship Id="rId11" Type="http://schemas.openxmlformats.org/officeDocument/2006/relationships/tags" Target="../tags/tag914.xml"/><Relationship Id="rId12" Type="http://schemas.openxmlformats.org/officeDocument/2006/relationships/tags" Target="../tags/tag91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6.xml"/><Relationship Id="rId2" Type="http://schemas.openxmlformats.org/officeDocument/2006/relationships/tags" Target="../tags/tag917.xml"/><Relationship Id="rId3" Type="http://schemas.openxmlformats.org/officeDocument/2006/relationships/tags" Target="../tags/tag91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9.xml"/><Relationship Id="rId2" Type="http://schemas.openxmlformats.org/officeDocument/2006/relationships/tags" Target="../tags/tag920.xml"/><Relationship Id="rId3" Type="http://schemas.openxmlformats.org/officeDocument/2006/relationships/tags" Target="../tags/tag921.xml"/><Relationship Id="rId4" Type="http://schemas.openxmlformats.org/officeDocument/2006/relationships/tags" Target="../tags/tag922.xml"/><Relationship Id="rId5" Type="http://schemas.openxmlformats.org/officeDocument/2006/relationships/tags" Target="../tags/tag923.xml"/><Relationship Id="rId6" Type="http://schemas.openxmlformats.org/officeDocument/2006/relationships/tags" Target="../tags/tag924.xml"/><Relationship Id="rId7" Type="http://schemas.openxmlformats.org/officeDocument/2006/relationships/tags" Target="../tags/tag925.xml"/><Relationship Id="rId8" Type="http://schemas.openxmlformats.org/officeDocument/2006/relationships/tags" Target="../tags/tag926.xml"/><Relationship Id="rId9" Type="http://schemas.openxmlformats.org/officeDocument/2006/relationships/tags" Target="../tags/tag927.xml"/><Relationship Id="rId10" Type="http://schemas.openxmlformats.org/officeDocument/2006/relationships/tags" Target="../tags/tag928.xml"/><Relationship Id="rId11" Type="http://schemas.openxmlformats.org/officeDocument/2006/relationships/tags" Target="../tags/tag929.xml"/><Relationship Id="rId12" Type="http://schemas.openxmlformats.org/officeDocument/2006/relationships/tags" Target="../tags/tag930.xml"/><Relationship Id="rId13" Type="http://schemas.openxmlformats.org/officeDocument/2006/relationships/tags" Target="../tags/tag931.xml"/><Relationship Id="rId14" Type="http://schemas.openxmlformats.org/officeDocument/2006/relationships/tags" Target="../tags/tag932.xml"/><Relationship Id="rId15" Type="http://schemas.openxmlformats.org/officeDocument/2006/relationships/tags" Target="../tags/tag933.xml"/><Relationship Id="rId16" Type="http://schemas.openxmlformats.org/officeDocument/2006/relationships/tags" Target="../tags/tag934.xml"/><Relationship Id="rId17" Type="http://schemas.openxmlformats.org/officeDocument/2006/relationships/tags" Target="../tags/tag935.xml"/><Relationship Id="rId18" Type="http://schemas.openxmlformats.org/officeDocument/2006/relationships/tags" Target="../tags/tag936.xml"/><Relationship Id="rId19" Type="http://schemas.openxmlformats.org/officeDocument/2006/relationships/tags" Target="../tags/tag937.xml"/><Relationship Id="rId20" Type="http://schemas.openxmlformats.org/officeDocument/2006/relationships/tags" Target="../tags/tag93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tags" Target="../tags/tag942.xml"/><Relationship Id="rId5" Type="http://schemas.openxmlformats.org/officeDocument/2006/relationships/tags" Target="../tags/tag943.xml"/><Relationship Id="rId6" Type="http://schemas.openxmlformats.org/officeDocument/2006/relationships/tags" Target="../tags/tag944.xml"/><Relationship Id="rId7" Type="http://schemas.openxmlformats.org/officeDocument/2006/relationships/tags" Target="../tags/tag945.xml"/><Relationship Id="rId8" Type="http://schemas.openxmlformats.org/officeDocument/2006/relationships/tags" Target="../tags/tag946.xml"/><Relationship Id="rId9" Type="http://schemas.openxmlformats.org/officeDocument/2006/relationships/tags" Target="../tags/tag947.xml"/><Relationship Id="rId10" Type="http://schemas.openxmlformats.org/officeDocument/2006/relationships/tags" Target="../tags/tag948.xml"/><Relationship Id="rId11" Type="http://schemas.openxmlformats.org/officeDocument/2006/relationships/tags" Target="../tags/tag949.xml"/><Relationship Id="rId12" Type="http://schemas.openxmlformats.org/officeDocument/2006/relationships/tags" Target="../tags/tag95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51.xml"/><Relationship Id="rId2" Type="http://schemas.openxmlformats.org/officeDocument/2006/relationships/tags" Target="../tags/tag952.xml"/><Relationship Id="rId3" Type="http://schemas.openxmlformats.org/officeDocument/2006/relationships/tags" Target="../tags/tag95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2024年医院管理行业工作总结与展望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引言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2024年医院管理行业工作总结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医院管理行业发展趋势分析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医院管理行业未来展望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结论和建议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517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行业背景：介绍医院管理行业的现状、发展趋势和挑战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政策背景：介绍国家对医院管理行业的政策支持和监管要求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社会背景：介绍社会对医院管理行业的关注和期望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行业发展趋势：介绍医院管理行业的发展趋势和未来发展方向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目的和意义</a:t>
            </a:r>
            <a:endParaRPr altLang="en-US" lang="zh-CN"/>
          </a:p>
        </p:txBody>
      </p:sp>
      <p:sp>
        <p:nvSpPr>
          <p:cNvPr id="10520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明确本次工作总结与展望的目的和意义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分析本次工作总结与展望的重要性和必要性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0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提出本次工作总结与展望的具体目标和任务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阐述医院管理行业的发展趋势和挑战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2024年医院管理行业工作总结</a:t>
            </a:r>
            <a:endParaRPr altLang="en-US" lang="zh-CN"/>
          </a:p>
        </p:txBody>
      </p:sp>
      <p:sp>
        <p:nvSpPr>
          <p:cNvPr id="10523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1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工作成果</a:t>
            </a:r>
            <a:endParaRPr altLang="en-US" lang="zh-CN"/>
          </a:p>
        </p:txBody>
      </p:sp>
      <p:sp>
        <p:nvSpPr>
          <p:cNvPr id="10531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1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1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1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1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强化医疗安全管理：加强医疗质量监管，降低医疗事故发生率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1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推进医疗信息化建设：利用信息技术提高医疗工作效率和管理水平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1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提升医疗服务质量：通过加强医疗团队培训和引进先进医疗设备，提高医疗服务水平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1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优化患者就医体验：简化就医流程，提高患者满意度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存在的问题和不足</a:t>
            </a:r>
            <a:endParaRPr altLang="en-US" lang="zh-CN"/>
          </a:p>
        </p:txBody>
      </p:sp>
      <p:sp>
        <p:nvSpPr>
          <p:cNvPr id="105343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医疗资源分配不均：部分地区和医院存在医疗资源短缺、设备落后等问题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医疗服务质量有待提高：部分医院存在服务质量不佳、医疗事故频发等问题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医疗信息化水平不高：部分医院仍采用传统的手工方式进行医疗管理，信息化水平较低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医疗人才队伍建设不足：部分医院缺乏高素质的医疗人才，导致医疗服务质量不高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原因分析</a:t>
            </a:r>
            <a:endParaRPr altLang="en-US" lang="zh-CN"/>
          </a:p>
        </p:txBody>
      </p:sp>
      <p:sp>
        <p:nvSpPr>
          <p:cNvPr id="10537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技术创新：医疗技术的不断进步和创新为医院管理提供了更多可能性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政策推动：国家政策对医院管理行业的支持和引导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市场需求：社会对医疗服务的需求不断增加，推动医院管理行业的发展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人才储备：医院管理人才的培养和储备为行业的发展提供了有力支持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医院管理行业发展趋势分析</a:t>
            </a:r>
            <a:endParaRPr altLang="en-US" lang="zh-CN"/>
          </a:p>
        </p:txBody>
      </p:sp>
      <p:sp>
        <p:nvSpPr>
          <p:cNvPr id="10540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5477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77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77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78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78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8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78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78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9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9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79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79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9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0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80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0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0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0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81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政策背景：国家对医院管理行业的政策支持与推动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1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应对策略：医院管理行业如何应对政策变化，抓住发展机遇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1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政策趋势：未来政策走向及对医院管理行业的影响预测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1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政策影响：政策对医院管理行业发展的促进与限制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551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人口老龄化趋势加速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医疗保健政策不断完善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医疗技术不断创新和进步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消费者对医疗服务的需求不断提高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技术创新分析</a:t>
            </a:r>
            <a:endParaRPr altLang="en-US" lang="zh-CN"/>
          </a:p>
        </p:txBody>
      </p:sp>
      <p:sp>
        <p:nvSpPr>
          <p:cNvPr id="10553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数字化医疗技术：提高医疗效率，降低医疗成本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人工智能技术：辅助医生诊断，提高诊断准确率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远程医疗技术：打破地域限制，提供便捷的医疗服务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物联网技术：实现医疗设备间的互联互通，提高医疗质量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557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医院服务质量：分析医院服务质量对医院管理的影响及其提升方法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行业竞争格局：分析不同类型医院在市场中的竞争地位和市场份额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医院品牌建设：探讨医院品牌建设的重要性及其对医院管理的影响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医疗技术水平：探讨医疗技术水平对医院管理的影响及其提升方法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医院管理行业未来展望</a:t>
            </a:r>
            <a:endParaRPr altLang="en-US" lang="zh-CN"/>
          </a:p>
        </p:txBody>
      </p:sp>
      <p:sp>
        <p:nvSpPr>
          <p:cNvPr id="10560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发展目标</a:t>
            </a:r>
            <a:endParaRPr altLang="en-US" lang="zh-CN"/>
          </a:p>
        </p:txBody>
      </p:sp>
      <p:sp>
        <p:nvSpPr>
          <p:cNvPr id="105676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提高医疗服务质量：通过加强医疗技术、设备、人才等方面的投入，提高医疗服务水平，满足患者需求。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6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7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7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推进医疗信息化建设：加强医疗信息化建设，提高医疗服务的效率和质量，为患者提供更加便捷、高效的医疗服务。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7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7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7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加强医院内部管理：加强医院内部管理，提高医院运营效率和管理水平，为患者提供更加安全、可靠的医疗服务。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8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8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8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推动医疗行业创新发展：加强医疗行业创新发展，推动医疗技术、设备、管理等方面的创新，为患者提供更加先进、高效的医疗服务。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8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8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发展策略</a:t>
            </a:r>
            <a:endParaRPr altLang="en-US" lang="zh-CN"/>
          </a:p>
        </p:txBody>
      </p:sp>
      <p:sp>
        <p:nvSpPr>
          <p:cNvPr id="10570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提升医疗水平：加强医疗人才队伍建设，提高医疗技术水平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优化服务流程：简化就医流程，提高患者满意度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加强信息化建设：利用信息技术提高医院管理效率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推进分级诊疗：优化医疗资源分配，缓解看病难问题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发展重点</a:t>
            </a:r>
            <a:endParaRPr altLang="en-US" lang="zh-CN"/>
          </a:p>
        </p:txBody>
      </p:sp>
      <p:sp>
        <p:nvSpPr>
          <p:cNvPr id="10573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9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9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39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提升医疗服务质量：通过加强医疗技术、设备、人才等方面的投入，提高医疗服务水平，满足患者需求。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加强医疗安全管理：建立健全医疗安全管理制度和规范，加强医疗安全监管，确保患者安全。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4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1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推动医疗行业创新发展：鼓励医疗行业进行技术创新、模式创新和管理创新，提高医疗行业的整体竞争力。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推进医疗信息化建设：利用信息技术手段，提高医疗管理效率和服务质量，实现医疗资源的优化配置。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实施路径</a:t>
            </a:r>
            <a:endParaRPr altLang="en-US" lang="zh-CN"/>
          </a:p>
        </p:txBody>
      </p:sp>
      <p:sp>
        <p:nvSpPr>
          <p:cNvPr id="10577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制定详细计划：明确目标、时间表和责任人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7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加强人才培养：提高医护人员素质，加强专业培训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7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推进信息化建设：利用现代科技手段提高管理效率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7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完善监管机制：加强行业监管，确保实施路径的有效实施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580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  <p:sp>
        <p:nvSpPr>
          <p:cNvPr id="10587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2024年医院管理行业工作总结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7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未来发展重点和方向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2024年医院管理行业展望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建议</a:t>
            </a:r>
            <a:endParaRPr altLang="en-US" lang="zh-CN"/>
          </a:p>
        </p:txBody>
      </p:sp>
      <p:sp>
        <p:nvSpPr>
          <p:cNvPr id="10590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加强医院内部管理，提高医疗服务质量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0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推进医疗信息化建设，提高医疗效率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1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加强医疗人才培养，提高医疗水平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1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加强医患沟通，提高患者满意度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9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39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79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5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1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53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2023-12-19T06:54:10Z</dcterms:created>
  <dcterms:modified xsi:type="dcterms:W3CDTF">2023-12-19T06:54:10Z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1c9f1e83b4f64df88653d99955637661_21</vt:lpwstr>
  </property>
</Properties>
</file>