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994" r:id="rId1"/>
    <p:sldMasterId id="2147494031" r:id="rId2"/>
  </p:sldMasterIdLst>
  <p:notesMasterIdLst>
    <p:notesMasterId r:id="rId3"/>
  </p:notesMasterIdLst>
  <p:sldIdLst>
    <p:sldId id="5163" r:id="rId4"/>
    <p:sldId id="5167" r:id="rId5"/>
    <p:sldId id="5171" r:id="rId6"/>
    <p:sldId id="5174" r:id="rId7"/>
    <p:sldId id="5177" r:id="rId8"/>
    <p:sldId id="5180" r:id="rId9"/>
    <p:sldId id="5183" r:id="rId10"/>
    <p:sldId id="5186" r:id="rId11"/>
    <p:sldId id="5189" r:id="rId12"/>
    <p:sldId id="5192" r:id="rId13"/>
    <p:sldId id="5195" r:id="rId14"/>
    <p:sldId id="5198" r:id="rId15"/>
    <p:sldId id="5201" r:id="rId16"/>
    <p:sldId id="5204" r:id="rId17"/>
    <p:sldId id="5207" r:id="rId18"/>
    <p:sldId id="5210" r:id="rId19"/>
    <p:sldId id="5213" r:id="rId20"/>
    <p:sldId id="5216" r:id="rId21"/>
    <p:sldId id="5219" r:id="rId22"/>
    <p:sldId id="5222" r:id="rId23"/>
    <p:sldId id="5225" r:id="rId24"/>
    <p:sldId id="5228" r:id="rId25"/>
    <p:sldId id="5231" r:id="rId26"/>
    <p:sldId id="5234" r:id="rId27"/>
    <p:sldId id="5237" r:id="rId28"/>
    <p:sldId id="5240" r:id="rId29"/>
    <p:sldId id="5243" r:id="rId30"/>
    <p:sldId id="5246" r:id="rId31"/>
    <p:sldId id="5249" r:id="rId32"/>
    <p:sldId id="5252" r:id="rId33"/>
    <p:sldId id="5255" r:id="rId34"/>
    <p:sldId id="5258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0" name="Vector_#color-2096&amp;300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72" name="Union_#color-2096&amp;2012"/>
          <p:cNvSpPr/>
          <p:nvPr userDrawn="1">
            <p:custDataLst>
              <p:tags r:id="rId3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74" name="Vector_#color-2096&amp;2039"/>
          <p:cNvSpPr/>
          <p:nvPr userDrawn="1">
            <p:custDataLst>
              <p:tags r:id="rId4"/>
            </p:custDataLst>
          </p:nvPr>
        </p:nvSpPr>
        <p:spPr>
          <a:xfrm>
            <a:off x="1773936" y="4343400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676" name="Vector_#color-2096&amp;3034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678" name="Vector_#color-2096&amp;3037"/>
          <p:cNvSpPr/>
          <p:nvPr userDrawn="1">
            <p:custDataLst>
              <p:tags r:id="rId6"/>
            </p:custDataLst>
          </p:nvPr>
        </p:nvSpPr>
        <p:spPr>
          <a:xfrm>
            <a:off x="10930128" y="5385816"/>
            <a:ext cx="1261872" cy="1472184"/>
          </a:xfrm>
          <a:custGeom>
            <a:avLst/>
            <a:ahLst/>
            <a:rect l="l" t="t" r="r" b="b"/>
            <a:pathLst>
              <a:path w="1261872" h="1472184">
                <a:moveTo>
                  <a:pt x="1261872" y="64008"/>
                </a:moveTo>
                <a:lnTo>
                  <a:pt x="1261872" y="1472184"/>
                </a:lnTo>
                <a:lnTo>
                  <a:pt x="128016" y="1472184"/>
                </a:lnTo>
                <a:cubicBezTo>
                  <a:pt x="91440" y="1417320"/>
                  <a:pt x="64008" y="1353312"/>
                  <a:pt x="45720" y="1289304"/>
                </a:cubicBezTo>
                <a:cubicBezTo>
                  <a:pt x="-137160" y="722376"/>
                  <a:pt x="256032" y="128016"/>
                  <a:pt x="749808" y="18288"/>
                </a:cubicBezTo>
                <a:lnTo>
                  <a:pt x="749808" y="18288"/>
                </a:lnTo>
                <a:cubicBezTo>
                  <a:pt x="923544" y="-18288"/>
                  <a:pt x="1097280" y="0"/>
                  <a:pt x="1261872" y="640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80" name="Vector (Stroke)_#color-2096&amp;3040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682" name="Vector (Stroke)_#color-2096&amp;3043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684" name="Vector 2 (Stroke)_#color-2096&amp;3046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2" name="Union1_#color-2096&amp;1988"/>
          <p:cNvSpPr/>
          <p:nvPr userDrawn="1">
            <p:custDataLst>
              <p:tags r:id="rId1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94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4031932" y="1752600"/>
            <a:ext cx="6904291" cy="2742692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4031932" y="4574507"/>
            <a:ext cx="6904291" cy="1645318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Vector-2096&amp;3052"/>
          <p:cNvSpPr/>
          <p:nvPr userDrawn="1">
            <p:custDataLst>
              <p:tags r:id="rId1"/>
            </p:custDataLst>
          </p:nvPr>
        </p:nvSpPr>
        <p:spPr>
          <a:xfrm>
            <a:off x="987552" y="0"/>
            <a:ext cx="4498848" cy="2916936"/>
          </a:xfrm>
          <a:custGeom>
            <a:avLst/>
            <a:ahLst/>
            <a:rect l="l" t="t" r="r" b="b"/>
            <a:pathLst>
              <a:path w="4498848" h="2916936">
                <a:moveTo>
                  <a:pt x="4343400" y="1719072"/>
                </a:moveTo>
                <a:cubicBezTo>
                  <a:pt x="4590288" y="1207008"/>
                  <a:pt x="4517136" y="585216"/>
                  <a:pt x="4261104" y="128016"/>
                </a:cubicBezTo>
                <a:lnTo>
                  <a:pt x="4261104" y="128016"/>
                </a:lnTo>
                <a:cubicBezTo>
                  <a:pt x="4233672" y="82296"/>
                  <a:pt x="4206240" y="45720"/>
                  <a:pt x="4178808" y="0"/>
                </a:cubicBezTo>
                <a:lnTo>
                  <a:pt x="219456" y="0"/>
                </a:lnTo>
                <a:cubicBezTo>
                  <a:pt x="-137160" y="704088"/>
                  <a:pt x="-54864" y="1664208"/>
                  <a:pt x="448056" y="2258568"/>
                </a:cubicBezTo>
                <a:cubicBezTo>
                  <a:pt x="1417320" y="3410712"/>
                  <a:pt x="3749040" y="2953512"/>
                  <a:pt x="4343400" y="1719072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10" name="Vector (Stroke)-2096&amp;305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401568" cy="557784"/>
          </a:xfrm>
          <a:custGeom>
            <a:avLst/>
            <a:ahLst/>
            <a:rect l="l" t="t" r="r" b="b"/>
            <a:pathLst>
              <a:path w="3401568" h="557784">
                <a:moveTo>
                  <a:pt x="0" y="402336"/>
                </a:moveTo>
                <a:cubicBezTo>
                  <a:pt x="749808" y="548640"/>
                  <a:pt x="1828800" y="612648"/>
                  <a:pt x="2980944" y="137160"/>
                </a:cubicBezTo>
                <a:cubicBezTo>
                  <a:pt x="3090672" y="91440"/>
                  <a:pt x="3191256" y="45720"/>
                  <a:pt x="3291840" y="0"/>
                </a:cubicBezTo>
                <a:lnTo>
                  <a:pt x="3401568" y="0"/>
                </a:lnTo>
                <a:cubicBezTo>
                  <a:pt x="3273552" y="64008"/>
                  <a:pt x="3145536" y="128016"/>
                  <a:pt x="2999232" y="182880"/>
                </a:cubicBezTo>
                <a:lnTo>
                  <a:pt x="2999232" y="182880"/>
                </a:lnTo>
                <a:cubicBezTo>
                  <a:pt x="1837944" y="658368"/>
                  <a:pt x="749808" y="603504"/>
                  <a:pt x="0" y="457200"/>
                </a:cubicBezTo>
                <a:lnTo>
                  <a:pt x="0" y="402336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12" name="Vector-2096&amp;3049"/>
          <p:cNvSpPr/>
          <p:nvPr userDrawn="1">
            <p:custDataLst>
              <p:tags r:id="rId3"/>
            </p:custDataLst>
          </p:nvPr>
        </p:nvSpPr>
        <p:spPr>
          <a:xfrm>
            <a:off x="0" y="3822192"/>
            <a:ext cx="4462272" cy="3035808"/>
          </a:xfrm>
          <a:custGeom>
            <a:avLst/>
            <a:ahLst/>
            <a:rect l="l" t="t" r="r" b="b"/>
            <a:pathLst>
              <a:path w="4462272" h="3035808">
                <a:moveTo>
                  <a:pt x="4462272" y="3035808"/>
                </a:moveTo>
                <a:cubicBezTo>
                  <a:pt x="4361688" y="2871216"/>
                  <a:pt x="4242816" y="2724912"/>
                  <a:pt x="4096512" y="2633472"/>
                </a:cubicBezTo>
                <a:cubicBezTo>
                  <a:pt x="3694176" y="2395728"/>
                  <a:pt x="3154680" y="2578608"/>
                  <a:pt x="2615184" y="2761488"/>
                </a:cubicBezTo>
                <a:lnTo>
                  <a:pt x="2615184" y="2761488"/>
                </a:lnTo>
                <a:cubicBezTo>
                  <a:pt x="2322576" y="2862072"/>
                  <a:pt x="2084832" y="2953512"/>
                  <a:pt x="1892808" y="3035808"/>
                </a:cubicBezTo>
                <a:lnTo>
                  <a:pt x="4462272" y="3035808"/>
                </a:lnTo>
                <a:moveTo>
                  <a:pt x="768096" y="3035808"/>
                </a:moveTo>
                <a:lnTo>
                  <a:pt x="0" y="3035808"/>
                </a:lnTo>
                <a:lnTo>
                  <a:pt x="0" y="0"/>
                </a:lnTo>
                <a:cubicBezTo>
                  <a:pt x="137160" y="0"/>
                  <a:pt x="283464" y="27432"/>
                  <a:pt x="420624" y="82296"/>
                </a:cubicBezTo>
                <a:cubicBezTo>
                  <a:pt x="987552" y="301752"/>
                  <a:pt x="1426464" y="960120"/>
                  <a:pt x="1325880" y="1472184"/>
                </a:cubicBezTo>
                <a:cubicBezTo>
                  <a:pt x="1289304" y="1700784"/>
                  <a:pt x="1143000" y="1847088"/>
                  <a:pt x="1005840" y="1993392"/>
                </a:cubicBezTo>
                <a:cubicBezTo>
                  <a:pt x="841248" y="2157984"/>
                  <a:pt x="676656" y="2322576"/>
                  <a:pt x="649224" y="2624328"/>
                </a:cubicBezTo>
                <a:cubicBezTo>
                  <a:pt x="630936" y="2788920"/>
                  <a:pt x="676656" y="2926080"/>
                  <a:pt x="768096" y="30358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714" name="Union-2096&amp;2067"/>
          <p:cNvSpPr/>
          <p:nvPr userDrawn="1">
            <p:custDataLst>
              <p:tags r:id="rId4"/>
            </p:custDataLst>
          </p:nvPr>
        </p:nvSpPr>
        <p:spPr>
          <a:xfrm>
            <a:off x="10460736" y="128016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700784" y="917924"/>
            <a:ext cx="2880000" cy="1081088"/>
          </a:xfrm>
        </p:spPr>
        <p:txBody>
          <a:bodyPr anchor="b" wrap="square">
            <a:normAutofit/>
          </a:bodyPr>
          <a:lstStyle>
            <a:lvl1pPr algn="ctr">
              <a:defRPr sz="600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Vector_#color-2096&amp;3058"/>
          <p:cNvSpPr/>
          <p:nvPr userDrawn="1">
            <p:custDataLst>
              <p:tags r:id="rId1"/>
            </p:custDataLst>
          </p:nvPr>
        </p:nvSpPr>
        <p:spPr>
          <a:xfrm>
            <a:off x="4626864" y="1984248"/>
            <a:ext cx="7562088" cy="4873752"/>
          </a:xfrm>
          <a:custGeom>
            <a:avLst/>
            <a:ahLst/>
            <a:rect l="l" t="t" r="r" b="b"/>
            <a:pathLst>
              <a:path w="7562088" h="4873752">
                <a:moveTo>
                  <a:pt x="7562088" y="411480"/>
                </a:moveTo>
                <a:lnTo>
                  <a:pt x="7562088" y="4873752"/>
                </a:lnTo>
                <a:lnTo>
                  <a:pt x="0" y="4873752"/>
                </a:lnTo>
                <a:cubicBezTo>
                  <a:pt x="82296" y="4334256"/>
                  <a:pt x="347472" y="3822192"/>
                  <a:pt x="740664" y="3584448"/>
                </a:cubicBezTo>
                <a:cubicBezTo>
                  <a:pt x="1289304" y="3255264"/>
                  <a:pt x="2020824" y="3502152"/>
                  <a:pt x="2752344" y="3749040"/>
                </a:cubicBezTo>
                <a:lnTo>
                  <a:pt x="2752344" y="3749040"/>
                </a:lnTo>
                <a:cubicBezTo>
                  <a:pt x="3200400" y="3904488"/>
                  <a:pt x="3547872" y="4041648"/>
                  <a:pt x="3822192" y="4160520"/>
                </a:cubicBezTo>
                <a:cubicBezTo>
                  <a:pt x="4370832" y="4389120"/>
                  <a:pt x="4654296" y="4507992"/>
                  <a:pt x="4965192" y="4352544"/>
                </a:cubicBezTo>
                <a:cubicBezTo>
                  <a:pt x="5294376" y="4178808"/>
                  <a:pt x="5458968" y="3922776"/>
                  <a:pt x="5422392" y="3557016"/>
                </a:cubicBezTo>
                <a:cubicBezTo>
                  <a:pt x="5385816" y="3154680"/>
                  <a:pt x="5166360" y="2926080"/>
                  <a:pt x="4946904" y="2706624"/>
                </a:cubicBezTo>
                <a:cubicBezTo>
                  <a:pt x="4754880" y="2514600"/>
                  <a:pt x="4562856" y="2313432"/>
                  <a:pt x="4498848" y="2002536"/>
                </a:cubicBezTo>
                <a:cubicBezTo>
                  <a:pt x="4370832" y="1298448"/>
                  <a:pt x="4974336" y="411480"/>
                  <a:pt x="5733288" y="109728"/>
                </a:cubicBezTo>
                <a:cubicBezTo>
                  <a:pt x="6400800" y="-155448"/>
                  <a:pt x="7059168" y="91440"/>
                  <a:pt x="7562088" y="41148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26" name="Vector_#color-2096&amp;3061"/>
          <p:cNvSpPr/>
          <p:nvPr userDrawn="1">
            <p:custDataLst>
              <p:tags r:id="rId2"/>
            </p:custDataLst>
          </p:nvPr>
        </p:nvSpPr>
        <p:spPr>
          <a:xfrm>
            <a:off x="6199632" y="0"/>
            <a:ext cx="4059936" cy="1600200"/>
          </a:xfrm>
          <a:custGeom>
            <a:avLst/>
            <a:ahLst/>
            <a:rect l="l" t="t" r="r" b="b"/>
            <a:pathLst>
              <a:path w="4059936" h="1600200">
                <a:moveTo>
                  <a:pt x="4059936" y="0"/>
                </a:moveTo>
                <a:lnTo>
                  <a:pt x="0" y="0"/>
                </a:lnTo>
                <a:cubicBezTo>
                  <a:pt x="9144" y="173736"/>
                  <a:pt x="54864" y="347472"/>
                  <a:pt x="137160" y="512064"/>
                </a:cubicBezTo>
                <a:cubicBezTo>
                  <a:pt x="667512" y="1627632"/>
                  <a:pt x="2788920" y="2048256"/>
                  <a:pt x="3666744" y="996696"/>
                </a:cubicBezTo>
                <a:cubicBezTo>
                  <a:pt x="3895344" y="722376"/>
                  <a:pt x="4032504" y="365760"/>
                  <a:pt x="4059936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728" name="Union-2096&amp;3612"/>
          <p:cNvSpPr/>
          <p:nvPr userDrawn="1">
            <p:custDataLst>
              <p:tags r:id="rId3"/>
            </p:custDataLst>
          </p:nvPr>
        </p:nvSpPr>
        <p:spPr>
          <a:xfrm>
            <a:off x="6473952" y="923544"/>
            <a:ext cx="2743200" cy="1060704"/>
          </a:xfrm>
          <a:custGeom>
            <a:avLst/>
            <a:ahLst/>
            <a:rect l="l" t="t" r="r" b="b"/>
            <a:pathLst>
              <a:path w="2743200" h="1060704">
                <a:moveTo>
                  <a:pt x="1956816" y="64008"/>
                </a:moveTo>
                <a:cubicBezTo>
                  <a:pt x="1929384" y="64008"/>
                  <a:pt x="1901952" y="64008"/>
                  <a:pt x="1874520" y="64008"/>
                </a:cubicBezTo>
                <a:cubicBezTo>
                  <a:pt x="1874520" y="64008"/>
                  <a:pt x="1865376" y="64008"/>
                  <a:pt x="1856232" y="64008"/>
                </a:cubicBezTo>
                <a:cubicBezTo>
                  <a:pt x="1847088" y="64008"/>
                  <a:pt x="1837944" y="64008"/>
                  <a:pt x="1819656" y="54864"/>
                </a:cubicBezTo>
                <a:cubicBezTo>
                  <a:pt x="1819656" y="54864"/>
                  <a:pt x="1819656" y="45720"/>
                  <a:pt x="1819656" y="45720"/>
                </a:cubicBezTo>
                <a:cubicBezTo>
                  <a:pt x="1828800" y="36576"/>
                  <a:pt x="1847088" y="27432"/>
                  <a:pt x="1856232" y="27432"/>
                </a:cubicBezTo>
                <a:cubicBezTo>
                  <a:pt x="1856232" y="27432"/>
                  <a:pt x="1865376" y="27432"/>
                  <a:pt x="1865376" y="27432"/>
                </a:cubicBezTo>
                <a:cubicBezTo>
                  <a:pt x="1892808" y="18288"/>
                  <a:pt x="1911096" y="9144"/>
                  <a:pt x="1938528" y="0"/>
                </a:cubicBezTo>
                <a:cubicBezTo>
                  <a:pt x="1984248" y="-9144"/>
                  <a:pt x="1993392" y="54864"/>
                  <a:pt x="1956816" y="64008"/>
                </a:cubicBezTo>
                <a:moveTo>
                  <a:pt x="1581912" y="109728"/>
                </a:moveTo>
                <a:lnTo>
                  <a:pt x="1636776" y="109728"/>
                </a:lnTo>
                <a:cubicBezTo>
                  <a:pt x="1655064" y="109728"/>
                  <a:pt x="1682496" y="100584"/>
                  <a:pt x="1709928" y="100584"/>
                </a:cubicBezTo>
                <a:cubicBezTo>
                  <a:pt x="1728216" y="91440"/>
                  <a:pt x="1728216" y="45720"/>
                  <a:pt x="1700784" y="45720"/>
                </a:cubicBezTo>
                <a:cubicBezTo>
                  <a:pt x="1691640" y="45720"/>
                  <a:pt x="1682496" y="45720"/>
                  <a:pt x="1673352" y="45720"/>
                </a:cubicBezTo>
                <a:cubicBezTo>
                  <a:pt x="1673352" y="45720"/>
                  <a:pt x="1673352" y="54864"/>
                  <a:pt x="1673352" y="54864"/>
                </a:cubicBezTo>
                <a:cubicBezTo>
                  <a:pt x="1655064" y="54864"/>
                  <a:pt x="1645920" y="64008"/>
                  <a:pt x="1627632" y="64008"/>
                </a:cubicBezTo>
                <a:cubicBezTo>
                  <a:pt x="1618488" y="64008"/>
                  <a:pt x="1618488" y="64008"/>
                  <a:pt x="1609344" y="73152"/>
                </a:cubicBezTo>
                <a:cubicBezTo>
                  <a:pt x="1591056" y="73152"/>
                  <a:pt x="1572768" y="73152"/>
                  <a:pt x="1563624" y="91440"/>
                </a:cubicBezTo>
                <a:cubicBezTo>
                  <a:pt x="1554480" y="91440"/>
                  <a:pt x="1554480" y="100584"/>
                  <a:pt x="1563624" y="100584"/>
                </a:cubicBezTo>
                <a:cubicBezTo>
                  <a:pt x="1572768" y="109728"/>
                  <a:pt x="1572768" y="109728"/>
                  <a:pt x="1581912" y="109728"/>
                </a:cubicBezTo>
                <a:moveTo>
                  <a:pt x="694944" y="54864"/>
                </a:moveTo>
                <a:cubicBezTo>
                  <a:pt x="722376" y="45720"/>
                  <a:pt x="749808" y="45720"/>
                  <a:pt x="777240" y="54864"/>
                </a:cubicBezTo>
                <a:cubicBezTo>
                  <a:pt x="795528" y="64008"/>
                  <a:pt x="795528" y="82296"/>
                  <a:pt x="777240" y="91440"/>
                </a:cubicBezTo>
                <a:cubicBezTo>
                  <a:pt x="758952" y="100584"/>
                  <a:pt x="722376" y="100584"/>
                  <a:pt x="694944" y="100584"/>
                </a:cubicBezTo>
                <a:cubicBezTo>
                  <a:pt x="676656" y="109728"/>
                  <a:pt x="649224" y="109728"/>
                  <a:pt x="621792" y="118872"/>
                </a:cubicBezTo>
                <a:cubicBezTo>
                  <a:pt x="576072" y="128016"/>
                  <a:pt x="566928" y="36576"/>
                  <a:pt x="621792" y="45720"/>
                </a:cubicBezTo>
                <a:cubicBezTo>
                  <a:pt x="649224" y="54864"/>
                  <a:pt x="667512" y="54864"/>
                  <a:pt x="694944" y="54864"/>
                </a:cubicBezTo>
                <a:moveTo>
                  <a:pt x="2688336" y="173736"/>
                </a:moveTo>
                <a:cubicBezTo>
                  <a:pt x="2706624" y="173736"/>
                  <a:pt x="2724912" y="173736"/>
                  <a:pt x="2734056" y="182880"/>
                </a:cubicBezTo>
                <a:cubicBezTo>
                  <a:pt x="2752344" y="192024"/>
                  <a:pt x="2743200" y="210312"/>
                  <a:pt x="2724912" y="210312"/>
                </a:cubicBezTo>
                <a:cubicBezTo>
                  <a:pt x="2715768" y="210312"/>
                  <a:pt x="2697480" y="210312"/>
                  <a:pt x="2688336" y="219456"/>
                </a:cubicBezTo>
                <a:cubicBezTo>
                  <a:pt x="2679192" y="219456"/>
                  <a:pt x="2660904" y="219456"/>
                  <a:pt x="2651760" y="219456"/>
                </a:cubicBezTo>
                <a:cubicBezTo>
                  <a:pt x="2642616" y="228600"/>
                  <a:pt x="2633472" y="228600"/>
                  <a:pt x="2633472" y="228600"/>
                </a:cubicBezTo>
                <a:cubicBezTo>
                  <a:pt x="2624328" y="228600"/>
                  <a:pt x="2615184" y="228600"/>
                  <a:pt x="2606040" y="228600"/>
                </a:cubicBezTo>
                <a:cubicBezTo>
                  <a:pt x="2606040" y="228600"/>
                  <a:pt x="2606040" y="228600"/>
                  <a:pt x="2606040" y="228600"/>
                </a:cubicBezTo>
                <a:cubicBezTo>
                  <a:pt x="2596896" y="237744"/>
                  <a:pt x="2587752" y="237744"/>
                  <a:pt x="2569464" y="228600"/>
                </a:cubicBezTo>
                <a:cubicBezTo>
                  <a:pt x="2542032" y="219456"/>
                  <a:pt x="2560320" y="173736"/>
                  <a:pt x="2587752" y="173736"/>
                </a:cubicBezTo>
                <a:cubicBezTo>
                  <a:pt x="2587752" y="173736"/>
                  <a:pt x="2596896" y="173736"/>
                  <a:pt x="2596896" y="173736"/>
                </a:cubicBezTo>
                <a:cubicBezTo>
                  <a:pt x="2606040" y="173736"/>
                  <a:pt x="2615184" y="173736"/>
                  <a:pt x="2615184" y="173736"/>
                </a:cubicBezTo>
                <a:lnTo>
                  <a:pt x="2670048" y="173736"/>
                </a:lnTo>
                <a:cubicBezTo>
                  <a:pt x="2670048" y="173736"/>
                  <a:pt x="2679192" y="173736"/>
                  <a:pt x="2688336" y="173736"/>
                </a:cubicBezTo>
                <a:moveTo>
                  <a:pt x="1435608" y="713232"/>
                </a:moveTo>
                <a:cubicBezTo>
                  <a:pt x="1417320" y="713232"/>
                  <a:pt x="1399032" y="713232"/>
                  <a:pt x="1389888" y="713232"/>
                </a:cubicBezTo>
                <a:cubicBezTo>
                  <a:pt x="1380744" y="704088"/>
                  <a:pt x="1371600" y="704088"/>
                  <a:pt x="1362456" y="704088"/>
                </a:cubicBezTo>
                <a:cubicBezTo>
                  <a:pt x="1353312" y="704088"/>
                  <a:pt x="1344168" y="704088"/>
                  <a:pt x="1335024" y="704088"/>
                </a:cubicBezTo>
                <a:cubicBezTo>
                  <a:pt x="1335024" y="704088"/>
                  <a:pt x="1325880" y="704088"/>
                  <a:pt x="1316736" y="704088"/>
                </a:cubicBezTo>
                <a:lnTo>
                  <a:pt x="1298448" y="704088"/>
                </a:lnTo>
                <a:cubicBezTo>
                  <a:pt x="1298448" y="704088"/>
                  <a:pt x="1280160" y="704088"/>
                  <a:pt x="1280160" y="704088"/>
                </a:cubicBezTo>
                <a:cubicBezTo>
                  <a:pt x="1243584" y="694944"/>
                  <a:pt x="1216152" y="749808"/>
                  <a:pt x="1261872" y="768096"/>
                </a:cubicBezTo>
                <a:cubicBezTo>
                  <a:pt x="1271016" y="768096"/>
                  <a:pt x="1280160" y="768096"/>
                  <a:pt x="1280160" y="768096"/>
                </a:cubicBezTo>
                <a:cubicBezTo>
                  <a:pt x="1289304" y="768096"/>
                  <a:pt x="1289304" y="768096"/>
                  <a:pt x="1298448" y="768096"/>
                </a:cubicBezTo>
                <a:cubicBezTo>
                  <a:pt x="1307592" y="758952"/>
                  <a:pt x="1325880" y="758952"/>
                  <a:pt x="1344168" y="758952"/>
                </a:cubicBezTo>
                <a:cubicBezTo>
                  <a:pt x="1353312" y="758952"/>
                  <a:pt x="1353312" y="768096"/>
                  <a:pt x="1362456" y="768096"/>
                </a:cubicBezTo>
                <a:cubicBezTo>
                  <a:pt x="1371600" y="768096"/>
                  <a:pt x="1380744" y="768096"/>
                  <a:pt x="1389888" y="758952"/>
                </a:cubicBezTo>
                <a:cubicBezTo>
                  <a:pt x="1399032" y="758952"/>
                  <a:pt x="1399032" y="758952"/>
                  <a:pt x="1408176" y="758952"/>
                </a:cubicBezTo>
                <a:cubicBezTo>
                  <a:pt x="1408176" y="758952"/>
                  <a:pt x="1417320" y="758952"/>
                  <a:pt x="1426464" y="758952"/>
                </a:cubicBezTo>
                <a:cubicBezTo>
                  <a:pt x="1444752" y="758952"/>
                  <a:pt x="1453896" y="722376"/>
                  <a:pt x="1435608" y="713232"/>
                </a:cubicBezTo>
                <a:moveTo>
                  <a:pt x="1655064" y="1005840"/>
                </a:moveTo>
                <a:lnTo>
                  <a:pt x="1609344" y="1005840"/>
                </a:lnTo>
                <a:cubicBezTo>
                  <a:pt x="1600200" y="1005840"/>
                  <a:pt x="1600200" y="1005840"/>
                  <a:pt x="1591056" y="1005840"/>
                </a:cubicBez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cubicBezTo>
                  <a:pt x="1581912" y="1005840"/>
                  <a:pt x="1581912" y="1005840"/>
                  <a:pt x="1572768" y="1005840"/>
                </a:cubicBezTo>
                <a:cubicBezTo>
                  <a:pt x="1545336" y="1005840"/>
                  <a:pt x="1536192" y="1051560"/>
                  <a:pt x="1563624" y="1060704"/>
                </a:cubicBezTo>
                <a:cubicBezTo>
                  <a:pt x="1581912" y="1069848"/>
                  <a:pt x="1581912" y="1060704"/>
                  <a:pt x="1591056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9344" y="1060704"/>
                  <a:pt x="1609344" y="1060704"/>
                  <a:pt x="1618488" y="1060704"/>
                </a:cubicBezTo>
                <a:cubicBezTo>
                  <a:pt x="1627632" y="1060704"/>
                  <a:pt x="1636776" y="1060704"/>
                  <a:pt x="1636776" y="1051560"/>
                </a:cubicBezTo>
                <a:cubicBezTo>
                  <a:pt x="1655064" y="1051560"/>
                  <a:pt x="1664208" y="1051560"/>
                  <a:pt x="1682496" y="1051560"/>
                </a:cubicBezTo>
                <a:lnTo>
                  <a:pt x="1682496" y="1051560"/>
                </a:lnTo>
                <a:lnTo>
                  <a:pt x="1682496" y="1051560"/>
                </a:lnTo>
                <a:cubicBezTo>
                  <a:pt x="1691640" y="1042416"/>
                  <a:pt x="1709928" y="1042416"/>
                  <a:pt x="1719072" y="1042416"/>
                </a:cubicBezTo>
                <a:cubicBezTo>
                  <a:pt x="1728216" y="1042416"/>
                  <a:pt x="1737360" y="1024128"/>
                  <a:pt x="1728216" y="1014984"/>
                </a:cubicBezTo>
                <a:cubicBezTo>
                  <a:pt x="1709928" y="1005840"/>
                  <a:pt x="1691640" y="1005840"/>
                  <a:pt x="1673352" y="1005840"/>
                </a:cubicBezTo>
                <a:cubicBezTo>
                  <a:pt x="1664208" y="1005840"/>
                  <a:pt x="1664208" y="1005840"/>
                  <a:pt x="1655064" y="1005840"/>
                </a:cubicBezTo>
                <a:moveTo>
                  <a:pt x="1380744" y="914400"/>
                </a:moveTo>
                <a:cubicBezTo>
                  <a:pt x="1362456" y="914400"/>
                  <a:pt x="1344168" y="914400"/>
                  <a:pt x="1325880" y="914400"/>
                </a:cubicBezTo>
                <a:cubicBezTo>
                  <a:pt x="1307592" y="914400"/>
                  <a:pt x="1289304" y="914400"/>
                  <a:pt x="1271016" y="905256"/>
                </a:cubicBezTo>
                <a:cubicBezTo>
                  <a:pt x="1225296" y="905256"/>
                  <a:pt x="1216152" y="960120"/>
                  <a:pt x="1252728" y="969264"/>
                </a:cubicBezTo>
                <a:cubicBezTo>
                  <a:pt x="1271016" y="969264"/>
                  <a:pt x="1289304" y="969264"/>
                  <a:pt x="1307592" y="969264"/>
                </a:cubicBezTo>
                <a:cubicBezTo>
                  <a:pt x="1316736" y="969264"/>
                  <a:pt x="1325880" y="969264"/>
                  <a:pt x="1335024" y="969264"/>
                </a:cubicBezTo>
                <a:cubicBezTo>
                  <a:pt x="1353312" y="969264"/>
                  <a:pt x="1389888" y="969264"/>
                  <a:pt x="1399032" y="941832"/>
                </a:cubicBezTo>
                <a:lnTo>
                  <a:pt x="1399032" y="941832"/>
                </a:lnTo>
                <a:cubicBezTo>
                  <a:pt x="1399032" y="932688"/>
                  <a:pt x="1389888" y="914400"/>
                  <a:pt x="1380744" y="914400"/>
                </a:cubicBezTo>
                <a:moveTo>
                  <a:pt x="996696" y="594360"/>
                </a:moveTo>
                <a:lnTo>
                  <a:pt x="996696" y="594360"/>
                </a:lnTo>
                <a:cubicBezTo>
                  <a:pt x="1005840" y="594360"/>
                  <a:pt x="1014984" y="594360"/>
                  <a:pt x="1014984" y="594360"/>
                </a:cubicBezTo>
                <a:cubicBezTo>
                  <a:pt x="1024128" y="594360"/>
                  <a:pt x="1024128" y="594360"/>
                  <a:pt x="1033272" y="603504"/>
                </a:cubicBezTo>
                <a:cubicBezTo>
                  <a:pt x="1051560" y="603504"/>
                  <a:pt x="1078992" y="603504"/>
                  <a:pt x="1097280" y="621792"/>
                </a:cubicBezTo>
                <a:cubicBezTo>
                  <a:pt x="1106424" y="630936"/>
                  <a:pt x="1097280" y="649224"/>
                  <a:pt x="1078992" y="649224"/>
                </a:cubicBezTo>
                <a:lnTo>
                  <a:pt x="1014984" y="649224"/>
                </a:lnTo>
                <a:cubicBezTo>
                  <a:pt x="1005840" y="649224"/>
                  <a:pt x="1005840" y="649224"/>
                  <a:pt x="996696" y="649224"/>
                </a:cubicBezTo>
                <a:cubicBezTo>
                  <a:pt x="987552" y="640080"/>
                  <a:pt x="969264" y="640080"/>
                  <a:pt x="960120" y="649224"/>
                </a:cubicBezTo>
                <a:cubicBezTo>
                  <a:pt x="923544" y="658368"/>
                  <a:pt x="914400" y="603504"/>
                  <a:pt x="941832" y="594360"/>
                </a:cubicBezTo>
                <a:cubicBezTo>
                  <a:pt x="960120" y="585216"/>
                  <a:pt x="978408" y="594360"/>
                  <a:pt x="996696" y="594360"/>
                </a:cubicBezTo>
                <a:moveTo>
                  <a:pt x="1097280" y="374904"/>
                </a:moveTo>
                <a:cubicBezTo>
                  <a:pt x="1069848" y="374904"/>
                  <a:pt x="1051560" y="384048"/>
                  <a:pt x="1033272" y="384048"/>
                </a:cubicBezTo>
                <a:cubicBezTo>
                  <a:pt x="1014984" y="384048"/>
                  <a:pt x="996696" y="393192"/>
                  <a:pt x="978408" y="393192"/>
                </a:cubicBezTo>
                <a:cubicBezTo>
                  <a:pt x="960120" y="393192"/>
                  <a:pt x="950976" y="402336"/>
                  <a:pt x="950976" y="420624"/>
                </a:cubicBezTo>
                <a:cubicBezTo>
                  <a:pt x="960120" y="438912"/>
                  <a:pt x="969264" y="438912"/>
                  <a:pt x="987552" y="438912"/>
                </a:cubicBezTo>
                <a:cubicBezTo>
                  <a:pt x="996696" y="438912"/>
                  <a:pt x="1014984" y="438912"/>
                  <a:pt x="1024128" y="438912"/>
                </a:cubicBez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cubicBezTo>
                  <a:pt x="1033272" y="429768"/>
                  <a:pt x="1033272" y="429768"/>
                  <a:pt x="1042416" y="429768"/>
                </a:cubicBezTo>
                <a:cubicBezTo>
                  <a:pt x="1042416" y="429768"/>
                  <a:pt x="1051560" y="429768"/>
                  <a:pt x="1060704" y="429768"/>
                </a:cubicBezTo>
                <a:cubicBezTo>
                  <a:pt x="1078992" y="429768"/>
                  <a:pt x="1088136" y="429768"/>
                  <a:pt x="1097280" y="420624"/>
                </a:cubicBezTo>
                <a:cubicBezTo>
                  <a:pt x="1115568" y="411480"/>
                  <a:pt x="1115568" y="384048"/>
                  <a:pt x="1097280" y="374904"/>
                </a:cubicBezTo>
                <a:moveTo>
                  <a:pt x="1298448" y="228600"/>
                </a:moveTo>
                <a:cubicBezTo>
                  <a:pt x="1289304" y="228600"/>
                  <a:pt x="1280160" y="228600"/>
                  <a:pt x="1271016" y="237744"/>
                </a:cubicBezTo>
                <a:cubicBezTo>
                  <a:pt x="1261872" y="237744"/>
                  <a:pt x="1261872" y="237744"/>
                  <a:pt x="1252728" y="237744"/>
                </a:cubicBezTo>
                <a:cubicBezTo>
                  <a:pt x="1243584" y="237744"/>
                  <a:pt x="1243584" y="237744"/>
                  <a:pt x="1234440" y="237744"/>
                </a:cubicBezTo>
                <a:cubicBezTo>
                  <a:pt x="1188720" y="246888"/>
                  <a:pt x="1179576" y="173736"/>
                  <a:pt x="1225296" y="173736"/>
                </a:cubicBezTo>
                <a:cubicBezTo>
                  <a:pt x="1252728" y="173736"/>
                  <a:pt x="1280160" y="173736"/>
                  <a:pt x="1298448" y="173736"/>
                </a:cubicBezTo>
                <a:cubicBezTo>
                  <a:pt x="1325880" y="173736"/>
                  <a:pt x="1353312" y="173736"/>
                  <a:pt x="1371600" y="173736"/>
                </a:cubicBezTo>
                <a:cubicBezTo>
                  <a:pt x="1389888" y="173736"/>
                  <a:pt x="1389888" y="192024"/>
                  <a:pt x="1389888" y="201168"/>
                </a:cubicBezTo>
                <a:cubicBezTo>
                  <a:pt x="1371600" y="219456"/>
                  <a:pt x="1353312" y="219456"/>
                  <a:pt x="1325880" y="228600"/>
                </a:cubicBezTo>
                <a:cubicBezTo>
                  <a:pt x="1325880" y="228600"/>
                  <a:pt x="1325880" y="228600"/>
                  <a:pt x="1316736" y="228600"/>
                </a:cubicBezTo>
                <a:cubicBezTo>
                  <a:pt x="1307592" y="228600"/>
                  <a:pt x="1298448" y="228600"/>
                  <a:pt x="1298448" y="228600"/>
                </a:cubicBezTo>
                <a:moveTo>
                  <a:pt x="1609344" y="338328"/>
                </a:moveTo>
                <a:cubicBezTo>
                  <a:pt x="1618488" y="329184"/>
                  <a:pt x="1636776" y="329184"/>
                  <a:pt x="1655064" y="320040"/>
                </a:cubicBezTo>
                <a:cubicBezTo>
                  <a:pt x="1673352" y="310896"/>
                  <a:pt x="1691640" y="301752"/>
                  <a:pt x="1709928" y="283464"/>
                </a:cubicBezTo>
                <a:cubicBezTo>
                  <a:pt x="1709928" y="274320"/>
                  <a:pt x="1700784" y="265176"/>
                  <a:pt x="1691640" y="256032"/>
                </a:cubicBezTo>
                <a:cubicBezTo>
                  <a:pt x="1673352" y="256032"/>
                  <a:pt x="1655064" y="265176"/>
                  <a:pt x="1636776" y="265176"/>
                </a:cubicBezTo>
                <a:cubicBezTo>
                  <a:pt x="1627632" y="265176"/>
                  <a:pt x="1627632" y="265176"/>
                  <a:pt x="1627632" y="274320"/>
                </a:cubicBezTo>
                <a:cubicBezTo>
                  <a:pt x="1618488" y="274320"/>
                  <a:pt x="1609344" y="274320"/>
                  <a:pt x="1600200" y="283464"/>
                </a:cubicBezTo>
                <a:cubicBezTo>
                  <a:pt x="1591056" y="283464"/>
                  <a:pt x="1581912" y="292608"/>
                  <a:pt x="1563624" y="292608"/>
                </a:cubicBezTo>
                <a:cubicBezTo>
                  <a:pt x="1536192" y="320040"/>
                  <a:pt x="1572768" y="365760"/>
                  <a:pt x="1609344" y="338328"/>
                </a:cubicBezTo>
                <a:moveTo>
                  <a:pt x="2039112" y="292608"/>
                </a:moveTo>
                <a:cubicBezTo>
                  <a:pt x="2011680" y="301752"/>
                  <a:pt x="1984248" y="301752"/>
                  <a:pt x="1947672" y="310896"/>
                </a:cubicBezTo>
                <a:cubicBezTo>
                  <a:pt x="1911096" y="310896"/>
                  <a:pt x="1911096" y="246888"/>
                  <a:pt x="1947672" y="246888"/>
                </a:cubicBezTo>
                <a:cubicBezTo>
                  <a:pt x="1956816" y="246888"/>
                  <a:pt x="1975104" y="246888"/>
                  <a:pt x="1984248" y="246888"/>
                </a:cubicBezTo>
                <a:cubicBezTo>
                  <a:pt x="1993392" y="246888"/>
                  <a:pt x="2011680" y="246888"/>
                  <a:pt x="2020824" y="246888"/>
                </a:cubicBezTo>
                <a:lnTo>
                  <a:pt x="2057400" y="246888"/>
                </a:lnTo>
                <a:cubicBezTo>
                  <a:pt x="2057400" y="246888"/>
                  <a:pt x="2075688" y="246888"/>
                  <a:pt x="2066544" y="256032"/>
                </a:cubicBezTo>
                <a:cubicBezTo>
                  <a:pt x="2075688" y="246888"/>
                  <a:pt x="2093976" y="256032"/>
                  <a:pt x="2093976" y="274320"/>
                </a:cubicBezTo>
                <a:cubicBezTo>
                  <a:pt x="2084832" y="292608"/>
                  <a:pt x="2066544" y="292608"/>
                  <a:pt x="2048256" y="292608"/>
                </a:cubicBezTo>
                <a:cubicBezTo>
                  <a:pt x="2048256" y="292608"/>
                  <a:pt x="2048256" y="292608"/>
                  <a:pt x="2039112" y="292608"/>
                </a:cubicBezTo>
                <a:moveTo>
                  <a:pt x="2249424" y="411480"/>
                </a:moveTo>
                <a:cubicBezTo>
                  <a:pt x="2231136" y="402336"/>
                  <a:pt x="2203704" y="402336"/>
                  <a:pt x="2185416" y="402336"/>
                </a:cubicBezTo>
                <a:lnTo>
                  <a:pt x="2148840" y="402336"/>
                </a:lnTo>
                <a:lnTo>
                  <a:pt x="2139696" y="402336"/>
                </a:lnTo>
                <a:cubicBezTo>
                  <a:pt x="2130552" y="402336"/>
                  <a:pt x="2130552" y="402336"/>
                  <a:pt x="2130552" y="393192"/>
                </a:cubicBezTo>
                <a:cubicBezTo>
                  <a:pt x="2130552" y="393192"/>
                  <a:pt x="2121408" y="393192"/>
                  <a:pt x="2121408" y="393192"/>
                </a:cubicBezTo>
                <a:cubicBezTo>
                  <a:pt x="2103120" y="393192"/>
                  <a:pt x="2075688" y="420624"/>
                  <a:pt x="2093976" y="438912"/>
                </a:cubicBezTo>
                <a:cubicBezTo>
                  <a:pt x="2112264" y="466344"/>
                  <a:pt x="2148840" y="457200"/>
                  <a:pt x="2176272" y="448056"/>
                </a:cubicBezTo>
                <a:cubicBezTo>
                  <a:pt x="2185416" y="448056"/>
                  <a:pt x="2185416" y="448056"/>
                  <a:pt x="2194560" y="448056"/>
                </a:cubicBezTo>
                <a:cubicBezTo>
                  <a:pt x="2203704" y="448056"/>
                  <a:pt x="2267712" y="429768"/>
                  <a:pt x="2249424" y="411480"/>
                </a:cubicBezTo>
                <a:moveTo>
                  <a:pt x="1892808" y="448056"/>
                </a:moveTo>
                <a:cubicBezTo>
                  <a:pt x="1901952" y="448056"/>
                  <a:pt x="1911096" y="448056"/>
                  <a:pt x="1911096" y="457200"/>
                </a:cubicBezTo>
                <a:cubicBezTo>
                  <a:pt x="1911096" y="475488"/>
                  <a:pt x="1892808" y="475488"/>
                  <a:pt x="1874520" y="484632"/>
                </a:cubicBezTo>
                <a:lnTo>
                  <a:pt x="1874520" y="484632"/>
                </a:lnTo>
                <a:lnTo>
                  <a:pt x="1874520" y="484632"/>
                </a:lnTo>
                <a:lnTo>
                  <a:pt x="1874520" y="484632"/>
                </a:lnTo>
                <a:cubicBezTo>
                  <a:pt x="1874520" y="484632"/>
                  <a:pt x="1865376" y="484632"/>
                  <a:pt x="1865376" y="484632"/>
                </a:cubicBezTo>
                <a:cubicBezTo>
                  <a:pt x="1847088" y="493776"/>
                  <a:pt x="1828800" y="493776"/>
                  <a:pt x="1810512" y="502920"/>
                </a:cubicBezTo>
                <a:cubicBezTo>
                  <a:pt x="1810512" y="502920"/>
                  <a:pt x="1801368" y="502920"/>
                  <a:pt x="1792224" y="512064"/>
                </a:cubicBezTo>
                <a:cubicBezTo>
                  <a:pt x="1783080" y="512064"/>
                  <a:pt x="1773936" y="512064"/>
                  <a:pt x="1773936" y="512064"/>
                </a:cubicBezTo>
                <a:cubicBezTo>
                  <a:pt x="1737360" y="521208"/>
                  <a:pt x="1728216" y="475488"/>
                  <a:pt x="1755648" y="466344"/>
                </a:cubicBezTo>
                <a:cubicBezTo>
                  <a:pt x="1783080" y="457200"/>
                  <a:pt x="1810512" y="448056"/>
                  <a:pt x="1837944" y="448056"/>
                </a:cubicBezTo>
                <a:cubicBezTo>
                  <a:pt x="1847088" y="448056"/>
                  <a:pt x="1865376" y="448056"/>
                  <a:pt x="1874520" y="448056"/>
                </a:cubicBezTo>
                <a:lnTo>
                  <a:pt x="1892808" y="448056"/>
                </a:lnTo>
                <a:moveTo>
                  <a:pt x="2084832" y="621792"/>
                </a:moveTo>
                <a:cubicBezTo>
                  <a:pt x="2066544" y="621792"/>
                  <a:pt x="2048256" y="621792"/>
                  <a:pt x="2029968" y="621792"/>
                </a:cubicBezTo>
                <a:cubicBezTo>
                  <a:pt x="2020824" y="621792"/>
                  <a:pt x="2011680" y="621792"/>
                  <a:pt x="2002536" y="621792"/>
                </a:cubicBezTo>
                <a:cubicBezTo>
                  <a:pt x="1993392" y="621792"/>
                  <a:pt x="1993392" y="621792"/>
                  <a:pt x="1984248" y="621792"/>
                </a:cubicBezTo>
                <a:cubicBezTo>
                  <a:pt x="1956816" y="621792"/>
                  <a:pt x="1956816" y="658368"/>
                  <a:pt x="1975104" y="667512"/>
                </a:cubicBezTo>
                <a:cubicBezTo>
                  <a:pt x="1993392" y="676656"/>
                  <a:pt x="2011680" y="676656"/>
                  <a:pt x="2029968" y="667512"/>
                </a:cubicBezTo>
                <a:cubicBezTo>
                  <a:pt x="2029968" y="667512"/>
                  <a:pt x="2039112" y="667512"/>
                  <a:pt x="2039112" y="667512"/>
                </a:cubicBezTo>
                <a:cubicBezTo>
                  <a:pt x="2039112" y="658368"/>
                  <a:pt x="2048256" y="658368"/>
                  <a:pt x="2057400" y="658368"/>
                </a:cubicBezTo>
                <a:cubicBezTo>
                  <a:pt x="2066544" y="649224"/>
                  <a:pt x="2084832" y="649224"/>
                  <a:pt x="2093976" y="630936"/>
                </a:cubicBezTo>
                <a:cubicBezTo>
                  <a:pt x="2103120" y="630936"/>
                  <a:pt x="2093976" y="621792"/>
                  <a:pt x="2084832" y="621792"/>
                </a:cubicBezTo>
                <a:moveTo>
                  <a:pt x="2496312" y="521208"/>
                </a:moveTo>
                <a:cubicBezTo>
                  <a:pt x="2523744" y="512064"/>
                  <a:pt x="2532888" y="512064"/>
                  <a:pt x="2560320" y="512064"/>
                </a:cubicBezTo>
                <a:cubicBezTo>
                  <a:pt x="2560320" y="512064"/>
                  <a:pt x="2569464" y="521208"/>
                  <a:pt x="2560320" y="530352"/>
                </a:cubicBezTo>
                <a:cubicBezTo>
                  <a:pt x="2551176" y="539496"/>
                  <a:pt x="2542032" y="548640"/>
                  <a:pt x="2523744" y="548640"/>
                </a:cubicBezTo>
                <a:cubicBezTo>
                  <a:pt x="2523744" y="557784"/>
                  <a:pt x="2514600" y="557784"/>
                  <a:pt x="2505456" y="557784"/>
                </a:cubicBezTo>
                <a:cubicBezTo>
                  <a:pt x="2505456" y="557784"/>
                  <a:pt x="2505456" y="566928"/>
                  <a:pt x="2505456" y="566928"/>
                </a:cubicBezTo>
                <a:lnTo>
                  <a:pt x="2505456" y="566928"/>
                </a:lnTo>
                <a:cubicBezTo>
                  <a:pt x="2487168" y="566928"/>
                  <a:pt x="2459736" y="576072"/>
                  <a:pt x="2441448" y="566928"/>
                </a:cubicBezTo>
                <a:cubicBezTo>
                  <a:pt x="2423160" y="548640"/>
                  <a:pt x="2432304" y="521208"/>
                  <a:pt x="2450592" y="521208"/>
                </a:cubicBezTo>
                <a:cubicBezTo>
                  <a:pt x="2459736" y="521208"/>
                  <a:pt x="2468880" y="521208"/>
                  <a:pt x="2468880" y="521208"/>
                </a:cubicBezTo>
                <a:cubicBezTo>
                  <a:pt x="2478024" y="521208"/>
                  <a:pt x="2487168" y="521208"/>
                  <a:pt x="2496312" y="521208"/>
                </a:cubicBezTo>
                <a:moveTo>
                  <a:pt x="978408" y="804672"/>
                </a:moveTo>
                <a:lnTo>
                  <a:pt x="978408" y="804672"/>
                </a:lnTo>
                <a:cubicBezTo>
                  <a:pt x="950976" y="795528"/>
                  <a:pt x="932688" y="795528"/>
                  <a:pt x="905256" y="795528"/>
                </a:cubicBezTo>
                <a:cubicBezTo>
                  <a:pt x="896112" y="795528"/>
                  <a:pt x="886968" y="795528"/>
                  <a:pt x="877824" y="795528"/>
                </a:cubicBezTo>
                <a:lnTo>
                  <a:pt x="877824" y="795528"/>
                </a:lnTo>
                <a:cubicBezTo>
                  <a:pt x="859536" y="795528"/>
                  <a:pt x="841248" y="786384"/>
                  <a:pt x="822960" y="804672"/>
                </a:cubicBezTo>
                <a:cubicBezTo>
                  <a:pt x="813816" y="813816"/>
                  <a:pt x="813816" y="822960"/>
                  <a:pt x="822960" y="832104"/>
                </a:cubicBezTo>
                <a:cubicBezTo>
                  <a:pt x="841248" y="850392"/>
                  <a:pt x="877824" y="850392"/>
                  <a:pt x="905256" y="841248"/>
                </a:cubicBezTo>
                <a:lnTo>
                  <a:pt x="905256" y="841248"/>
                </a:lnTo>
                <a:lnTo>
                  <a:pt x="905256" y="841248"/>
                </a:lnTo>
                <a:cubicBezTo>
                  <a:pt x="905256" y="841248"/>
                  <a:pt x="914400" y="841248"/>
                  <a:pt x="914400" y="841248"/>
                </a:cubicBezTo>
                <a:cubicBezTo>
                  <a:pt x="923544" y="841248"/>
                  <a:pt x="932688" y="841248"/>
                  <a:pt x="941832" y="841248"/>
                </a:cubicBezTo>
                <a:cubicBezTo>
                  <a:pt x="960120" y="841248"/>
                  <a:pt x="978408" y="841248"/>
                  <a:pt x="987552" y="832104"/>
                </a:cubicBezTo>
                <a:cubicBezTo>
                  <a:pt x="1005840" y="822960"/>
                  <a:pt x="996696" y="804672"/>
                  <a:pt x="987552" y="804672"/>
                </a:cubicBezTo>
                <a:lnTo>
                  <a:pt x="978408" y="804672"/>
                </a:lnTo>
                <a:moveTo>
                  <a:pt x="667512" y="630936"/>
                </a:moveTo>
                <a:cubicBezTo>
                  <a:pt x="676656" y="640080"/>
                  <a:pt x="694944" y="640080"/>
                  <a:pt x="704088" y="640080"/>
                </a:cubicBezTo>
                <a:cubicBezTo>
                  <a:pt x="713232" y="640080"/>
                  <a:pt x="740664" y="649224"/>
                  <a:pt x="740664" y="667512"/>
                </a:cubicBezTo>
                <a:cubicBezTo>
                  <a:pt x="740664" y="676656"/>
                  <a:pt x="731520" y="676656"/>
                  <a:pt x="731520" y="676656"/>
                </a:cubicBezTo>
                <a:cubicBezTo>
                  <a:pt x="722376" y="667512"/>
                  <a:pt x="713232" y="676656"/>
                  <a:pt x="704088" y="676656"/>
                </a:cubicBezTo>
                <a:cubicBezTo>
                  <a:pt x="694944" y="676656"/>
                  <a:pt x="685800" y="676656"/>
                  <a:pt x="685800" y="676656"/>
                </a:cubicBezTo>
                <a:cubicBezTo>
                  <a:pt x="649224" y="676656"/>
                  <a:pt x="621792" y="676656"/>
                  <a:pt x="585216" y="676656"/>
                </a:cubicBezTo>
                <a:cubicBezTo>
                  <a:pt x="557784" y="667512"/>
                  <a:pt x="566928" y="612648"/>
                  <a:pt x="603504" y="621792"/>
                </a:cubicBezTo>
                <a:cubicBezTo>
                  <a:pt x="621792" y="630936"/>
                  <a:pt x="649224" y="630936"/>
                  <a:pt x="667512" y="630936"/>
                </a:cubicBezTo>
                <a:moveTo>
                  <a:pt x="740664" y="365760"/>
                </a:moveTo>
                <a:cubicBezTo>
                  <a:pt x="713232" y="347472"/>
                  <a:pt x="694944" y="338328"/>
                  <a:pt x="667512" y="329184"/>
                </a:cubicBezTo>
                <a:cubicBezTo>
                  <a:pt x="658368" y="329184"/>
                  <a:pt x="658368" y="329184"/>
                  <a:pt x="658368" y="329184"/>
                </a:cubicBez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cubicBezTo>
                  <a:pt x="640080" y="320040"/>
                  <a:pt x="621792" y="320040"/>
                  <a:pt x="603504" y="320040"/>
                </a:cubicBezTo>
                <a:cubicBezTo>
                  <a:pt x="576072" y="320040"/>
                  <a:pt x="557784" y="338328"/>
                  <a:pt x="576072" y="365760"/>
                </a:cubicBezTo>
                <a:cubicBezTo>
                  <a:pt x="585216" y="374904"/>
                  <a:pt x="612648" y="384048"/>
                  <a:pt x="630936" y="384048"/>
                </a:cubicBezTo>
                <a:cubicBezTo>
                  <a:pt x="640080" y="384048"/>
                  <a:pt x="640080" y="384048"/>
                  <a:pt x="649224" y="384048"/>
                </a:cubicBezTo>
                <a:cubicBezTo>
                  <a:pt x="658368" y="384048"/>
                  <a:pt x="667512" y="384048"/>
                  <a:pt x="667512" y="384048"/>
                </a:cubicBezTo>
                <a:lnTo>
                  <a:pt x="667512" y="384048"/>
                </a:lnTo>
                <a:cubicBezTo>
                  <a:pt x="694944" y="393192"/>
                  <a:pt x="722376" y="393192"/>
                  <a:pt x="731520" y="393192"/>
                </a:cubicBezTo>
                <a:cubicBezTo>
                  <a:pt x="749808" y="384048"/>
                  <a:pt x="749808" y="365760"/>
                  <a:pt x="740664" y="365760"/>
                </a:cubicBezTo>
                <a:moveTo>
                  <a:pt x="2203704" y="91440"/>
                </a:moveTo>
                <a:cubicBezTo>
                  <a:pt x="2221992" y="91440"/>
                  <a:pt x="2240280" y="91440"/>
                  <a:pt x="2258568" y="82296"/>
                </a:cubicBezTo>
                <a:cubicBezTo>
                  <a:pt x="2313432" y="64008"/>
                  <a:pt x="2267712" y="-9144"/>
                  <a:pt x="2231136" y="27432"/>
                </a:cubicBezTo>
                <a:cubicBezTo>
                  <a:pt x="2221992" y="36576"/>
                  <a:pt x="2203704" y="36576"/>
                  <a:pt x="2194560" y="45720"/>
                </a:cubicBezTo>
                <a:cubicBezTo>
                  <a:pt x="2185416" y="45720"/>
                  <a:pt x="2185416" y="45720"/>
                  <a:pt x="2176272" y="45720"/>
                </a:cubicBezTo>
                <a:cubicBezTo>
                  <a:pt x="2176272" y="45720"/>
                  <a:pt x="2167128" y="45720"/>
                  <a:pt x="2167128" y="45720"/>
                </a:cubicBezTo>
                <a:cubicBezTo>
                  <a:pt x="2157984" y="45720"/>
                  <a:pt x="2157984" y="54864"/>
                  <a:pt x="2157984" y="54864"/>
                </a:cubicBezTo>
                <a:lnTo>
                  <a:pt x="2157984" y="54864"/>
                </a:lnTo>
                <a:cubicBezTo>
                  <a:pt x="2148840" y="54864"/>
                  <a:pt x="2148840" y="54864"/>
                  <a:pt x="2139696" y="54864"/>
                </a:cubicBezTo>
                <a:cubicBezTo>
                  <a:pt x="2121408" y="64008"/>
                  <a:pt x="2121408" y="82296"/>
                  <a:pt x="2139696" y="91440"/>
                </a:cubicBezTo>
                <a:cubicBezTo>
                  <a:pt x="2148840" y="100584"/>
                  <a:pt x="2167128" y="100584"/>
                  <a:pt x="2185416" y="91440"/>
                </a:cubicBezTo>
                <a:cubicBezTo>
                  <a:pt x="2194560" y="91440"/>
                  <a:pt x="2194560" y="91440"/>
                  <a:pt x="2203704" y="91440"/>
                </a:cubicBezTo>
                <a:moveTo>
                  <a:pt x="2276856" y="685800"/>
                </a:moveTo>
                <a:lnTo>
                  <a:pt x="2276856" y="685800"/>
                </a:lnTo>
                <a:lnTo>
                  <a:pt x="2276856" y="685800"/>
                </a:lnTo>
                <a:lnTo>
                  <a:pt x="2276856" y="685800"/>
                </a:lnTo>
                <a:cubicBezTo>
                  <a:pt x="2276856" y="685800"/>
                  <a:pt x="2276856" y="685800"/>
                  <a:pt x="2286000" y="685800"/>
                </a:cubicBezTo>
                <a:cubicBezTo>
                  <a:pt x="2304288" y="694944"/>
                  <a:pt x="2304288" y="722376"/>
                  <a:pt x="2295144" y="731520"/>
                </a:cubicBezTo>
                <a:cubicBezTo>
                  <a:pt x="2286000" y="740664"/>
                  <a:pt x="2267712" y="740664"/>
                  <a:pt x="2258568" y="740664"/>
                </a:cubicBezTo>
                <a:cubicBezTo>
                  <a:pt x="2249424" y="749808"/>
                  <a:pt x="2249424" y="749808"/>
                  <a:pt x="2240280" y="749808"/>
                </a:cubicBezTo>
                <a:cubicBezTo>
                  <a:pt x="2231136" y="749808"/>
                  <a:pt x="2212848" y="749808"/>
                  <a:pt x="2203704" y="749808"/>
                </a:cubicBezTo>
                <a:cubicBezTo>
                  <a:pt x="2194560" y="758952"/>
                  <a:pt x="2185416" y="758952"/>
                  <a:pt x="2176272" y="758952"/>
                </a:cubicBezTo>
                <a:cubicBezTo>
                  <a:pt x="2130552" y="768096"/>
                  <a:pt x="2121408" y="694944"/>
                  <a:pt x="2157984" y="685800"/>
                </a:cubicBezTo>
                <a:cubicBezTo>
                  <a:pt x="2167128" y="685800"/>
                  <a:pt x="2167128" y="685800"/>
                  <a:pt x="2167128" y="685800"/>
                </a:cubicBezTo>
                <a:cubicBezTo>
                  <a:pt x="2194560" y="685800"/>
                  <a:pt x="2203704" y="676656"/>
                  <a:pt x="2231136" y="676656"/>
                </a:cubicBezTo>
                <a:cubicBezTo>
                  <a:pt x="2240280" y="676656"/>
                  <a:pt x="2258568" y="685800"/>
                  <a:pt x="2276856" y="685800"/>
                </a:cubicBezTo>
                <a:lnTo>
                  <a:pt x="2276856" y="685800"/>
                </a:lnTo>
                <a:moveTo>
                  <a:pt x="2011680" y="905256"/>
                </a:moveTo>
                <a:lnTo>
                  <a:pt x="1956816" y="896112"/>
                </a:lnTo>
                <a:cubicBezTo>
                  <a:pt x="1947672" y="896112"/>
                  <a:pt x="1920240" y="896112"/>
                  <a:pt x="1911096" y="886968"/>
                </a:cubicBezTo>
                <a:cubicBezTo>
                  <a:pt x="1865376" y="877824"/>
                  <a:pt x="1847088" y="950976"/>
                  <a:pt x="1892808" y="950976"/>
                </a:cubicBezTo>
                <a:cubicBezTo>
                  <a:pt x="1901952" y="960120"/>
                  <a:pt x="1911096" y="960120"/>
                  <a:pt x="1911096" y="960120"/>
                </a:cubicBezTo>
                <a:cubicBezTo>
                  <a:pt x="1920240" y="960120"/>
                  <a:pt x="1920240" y="950976"/>
                  <a:pt x="1920240" y="950976"/>
                </a:cubicBezTo>
                <a:lnTo>
                  <a:pt x="1956816" y="950976"/>
                </a:lnTo>
                <a:cubicBezTo>
                  <a:pt x="1965960" y="950976"/>
                  <a:pt x="1965960" y="950976"/>
                  <a:pt x="1965960" y="950976"/>
                </a:cubicBezTo>
                <a:cubicBezTo>
                  <a:pt x="1993392" y="950976"/>
                  <a:pt x="2002536" y="950976"/>
                  <a:pt x="2020824" y="932688"/>
                </a:cubicBezTo>
                <a:cubicBezTo>
                  <a:pt x="2029968" y="923544"/>
                  <a:pt x="2029968" y="905256"/>
                  <a:pt x="2011680" y="905256"/>
                </a:cubicBezTo>
                <a:moveTo>
                  <a:pt x="1426464" y="475488"/>
                </a:moveTo>
                <a:cubicBezTo>
                  <a:pt x="1453896" y="475488"/>
                  <a:pt x="1481328" y="475488"/>
                  <a:pt x="1508760" y="475488"/>
                </a:cubicBezTo>
                <a:cubicBezTo>
                  <a:pt x="1527048" y="484632"/>
                  <a:pt x="1527048" y="502920"/>
                  <a:pt x="1517904" y="512064"/>
                </a:cubicBezTo>
                <a:cubicBezTo>
                  <a:pt x="1499616" y="521208"/>
                  <a:pt x="1481328" y="521208"/>
                  <a:pt x="1472184" y="521208"/>
                </a:cubicBezTo>
                <a:cubicBezTo>
                  <a:pt x="1463040" y="521208"/>
                  <a:pt x="1453896" y="521208"/>
                  <a:pt x="1444752" y="521208"/>
                </a:cubicBezTo>
                <a:cubicBezTo>
                  <a:pt x="1435608" y="521208"/>
                  <a:pt x="1435608" y="521208"/>
                  <a:pt x="1426464" y="530352"/>
                </a:cubicBezTo>
                <a:cubicBezTo>
                  <a:pt x="1417320" y="530352"/>
                  <a:pt x="1408176" y="530352"/>
                  <a:pt x="1399032" y="530352"/>
                </a:cubicBezTo>
                <a:cubicBezTo>
                  <a:pt x="1399032" y="530352"/>
                  <a:pt x="1389888" y="530352"/>
                  <a:pt x="1389888" y="530352"/>
                </a:cubicBezTo>
                <a:cubicBezTo>
                  <a:pt x="1389888" y="530352"/>
                  <a:pt x="1380744" y="530352"/>
                  <a:pt x="1380744" y="530352"/>
                </a:cubicBezTo>
                <a:cubicBezTo>
                  <a:pt x="1353312" y="548640"/>
                  <a:pt x="1325880" y="502920"/>
                  <a:pt x="1353312" y="484632"/>
                </a:cubicBezTo>
                <a:cubicBezTo>
                  <a:pt x="1371600" y="484632"/>
                  <a:pt x="1389888" y="475488"/>
                  <a:pt x="1408176" y="475488"/>
                </a:cubicBezTo>
                <a:cubicBezTo>
                  <a:pt x="1417320" y="475488"/>
                  <a:pt x="1417320" y="475488"/>
                  <a:pt x="1426464" y="475488"/>
                </a:cubicBezTo>
                <a:moveTo>
                  <a:pt x="1773936" y="685800"/>
                </a:moveTo>
                <a:cubicBezTo>
                  <a:pt x="1773936" y="685800"/>
                  <a:pt x="1764792" y="685800"/>
                  <a:pt x="1764792" y="685800"/>
                </a:cubicBezTo>
                <a:cubicBezTo>
                  <a:pt x="1755648" y="685800"/>
                  <a:pt x="1755648" y="685800"/>
                  <a:pt x="1746504" y="694944"/>
                </a:cubicBezTo>
                <a:cubicBezTo>
                  <a:pt x="1737360" y="694944"/>
                  <a:pt x="1728216" y="694944"/>
                  <a:pt x="1719072" y="704088"/>
                </a:cubicBezTo>
                <a:cubicBezTo>
                  <a:pt x="1709928" y="704088"/>
                  <a:pt x="1700784" y="704088"/>
                  <a:pt x="1691640" y="704088"/>
                </a:cubicBezTo>
                <a:cubicBezTo>
                  <a:pt x="1682496" y="713232"/>
                  <a:pt x="1673352" y="713232"/>
                  <a:pt x="1655064" y="713232"/>
                </a:cubicBezTo>
                <a:cubicBezTo>
                  <a:pt x="1627632" y="731520"/>
                  <a:pt x="1636776" y="777240"/>
                  <a:pt x="1673352" y="768096"/>
                </a:cubicBezTo>
                <a:cubicBezTo>
                  <a:pt x="1700784" y="758952"/>
                  <a:pt x="1728216" y="749808"/>
                  <a:pt x="1755648" y="740664"/>
                </a:cubicBezTo>
                <a:cubicBezTo>
                  <a:pt x="1755648" y="731520"/>
                  <a:pt x="1755648" y="731520"/>
                  <a:pt x="1764792" y="731520"/>
                </a:cubicBezTo>
                <a:cubicBezTo>
                  <a:pt x="1773936" y="722376"/>
                  <a:pt x="1792224" y="713232"/>
                  <a:pt x="1792224" y="694944"/>
                </a:cubicBezTo>
                <a:cubicBezTo>
                  <a:pt x="1792224" y="685800"/>
                  <a:pt x="1783080" y="676656"/>
                  <a:pt x="1773936" y="685800"/>
                </a:cubicBezTo>
                <a:moveTo>
                  <a:pt x="923544" y="182880"/>
                </a:moveTo>
                <a:cubicBezTo>
                  <a:pt x="914400" y="192024"/>
                  <a:pt x="914400" y="192024"/>
                  <a:pt x="905256" y="192024"/>
                </a:cubicBezTo>
                <a:cubicBezTo>
                  <a:pt x="868680" y="201168"/>
                  <a:pt x="868680" y="137160"/>
                  <a:pt x="905256" y="137160"/>
                </a:cubicBezTo>
                <a:lnTo>
                  <a:pt x="950976" y="137160"/>
                </a:lnTo>
                <a:cubicBezTo>
                  <a:pt x="969264" y="137160"/>
                  <a:pt x="987552" y="137160"/>
                  <a:pt x="996696" y="146304"/>
                </a:cubicBezTo>
                <a:cubicBezTo>
                  <a:pt x="1014984" y="146304"/>
                  <a:pt x="1005840" y="173736"/>
                  <a:pt x="987552" y="173736"/>
                </a:cubicBezTo>
                <a:cubicBezTo>
                  <a:pt x="978408" y="173736"/>
                  <a:pt x="969264" y="173736"/>
                  <a:pt x="960120" y="182880"/>
                </a:cubicBezTo>
                <a:cubicBezTo>
                  <a:pt x="950976" y="182880"/>
                  <a:pt x="950976" y="182880"/>
                  <a:pt x="950976" y="182880"/>
                </a:cubicBezTo>
                <a:cubicBezTo>
                  <a:pt x="941832" y="182880"/>
                  <a:pt x="932688" y="182880"/>
                  <a:pt x="923544" y="182880"/>
                </a:cubicBezTo>
                <a:moveTo>
                  <a:pt x="347472" y="164592"/>
                </a:moveTo>
                <a:cubicBezTo>
                  <a:pt x="374904" y="155448"/>
                  <a:pt x="402336" y="155448"/>
                  <a:pt x="420624" y="155448"/>
                </a:cubicBezTo>
                <a:cubicBezTo>
                  <a:pt x="429768" y="155448"/>
                  <a:pt x="448056" y="137160"/>
                  <a:pt x="438912" y="137160"/>
                </a:cubicBezTo>
                <a:cubicBezTo>
                  <a:pt x="429768" y="109728"/>
                  <a:pt x="402336" y="109728"/>
                  <a:pt x="384048" y="109728"/>
                </a:cubicBezTo>
                <a:cubicBezTo>
                  <a:pt x="374904" y="109728"/>
                  <a:pt x="365760" y="109728"/>
                  <a:pt x="365760" y="109728"/>
                </a:cubicBezTo>
                <a:cubicBezTo>
                  <a:pt x="356616" y="109728"/>
                  <a:pt x="347472" y="109728"/>
                  <a:pt x="338328" y="100584"/>
                </a:cubicBezTo>
                <a:lnTo>
                  <a:pt x="329184" y="100584"/>
                </a:lnTo>
                <a:cubicBezTo>
                  <a:pt x="329184" y="100584"/>
                  <a:pt x="310896" y="100584"/>
                  <a:pt x="310896" y="100584"/>
                </a:cubicBezTo>
                <a:cubicBezTo>
                  <a:pt x="292608" y="91440"/>
                  <a:pt x="274320" y="109728"/>
                  <a:pt x="274320" y="137160"/>
                </a:cubicBezTo>
                <a:lnTo>
                  <a:pt x="274320" y="137160"/>
                </a:lnTo>
                <a:cubicBezTo>
                  <a:pt x="274320" y="146304"/>
                  <a:pt x="283464" y="164592"/>
                  <a:pt x="292608" y="164592"/>
                </a:cubicBezTo>
                <a:cubicBezTo>
                  <a:pt x="310896" y="173736"/>
                  <a:pt x="329184" y="164592"/>
                  <a:pt x="347472" y="164592"/>
                </a:cubicBezTo>
                <a:lnTo>
                  <a:pt x="347472" y="164592"/>
                </a:lnTo>
                <a:cubicBezTo>
                  <a:pt x="347472" y="164592"/>
                  <a:pt x="347472" y="164592"/>
                  <a:pt x="347472" y="164592"/>
                </a:cubicBezTo>
                <a:moveTo>
                  <a:pt x="365760" y="438912"/>
                </a:moveTo>
                <a:cubicBezTo>
                  <a:pt x="374904" y="448056"/>
                  <a:pt x="384048" y="448056"/>
                  <a:pt x="393192" y="448056"/>
                </a:cubicBezTo>
                <a:cubicBezTo>
                  <a:pt x="402336" y="448056"/>
                  <a:pt x="402336" y="448056"/>
                  <a:pt x="411480" y="448056"/>
                </a:cubicBezTo>
                <a:lnTo>
                  <a:pt x="411480" y="448056"/>
                </a:lnTo>
                <a:lnTo>
                  <a:pt x="411480" y="448056"/>
                </a:lnTo>
                <a:cubicBezTo>
                  <a:pt x="429768" y="448056"/>
                  <a:pt x="457200" y="448056"/>
                  <a:pt x="466344" y="475488"/>
                </a:cubicBezTo>
                <a:cubicBezTo>
                  <a:pt x="475488" y="484632"/>
                  <a:pt x="466344" y="502920"/>
                  <a:pt x="457200" y="502920"/>
                </a:cubicBezTo>
                <a:cubicBezTo>
                  <a:pt x="429768" y="502920"/>
                  <a:pt x="402336" y="502920"/>
                  <a:pt x="384048" y="502920"/>
                </a:cubicBezTo>
                <a:lnTo>
                  <a:pt x="374904" y="502920"/>
                </a:lnTo>
                <a:cubicBezTo>
                  <a:pt x="356616" y="512064"/>
                  <a:pt x="347472" y="512064"/>
                  <a:pt x="329184" y="502920"/>
                </a:cubicBezTo>
                <a:cubicBezTo>
                  <a:pt x="310896" y="502920"/>
                  <a:pt x="301752" y="484632"/>
                  <a:pt x="301752" y="475488"/>
                </a:cubicBezTo>
                <a:lnTo>
                  <a:pt x="301752" y="475488"/>
                </a:lnTo>
                <a:cubicBezTo>
                  <a:pt x="301752" y="448056"/>
                  <a:pt x="329184" y="429768"/>
                  <a:pt x="347472" y="438912"/>
                </a:cubicBezTo>
                <a:cubicBezTo>
                  <a:pt x="347472" y="438912"/>
                  <a:pt x="356616" y="438912"/>
                  <a:pt x="365760" y="438912"/>
                </a:cubicBezTo>
                <a:lnTo>
                  <a:pt x="365760" y="438912"/>
                </a:lnTo>
                <a:moveTo>
                  <a:pt x="91440" y="283464"/>
                </a:moveTo>
                <a:cubicBezTo>
                  <a:pt x="82296" y="283464"/>
                  <a:pt x="73152" y="283464"/>
                  <a:pt x="64008" y="274320"/>
                </a:cubicBezTo>
                <a:lnTo>
                  <a:pt x="54864" y="274320"/>
                </a:lnTo>
                <a:cubicBezTo>
                  <a:pt x="54864" y="274320"/>
                  <a:pt x="36576" y="274320"/>
                  <a:pt x="36576" y="274320"/>
                </a:cubicBezTo>
                <a:cubicBezTo>
                  <a:pt x="18288" y="274320"/>
                  <a:pt x="0" y="283464"/>
                  <a:pt x="0" y="310896"/>
                </a:cubicBezTo>
                <a:lnTo>
                  <a:pt x="0" y="310896"/>
                </a:lnTo>
                <a:cubicBezTo>
                  <a:pt x="0" y="329184"/>
                  <a:pt x="9144" y="338328"/>
                  <a:pt x="18288" y="338328"/>
                </a:cubicBezTo>
                <a:cubicBezTo>
                  <a:pt x="36576" y="347472"/>
                  <a:pt x="54864" y="347472"/>
                  <a:pt x="73152" y="347472"/>
                </a:cubicBezTo>
                <a:lnTo>
                  <a:pt x="73152" y="338328"/>
                </a:lnTo>
                <a:cubicBezTo>
                  <a:pt x="100584" y="338328"/>
                  <a:pt x="128016" y="338328"/>
                  <a:pt x="146304" y="338328"/>
                </a:cubicBezTo>
                <a:lnTo>
                  <a:pt x="146304" y="338328"/>
                </a:lnTo>
                <a:cubicBezTo>
                  <a:pt x="155448" y="338328"/>
                  <a:pt x="173736" y="320040"/>
                  <a:pt x="164592" y="310896"/>
                </a:cubicBezTo>
                <a:cubicBezTo>
                  <a:pt x="155448" y="283464"/>
                  <a:pt x="128016" y="283464"/>
                  <a:pt x="100584" y="283464"/>
                </a:cubicBezTo>
                <a:cubicBezTo>
                  <a:pt x="100584" y="283464"/>
                  <a:pt x="91440" y="283464"/>
                  <a:pt x="91440" y="283464"/>
                </a:cubicBezTo>
                <a:moveTo>
                  <a:pt x="2386584" y="283464"/>
                </a:moveTo>
                <a:cubicBezTo>
                  <a:pt x="2395728" y="283464"/>
                  <a:pt x="2404872" y="274320"/>
                  <a:pt x="2414016" y="274320"/>
                </a:cubicBezTo>
                <a:cubicBezTo>
                  <a:pt x="2423160" y="274320"/>
                  <a:pt x="2441448" y="283464"/>
                  <a:pt x="2432304" y="301752"/>
                </a:cubicBezTo>
                <a:cubicBezTo>
                  <a:pt x="2432304" y="329184"/>
                  <a:pt x="2404872" y="338328"/>
                  <a:pt x="2377440" y="338328"/>
                </a:cubicBezTo>
                <a:cubicBezTo>
                  <a:pt x="2350008" y="338328"/>
                  <a:pt x="2322576" y="338328"/>
                  <a:pt x="2295144" y="338328"/>
                </a:cubicBezTo>
                <a:cubicBezTo>
                  <a:pt x="2286000" y="329184"/>
                  <a:pt x="2286000" y="310896"/>
                  <a:pt x="2295144" y="310896"/>
                </a:cubicBezTo>
                <a:cubicBezTo>
                  <a:pt x="2304288" y="301752"/>
                  <a:pt x="2313432" y="301752"/>
                  <a:pt x="2313432" y="301752"/>
                </a:cubicBezTo>
                <a:cubicBezTo>
                  <a:pt x="2322576" y="301752"/>
                  <a:pt x="2322576" y="301752"/>
                  <a:pt x="2331720" y="292608"/>
                </a:cubicBezTo>
                <a:cubicBezTo>
                  <a:pt x="2340864" y="292608"/>
                  <a:pt x="2350008" y="292608"/>
                  <a:pt x="2359152" y="292608"/>
                </a:cubicBezTo>
                <a:cubicBezTo>
                  <a:pt x="2368296" y="292608"/>
                  <a:pt x="2368296" y="292608"/>
                  <a:pt x="2368296" y="292608"/>
                </a:cubicBezTo>
                <a:cubicBezTo>
                  <a:pt x="2377440" y="292608"/>
                  <a:pt x="2377440" y="292608"/>
                  <a:pt x="2386584" y="283464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30" name="Vector (Stroke)_#color-2096&amp;3064"/>
          <p:cNvSpPr/>
          <p:nvPr userDrawn="1">
            <p:custDataLst>
              <p:tags r:id="rId4"/>
            </p:custDataLst>
          </p:nvPr>
        </p:nvSpPr>
        <p:spPr>
          <a:xfrm>
            <a:off x="246888" y="5678424"/>
            <a:ext cx="5980176" cy="1179576"/>
          </a:xfrm>
          <a:custGeom>
            <a:avLst/>
            <a:ahLst/>
            <a:rect l="l" t="t" r="r" b="b"/>
            <a:pathLst>
              <a:path w="5980176" h="1179576">
                <a:moveTo>
                  <a:pt x="100584" y="1179576"/>
                </a:moveTo>
                <a:lnTo>
                  <a:pt x="0" y="1179576"/>
                </a:lnTo>
                <a:cubicBezTo>
                  <a:pt x="1207008" y="466344"/>
                  <a:pt x="2258568" y="228600"/>
                  <a:pt x="2898648" y="128016"/>
                </a:cubicBezTo>
                <a:cubicBezTo>
                  <a:pt x="3319272" y="64008"/>
                  <a:pt x="3913632" y="-18288"/>
                  <a:pt x="4471416" y="9144"/>
                </a:cubicBezTo>
                <a:cubicBezTo>
                  <a:pt x="5029200" y="36576"/>
                  <a:pt x="5550408" y="173736"/>
                  <a:pt x="5806440" y="585216"/>
                </a:cubicBezTo>
                <a:lnTo>
                  <a:pt x="5806440" y="585216"/>
                </a:lnTo>
                <a:cubicBezTo>
                  <a:pt x="5925312" y="768096"/>
                  <a:pt x="5971032" y="978408"/>
                  <a:pt x="5980176" y="1179576"/>
                </a:cubicBezTo>
                <a:lnTo>
                  <a:pt x="5925312" y="1179576"/>
                </a:lnTo>
                <a:cubicBezTo>
                  <a:pt x="5925312" y="978408"/>
                  <a:pt x="5879592" y="786384"/>
                  <a:pt x="5769864" y="612648"/>
                </a:cubicBezTo>
                <a:cubicBezTo>
                  <a:pt x="5522976" y="228600"/>
                  <a:pt x="5020056" y="82296"/>
                  <a:pt x="4471416" y="54864"/>
                </a:cubicBezTo>
                <a:cubicBezTo>
                  <a:pt x="3922776" y="27432"/>
                  <a:pt x="3328416" y="118872"/>
                  <a:pt x="2907792" y="182880"/>
                </a:cubicBezTo>
                <a:cubicBezTo>
                  <a:pt x="2276856" y="274320"/>
                  <a:pt x="1271016" y="502920"/>
                  <a:pt x="100584" y="1179576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2" name="Vector (Stroke)_#color-2096&amp;3067"/>
          <p:cNvSpPr/>
          <p:nvPr userDrawn="1">
            <p:custDataLst>
              <p:tags r:id="rId5"/>
            </p:custDataLst>
          </p:nvPr>
        </p:nvSpPr>
        <p:spPr>
          <a:xfrm>
            <a:off x="7754112" y="0"/>
            <a:ext cx="3072384" cy="6858000"/>
          </a:xfrm>
          <a:custGeom>
            <a:avLst/>
            <a:ahLst/>
            <a:rect l="l" t="t" r="r" b="b"/>
            <a:pathLst>
              <a:path w="3072384" h="6858000">
                <a:moveTo>
                  <a:pt x="219456" y="0"/>
                </a:moveTo>
                <a:cubicBezTo>
                  <a:pt x="-36576" y="448056"/>
                  <a:pt x="-36576" y="731520"/>
                  <a:pt x="54864" y="932688"/>
                </a:cubicBezTo>
                <a:cubicBezTo>
                  <a:pt x="118872" y="1078992"/>
                  <a:pt x="246888" y="1170432"/>
                  <a:pt x="402336" y="1234440"/>
                </a:cubicBezTo>
                <a:cubicBezTo>
                  <a:pt x="548640" y="1289304"/>
                  <a:pt x="722376" y="1325880"/>
                  <a:pt x="914400" y="1362456"/>
                </a:cubicBezTo>
                <a:cubicBezTo>
                  <a:pt x="923544" y="1362456"/>
                  <a:pt x="932688" y="1362456"/>
                  <a:pt x="950976" y="1362456"/>
                </a:cubicBezTo>
                <a:cubicBezTo>
                  <a:pt x="1353312" y="1444752"/>
                  <a:pt x="1828800" y="1536192"/>
                  <a:pt x="2231136" y="1901952"/>
                </a:cubicBezTo>
                <a:cubicBezTo>
                  <a:pt x="2569464" y="2212848"/>
                  <a:pt x="2825496" y="2660904"/>
                  <a:pt x="2944368" y="3136392"/>
                </a:cubicBezTo>
                <a:cubicBezTo>
                  <a:pt x="3063240" y="3621024"/>
                  <a:pt x="3054096" y="4114800"/>
                  <a:pt x="2862072" y="4526280"/>
                </a:cubicBezTo>
                <a:cubicBezTo>
                  <a:pt x="2606040" y="5084064"/>
                  <a:pt x="2066544" y="5303520"/>
                  <a:pt x="1536192" y="5504688"/>
                </a:cubicBezTo>
                <a:cubicBezTo>
                  <a:pt x="1517904" y="5504688"/>
                  <a:pt x="1508760" y="5513832"/>
                  <a:pt x="1490472" y="5513832"/>
                </a:cubicBezTo>
                <a:lnTo>
                  <a:pt x="1490472" y="5522976"/>
                </a:lnTo>
                <a:lnTo>
                  <a:pt x="1490472" y="5522976"/>
                </a:lnTo>
                <a:cubicBezTo>
                  <a:pt x="1243584" y="5614416"/>
                  <a:pt x="996696" y="5705856"/>
                  <a:pt x="786384" y="5833872"/>
                </a:cubicBezTo>
                <a:cubicBezTo>
                  <a:pt x="566928" y="5961888"/>
                  <a:pt x="384048" y="6135624"/>
                  <a:pt x="292608" y="6391656"/>
                </a:cubicBezTo>
                <a:cubicBezTo>
                  <a:pt x="237744" y="6519672"/>
                  <a:pt x="210312" y="6675120"/>
                  <a:pt x="219456" y="6858000"/>
                </a:cubicBezTo>
                <a:lnTo>
                  <a:pt x="265176" y="6858000"/>
                </a:lnTo>
                <a:cubicBezTo>
                  <a:pt x="256032" y="6675120"/>
                  <a:pt x="292608" y="6528816"/>
                  <a:pt x="338328" y="6409944"/>
                </a:cubicBezTo>
                <a:cubicBezTo>
                  <a:pt x="429768" y="6172200"/>
                  <a:pt x="603504" y="5998464"/>
                  <a:pt x="813816" y="5870448"/>
                </a:cubicBezTo>
                <a:cubicBezTo>
                  <a:pt x="1014984" y="5751576"/>
                  <a:pt x="1261872" y="5660136"/>
                  <a:pt x="1508760" y="5568696"/>
                </a:cubicBezTo>
                <a:lnTo>
                  <a:pt x="1508760" y="5568696"/>
                </a:lnTo>
                <a:cubicBezTo>
                  <a:pt x="1527048" y="5559552"/>
                  <a:pt x="1536192" y="5559552"/>
                  <a:pt x="1554480" y="5550408"/>
                </a:cubicBezTo>
                <a:cubicBezTo>
                  <a:pt x="2075688" y="5349240"/>
                  <a:pt x="2633472" y="5129784"/>
                  <a:pt x="2907792" y="4544568"/>
                </a:cubicBezTo>
                <a:cubicBezTo>
                  <a:pt x="3108960" y="4123944"/>
                  <a:pt x="3118104" y="3611880"/>
                  <a:pt x="2990088" y="3127248"/>
                </a:cubicBezTo>
                <a:cubicBezTo>
                  <a:pt x="2871216" y="2642616"/>
                  <a:pt x="2615184" y="2176272"/>
                  <a:pt x="2267712" y="1865376"/>
                </a:cubicBezTo>
                <a:cubicBezTo>
                  <a:pt x="1847088" y="1490472"/>
                  <a:pt x="1362456" y="1389888"/>
                  <a:pt x="960120" y="1316736"/>
                </a:cubicBezTo>
                <a:cubicBezTo>
                  <a:pt x="950976" y="1316736"/>
                  <a:pt x="932688" y="1316736"/>
                  <a:pt x="923544" y="1307592"/>
                </a:cubicBezTo>
                <a:cubicBezTo>
                  <a:pt x="731520" y="1280160"/>
                  <a:pt x="566928" y="1243584"/>
                  <a:pt x="420624" y="1188720"/>
                </a:cubicBezTo>
                <a:cubicBezTo>
                  <a:pt x="274320" y="1133856"/>
                  <a:pt x="164592" y="1042416"/>
                  <a:pt x="100584" y="905256"/>
                </a:cubicBezTo>
                <a:cubicBezTo>
                  <a:pt x="18288" y="731520"/>
                  <a:pt x="9144" y="457200"/>
                  <a:pt x="274320" y="0"/>
                </a:cubicBezTo>
                <a:lnTo>
                  <a:pt x="219456" y="0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4" name="Vector_#color-2096&amp;2101"/>
          <p:cNvSpPr/>
          <p:nvPr userDrawn="1">
            <p:custDataLst>
              <p:tags r:id="rId6"/>
            </p:custDataLst>
          </p:nvPr>
        </p:nvSpPr>
        <p:spPr>
          <a:xfrm>
            <a:off x="2029968" y="1755648"/>
            <a:ext cx="2130552" cy="1865376"/>
          </a:xfrm>
          <a:custGeom>
            <a:avLst/>
            <a:ahLst/>
            <a:rect l="l" t="t" r="r" b="b"/>
            <a:pathLst>
              <a:path w="2130552" h="1865376">
                <a:moveTo>
                  <a:pt x="109728" y="539496"/>
                </a:moveTo>
                <a:cubicBezTo>
                  <a:pt x="-9144" y="749808"/>
                  <a:pt x="-45720" y="1051560"/>
                  <a:pt x="73152" y="1298448"/>
                </a:cubicBezTo>
                <a:cubicBezTo>
                  <a:pt x="356616" y="1883664"/>
                  <a:pt x="1463040" y="2103120"/>
                  <a:pt x="1920240" y="1554480"/>
                </a:cubicBezTo>
                <a:cubicBezTo>
                  <a:pt x="2194560" y="1225296"/>
                  <a:pt x="2203704" y="658368"/>
                  <a:pt x="1938528" y="329184"/>
                </a:cubicBezTo>
                <a:cubicBezTo>
                  <a:pt x="1499616" y="-219456"/>
                  <a:pt x="438912" y="-36576"/>
                  <a:pt x="109728" y="539496"/>
                </a:cubicBezTo>
                <a:lnTo>
                  <a:pt x="109728" y="539496"/>
                </a:lnTo>
              </a:path>
            </a:pathLst>
          </a:custGeom>
          <a:solidFill>
            <a:schemeClr val="accent4"/>
          </a:solidFill>
        </p:spPr>
      </p:sp>
      <p:sp>
        <p:nvSpPr>
          <p:cNvPr id="104873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24380" y="4012399"/>
            <a:ext cx="6979920" cy="1364273"/>
          </a:xfrm>
        </p:spPr>
        <p:txBody>
          <a:bodyPr anchor="t" wrap="square">
            <a:normAutofit/>
          </a:bodyPr>
          <a:lstStyle>
            <a:lvl1pPr algn="l">
              <a:defRPr sz="50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3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2024380" y="1755648"/>
            <a:ext cx="2224532" cy="1865376"/>
          </a:xfrm>
        </p:spPr>
        <p:txBody>
          <a:bodyPr anchor="ctr" wrap="square">
            <a:normAutofit/>
          </a:bodyPr>
          <a:lstStyle>
            <a:lvl1pPr algn="ctr" indent="0" marL="0">
              <a:buNone/>
              <a:defRPr b="1" sz="54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5"/>
            <a:ext cx="10515600" cy="1087475"/>
          </a:xfrm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8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8" name="Vector_#color-2096&amp;307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0" name="Union1_#color-2096&amp;1988"/>
          <p:cNvSpPr/>
          <p:nvPr userDrawn="1">
            <p:custDataLst>
              <p:tags r:id="rId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12" name="Vector_#color-2096&amp;2143"/>
          <p:cNvSpPr/>
          <p:nvPr userDrawn="1">
            <p:custDataLst>
              <p:tags r:id="rId4"/>
            </p:custDataLst>
          </p:nvPr>
        </p:nvSpPr>
        <p:spPr>
          <a:xfrm>
            <a:off x="1774063" y="4343654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814" name="Vector_#color-2096&amp;3079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816" name="Vector_#color-2096&amp;3082"/>
          <p:cNvSpPr/>
          <p:nvPr userDrawn="1">
            <p:custDataLst>
              <p:tags r:id="rId6"/>
            </p:custDataLst>
          </p:nvPr>
        </p:nvSpPr>
        <p:spPr>
          <a:xfrm>
            <a:off x="10920984" y="5394960"/>
            <a:ext cx="1271016" cy="1463040"/>
          </a:xfrm>
          <a:custGeom>
            <a:avLst/>
            <a:ahLst/>
            <a:rect l="l" t="t" r="r" b="b"/>
            <a:pathLst>
              <a:path w="1271016" h="1463040">
                <a:moveTo>
                  <a:pt x="1271016" y="45720"/>
                </a:moveTo>
                <a:lnTo>
                  <a:pt x="1271016" y="1463040"/>
                </a:lnTo>
                <a:lnTo>
                  <a:pt x="109728" y="1463040"/>
                </a:lnTo>
                <a:cubicBezTo>
                  <a:pt x="82296" y="1417320"/>
                  <a:pt x="64008" y="1371600"/>
                  <a:pt x="45720" y="1316736"/>
                </a:cubicBezTo>
                <a:cubicBezTo>
                  <a:pt x="-118872" y="822960"/>
                  <a:pt x="146304" y="219456"/>
                  <a:pt x="694944" y="45720"/>
                </a:cubicBezTo>
                <a:cubicBezTo>
                  <a:pt x="886968" y="-18288"/>
                  <a:pt x="1088136" y="-9144"/>
                  <a:pt x="1271016" y="4572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8" name="Vector (Stroke)_#color-2096&amp;3085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820" name="Vector (Stroke)_#color-2096&amp;3088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822" name="Vector 2 (Stroke)_#color-2096&amp;309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824" name="Union_#color-2096&amp;2175"/>
          <p:cNvSpPr/>
          <p:nvPr userDrawn="1">
            <p:custDataLst>
              <p:tags r:id="rId10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32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3977640" y="4095243"/>
            <a:ext cx="6745512" cy="1703006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  <p:sp>
        <p:nvSpPr>
          <p:cNvPr id="1048834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3977640" y="2077848"/>
            <a:ext cx="6745513" cy="180296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995" r:id="rId1"/>
    <p:sldLayoutId id="2147493996" r:id="rId2"/>
    <p:sldLayoutId id="2147493997" r:id="rId3"/>
    <p:sldLayoutId id="2147493998" r:id="rId4"/>
    <p:sldLayoutId id="2147493999" r:id="rId5"/>
    <p:sldLayoutId id="2147494000" r:id="rId6"/>
    <p:sldLayoutId id="2147494001" r:id="rId7"/>
    <p:sldLayoutId id="2147494002" r:id="rId8"/>
    <p:sldLayoutId id="2147494003" r:id="rId9"/>
    <p:sldLayoutId id="2147494004" r:id="rId10"/>
    <p:sldLayoutId id="21474940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Vector_#color-2096&amp;3070"/>
          <p:cNvSpPr/>
          <p:nvPr userDrawn="1">
            <p:custDataLst>
              <p:tags r:id="rId12"/>
            </p:custDataLst>
          </p:nvPr>
        </p:nvSpPr>
        <p:spPr>
          <a:xfrm>
            <a:off x="10546715" y="0"/>
            <a:ext cx="1642745" cy="757555"/>
          </a:xfrm>
          <a:custGeom>
            <a:avLst/>
            <a:ahLst/>
            <a:rect l="l" t="t" r="r" b="b"/>
            <a:pathLst>
              <a:path w="2002536" h="923544">
                <a:moveTo>
                  <a:pt x="9144" y="0"/>
                </a:moveTo>
                <a:lnTo>
                  <a:pt x="2002536" y="0"/>
                </a:lnTo>
                <a:lnTo>
                  <a:pt x="2002536" y="713232"/>
                </a:lnTo>
                <a:cubicBezTo>
                  <a:pt x="1920240" y="822960"/>
                  <a:pt x="1783080" y="941832"/>
                  <a:pt x="1600200" y="923544"/>
                </a:cubicBezTo>
                <a:cubicBezTo>
                  <a:pt x="1417320" y="905256"/>
                  <a:pt x="1234440" y="749808"/>
                  <a:pt x="1216152" y="594360"/>
                </a:cubicBezTo>
                <a:cubicBezTo>
                  <a:pt x="1207008" y="521208"/>
                  <a:pt x="1234440" y="466344"/>
                  <a:pt x="1261872" y="411480"/>
                </a:cubicBezTo>
                <a:cubicBezTo>
                  <a:pt x="1298448" y="347472"/>
                  <a:pt x="1335024" y="283464"/>
                  <a:pt x="1316736" y="192024"/>
                </a:cubicBezTo>
                <a:cubicBezTo>
                  <a:pt x="1298448" y="109728"/>
                  <a:pt x="1243584" y="64008"/>
                  <a:pt x="1161288" y="45720"/>
                </a:cubicBezTo>
                <a:cubicBezTo>
                  <a:pt x="1088136" y="36576"/>
                  <a:pt x="1033272" y="82296"/>
                  <a:pt x="923544" y="164592"/>
                </a:cubicBezTo>
                <a:cubicBezTo>
                  <a:pt x="868680" y="210312"/>
                  <a:pt x="804672" y="265176"/>
                  <a:pt x="722376" y="320040"/>
                </a:cubicBezTo>
                <a:lnTo>
                  <a:pt x="722376" y="320040"/>
                </a:lnTo>
                <a:cubicBezTo>
                  <a:pt x="576072" y="420624"/>
                  <a:pt x="429768" y="521208"/>
                  <a:pt x="292608" y="484632"/>
                </a:cubicBezTo>
                <a:cubicBezTo>
                  <a:pt x="109728" y="438912"/>
                  <a:pt x="-36576" y="182880"/>
                  <a:pt x="9144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654" name="Vector_#color-2096&amp;3073"/>
          <p:cNvSpPr/>
          <p:nvPr userDrawn="1">
            <p:custDataLst>
              <p:tags r:id="rId13"/>
            </p:custDataLst>
          </p:nvPr>
        </p:nvSpPr>
        <p:spPr>
          <a:xfrm>
            <a:off x="0" y="6262370"/>
            <a:ext cx="1275080" cy="595630"/>
          </a:xfrm>
          <a:custGeom>
            <a:avLst/>
            <a:ahLst/>
            <a:rect l="l" t="t" r="r" b="b"/>
            <a:pathLst>
              <a:path w="1527048" h="713232">
                <a:moveTo>
                  <a:pt x="1527048" y="713232"/>
                </a:moveTo>
                <a:lnTo>
                  <a:pt x="0" y="713232"/>
                </a:lnTo>
                <a:lnTo>
                  <a:pt x="0" y="9144"/>
                </a:lnTo>
                <a:cubicBezTo>
                  <a:pt x="530352" y="-27432"/>
                  <a:pt x="1060704" y="118872"/>
                  <a:pt x="1380744" y="502920"/>
                </a:cubicBezTo>
                <a:cubicBezTo>
                  <a:pt x="1435608" y="566928"/>
                  <a:pt x="1481328" y="640080"/>
                  <a:pt x="1527048" y="713232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32" r:id="rId1"/>
    <p:sldLayoutId id="2147494033" r:id="rId2"/>
    <p:sldLayoutId id="2147494034" r:id="rId3"/>
    <p:sldLayoutId id="2147494035" r:id="rId4"/>
    <p:sldLayoutId id="2147494036" r:id="rId5"/>
    <p:sldLayoutId id="2147494037" r:id="rId6"/>
    <p:sldLayoutId id="2147494038" r:id="rId7"/>
    <p:sldLayoutId id="2147494039" r:id="rId8"/>
    <p:sldLayoutId id="2147494040" r:id="rId9"/>
    <p:sldLayoutId id="2147494041" r:id="rId10"/>
    <p:sldLayoutId id="214749404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>
            <a:normAutofit fontScale="95313"/>
          </a:bodyPr>
          <a:p>
            <a:r>
              <a:rPr altLang="en-US" dirty="0" lang="zh-CN"/>
              <a:t>2024年艺术行业数字艺术推广计划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68" name="序号"/>
          <p:cNvSpPr txBox="1"/>
          <p:nvPr>
            <p:custDataLst>
              <p:tags r:id="rId2"/>
            </p:custDataLst>
          </p:nvPr>
        </p:nvSpPr>
        <p:spPr>
          <a:xfrm>
            <a:off x="5260489" y="166608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01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3"/>
            </p:custDataLst>
          </p:nvPr>
        </p:nvSpPr>
        <p:spPr>
          <a:xfrm>
            <a:off x="6582927" y="176921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推广计划背景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5260489" y="408432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04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4" name="项标题"/>
          <p:cNvSpPr txBox="1"/>
          <p:nvPr>
            <p:custDataLst>
              <p:tags r:id="rId5"/>
            </p:custDataLst>
          </p:nvPr>
        </p:nvSpPr>
        <p:spPr>
          <a:xfrm>
            <a:off x="6582927" y="418745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推广计划预期效果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6" name="序号"/>
          <p:cNvSpPr txBox="1"/>
          <p:nvPr>
            <p:custDataLst>
              <p:tags r:id="rId6"/>
            </p:custDataLst>
          </p:nvPr>
        </p:nvSpPr>
        <p:spPr>
          <a:xfrm>
            <a:off x="5260489" y="247216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02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8" name="项标题"/>
          <p:cNvSpPr txBox="1"/>
          <p:nvPr>
            <p:custDataLst>
              <p:tags r:id="rId7"/>
            </p:custDataLst>
          </p:nvPr>
        </p:nvSpPr>
        <p:spPr>
          <a:xfrm>
            <a:off x="6582927" y="257529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推广计划内容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0" name="序号"/>
          <p:cNvSpPr txBox="1"/>
          <p:nvPr>
            <p:custDataLst>
              <p:tags r:id="rId8"/>
            </p:custDataLst>
          </p:nvPr>
        </p:nvSpPr>
        <p:spPr>
          <a:xfrm>
            <a:off x="5260489" y="327824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03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2" name="项标题"/>
          <p:cNvSpPr txBox="1"/>
          <p:nvPr>
            <p:custDataLst>
              <p:tags r:id="rId9"/>
            </p:custDataLst>
          </p:nvPr>
        </p:nvSpPr>
        <p:spPr>
          <a:xfrm>
            <a:off x="6582927" y="338137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推广计划实施方案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5260489" y="489040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05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6" name="项标题"/>
          <p:cNvSpPr txBox="1"/>
          <p:nvPr>
            <p:custDataLst>
              <p:tags r:id="rId11"/>
            </p:custDataLst>
          </p:nvPr>
        </p:nvSpPr>
        <p:spPr>
          <a:xfrm>
            <a:off x="6582927" y="499353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推广计划预算和资源需求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8" name="序号"/>
          <p:cNvSpPr txBox="1"/>
          <p:nvPr>
            <p:custDataLst>
              <p:tags r:id="rId12"/>
            </p:custDataLst>
          </p:nvPr>
        </p:nvSpPr>
        <p:spPr>
          <a:xfrm>
            <a:off x="5260489" y="569648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06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13"/>
            </p:custDataLst>
          </p:nvPr>
        </p:nvSpPr>
        <p:spPr>
          <a:xfrm>
            <a:off x="6582927" y="579961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推广计划风险评估与应对策略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推广计划背景</a:t>
            </a:r>
            <a:endParaRPr altLang="en-US" dirty="0" lang="zh-CN"/>
          </a:p>
        </p:txBody>
      </p:sp>
      <p:sp>
        <p:nvSpPr>
          <p:cNvPr id="1048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数字艺术发展现状</a:t>
            </a:r>
            <a:endParaRPr altLang="en-US" lang="zh-CN"/>
          </a:p>
        </p:txBody>
      </p:sp>
      <p:sp>
        <p:nvSpPr>
          <p:cNvPr id="10490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数字艺术市场规模不断扩大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数字艺术创作工具日益丰富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数字艺术作品受到广泛欢迎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数字艺术行业政策支持力度加大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推广计划的目的和意义</a:t>
            </a:r>
            <a:endParaRPr altLang="en-US" lang="zh-CN"/>
          </a:p>
        </p:txBody>
      </p:sp>
      <p:sp>
        <p:nvSpPr>
          <p:cNvPr id="10490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满足消费者对多元化艺术作品的需求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促进数字艺术的发展和普及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提升艺术行业的创新能力和竞争力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推动艺术行业与科技产业的融合发展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推广计划的受众群体</a:t>
            </a:r>
            <a:endParaRPr altLang="en-US" lang="zh-CN"/>
          </a:p>
        </p:txBody>
      </p:sp>
      <p:sp>
        <p:nvSpPr>
          <p:cNvPr id="10491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年轻人：数字艺术与年轻人审美相契合，具有广泛的受众基础。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艺术家：数字艺术为艺术家提供了新的创作平台和展示机会，吸引大量艺术家参与。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企业：企业可利用数字艺术进行品牌推广和营销，提高品牌知名度和美誉度。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政府：政府支持数字艺术发展，将其视为文化创意产业的重要组成部分。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推广计划内容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数字艺术作品展示</a:t>
            </a:r>
            <a:endParaRPr altLang="en-US" lang="zh-CN"/>
          </a:p>
        </p:txBody>
      </p:sp>
      <p:sp>
        <p:nvSpPr>
          <p:cNvPr id="10492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展示形式：线上展览、虚拟现实展览等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展示内容：包括绘画、雕塑、装置艺术等多种类型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推广方式：社交媒体、网络平台、线下活动等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目标受众：艺术爱好者、收藏家、投资者等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数字艺术教育普及</a:t>
            </a:r>
            <a:endParaRPr altLang="en-US" lang="zh-CN"/>
          </a:p>
        </p:txBody>
      </p:sp>
      <p:sp>
        <p:nvSpPr>
          <p:cNvPr id="10493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开展数字艺术培训，培养专业人才，提高数字艺术创作水平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开设数字艺术课程，提高大众对数字艺术的认识和了解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推广数字艺术教育资源，促进数字艺术教育的普及和发展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举办数字艺术展览和活动，增强大众对数字艺术的认知和兴趣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数字艺术产业合作</a:t>
            </a:r>
            <a:endParaRPr altLang="en-US" lang="zh-CN"/>
          </a:p>
        </p:txBody>
      </p:sp>
      <p:sp>
        <p:nvSpPr>
          <p:cNvPr id="10493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合作对象：各大艺术机构、画廊、拍卖行等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合作内容：共同推广数字艺术，开展线上线下展览、拍卖等活动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合作方式：建立长期稳定的合作关系，共享资源和技术支持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合作目标：推动数字艺术产业的发展，提高数字艺术的市场份额和知名度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数字艺术市场拓展</a:t>
            </a:r>
            <a:endParaRPr altLang="en-US" lang="zh-CN"/>
          </a:p>
        </p:txBody>
      </p:sp>
      <p:sp>
        <p:nvSpPr>
          <p:cNvPr id="10494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拓展目标：针对不同领域和受众，制定个性化的推广方案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拓展方式：利用数字媒体、社交媒体等渠道进行宣传推广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拓展内容：涵盖数字绘画、数字雕塑、数字音乐等多个领域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拓展效果：提高数字艺术的市场份额和知名度，吸引更多用户和投资者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推广计划实施方案</a:t>
            </a:r>
            <a:endParaRPr altLang="en-US" dirty="0" lang="zh-CN"/>
          </a:p>
        </p:txBody>
      </p:sp>
      <p:sp>
        <p:nvSpPr>
          <p:cNvPr id="10495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线上推广方案</a:t>
            </a:r>
            <a:endParaRPr altLang="en-US" lang="zh-CN"/>
          </a:p>
        </p:txBody>
      </p:sp>
      <p:sp>
        <p:nvSpPr>
          <p:cNvPr id="10495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利用社交媒体平台进行推广，如微博、微信、抖音等。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合作与艺术家、画廊、艺术机构等，共同举办线上展览、拍卖等活动。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制作数字艺术相关的短视频、直播等内容，吸引用户关注。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利用搜索引擎优化（SEO）技术，提高线上推广效果。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线下推广方案</a:t>
            </a:r>
            <a:endParaRPr altLang="en-US" lang="zh-CN"/>
          </a:p>
        </p:txBody>
      </p:sp>
      <p:sp>
        <p:nvSpPr>
          <p:cNvPr id="10496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展览活动：在各大艺术展览会上展示数字艺术作品，吸引观众关注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合作推广：与知名艺术机构、博物馆合作，共同举办数字艺术展览和活动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艺术家交流：邀请数字艺术家参与线下交流活动，分享创作经验和技巧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数字艺术教育：开展数字艺术教育课程和培训，提高公众对数字艺术的认识和兴趣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跨界合作方案</a:t>
            </a:r>
            <a:endParaRPr altLang="en-US" lang="zh-CN"/>
          </a:p>
        </p:txBody>
      </p:sp>
      <p:sp>
        <p:nvSpPr>
          <p:cNvPr id="10496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合作方式：资源共享、技术交流、品牌互推等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合作目的：拓展数字艺术的市场空间，提升品牌影响力，促进产业融合发展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合作对象：科技、时尚、影视等领域的企业或品牌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合作内容：共同开发数字艺术产品，举办线上线下展览、活动等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营销策略方案</a:t>
            </a:r>
            <a:endParaRPr altLang="en-US" lang="zh-CN"/>
          </a:p>
        </p:txBody>
      </p:sp>
      <p:sp>
        <p:nvSpPr>
          <p:cNvPr id="10497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营销手段：采用广告、促销、活动等多种手段来吸引潜在客户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合作伙伴：与相关行业合作伙伴进行合作，共同推广数字艺术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目标受众：针对不同受众群体制定不同的营销策略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推广渠道：利用多种渠道进行数字艺术的推广，如社交媒体、线上平台等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推广计划预期效果</a:t>
            </a:r>
            <a:endParaRPr altLang="en-US" dirty="0" lang="zh-CN"/>
          </a:p>
        </p:txBody>
      </p:sp>
      <p:sp>
        <p:nvSpPr>
          <p:cNvPr id="10498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提高数字艺术影响力</a:t>
            </a:r>
            <a:endParaRPr altLang="en-US" lang="zh-CN"/>
          </a:p>
        </p:txBody>
      </p:sp>
      <p:sp>
        <p:nvSpPr>
          <p:cNvPr id="10498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增加数字艺术作品的曝光度和认知度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提升数字艺术创作者的知名度和影响力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推动数字艺术行业的创新与发展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促进数字艺术行业的交流与合作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促进数字艺术产业发展</a:t>
            </a:r>
            <a:endParaRPr altLang="en-US" lang="zh-CN"/>
          </a:p>
        </p:txBody>
      </p:sp>
      <p:sp>
        <p:nvSpPr>
          <p:cNvPr id="10499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推动数字艺术产业与其他产业的融合发展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提升数字艺术产业的市场份额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增强数字艺术创作者的创作动力和创新能力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提升数字艺术产业的国际竞争力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增强数字艺术教育普及程度</a:t>
            </a:r>
            <a:endParaRPr altLang="en-US" lang="zh-CN"/>
          </a:p>
        </p:txBody>
      </p:sp>
      <p:sp>
        <p:nvSpPr>
          <p:cNvPr id="10500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提升数字艺术教育资源供给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扩大数字艺术教育覆盖面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提升数字艺术教育质量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增强数字艺术教育影响力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拓展数字艺术市场空间</a:t>
            </a:r>
            <a:endParaRPr altLang="en-US" lang="zh-CN"/>
          </a:p>
        </p:txBody>
      </p:sp>
      <p:sp>
        <p:nvSpPr>
          <p:cNvPr id="10500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提升数字艺术品牌知名度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吸引更多潜在客户和投资者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促进数字艺术行业的发展和壮大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拓展数字艺术的应用领域和商业模式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 fontScale="98000"/>
          </a:bodyPr>
          <a:p>
            <a:r>
              <a:rPr altLang="en-US" dirty="0" lang="zh-CN"/>
              <a:t>推广计划预算和资源需求</a:t>
            </a:r>
            <a:endParaRPr altLang="en-US" dirty="0" lang="zh-CN"/>
          </a:p>
        </p:txBody>
      </p:sp>
      <p:sp>
        <p:nvSpPr>
          <p:cNvPr id="10501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预算分配方案</a:t>
            </a:r>
            <a:endParaRPr altLang="en-US" lang="zh-CN"/>
          </a:p>
        </p:txBody>
      </p:sp>
      <p:sp>
        <p:nvSpPr>
          <p:cNvPr id="105020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2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市场调研费用：用于了解市场需求和竞争情况，占比15%。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8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其他费用：包括办公用品、差旅等杂项费用，占比10%。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4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数字艺术宣传费用：用于推广活动和广告投放，占比30%。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0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技术研发费用：用于开发数字艺术相关技术和工具，占比25%。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6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人力资源费用：用于聘请专业人才和培训员工，占比20%。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8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人力资源需求</a:t>
            </a:r>
            <a:endParaRPr altLang="en-US" lang="zh-CN"/>
          </a:p>
        </p:txBody>
      </p:sp>
      <p:sp>
        <p:nvSpPr>
          <p:cNvPr id="10502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技术支持：负责数字艺术作品的后期处理和技术支持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数字艺术家：负责设计和创作数字艺术作品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营销专员：负责推广计划的宣传和推广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策划人员：负责推广计划的策划和组织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物力资源需求</a:t>
            </a:r>
            <a:endParaRPr altLang="en-US" lang="zh-CN"/>
          </a:p>
        </p:txBody>
      </p:sp>
      <p:sp>
        <p:nvSpPr>
          <p:cNvPr id="10503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展览场地：租赁或合作适合展示数字艺术作品的场所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硬件设备：高性能计算机、专业显示器、图形处理软件等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数字艺术素材库：购买或租赁版权，用于创作和展示数字艺术作品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技术支持：聘请专业的技术团队，提供技术指导和支持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财力资源需求</a:t>
            </a:r>
            <a:endParaRPr altLang="en-US" lang="zh-CN"/>
          </a:p>
        </p:txBody>
      </p:sp>
      <p:sp>
        <p:nvSpPr>
          <p:cNvPr id="10504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预算总额：2000万元人民币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预算分配：市场营销1000万元，技术研发500万元，人力资源200万元，其他300万元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预期收益：预计在推广计划实施后一年内实现收益5000万元人民币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资金来源：公司自有资金和外部融资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推广计划风险评估与应对策略</a:t>
            </a:r>
            <a:endParaRPr altLang="en-US" dirty="0" lang="zh-CN"/>
          </a:p>
        </p:txBody>
      </p:sp>
      <p:sp>
        <p:nvSpPr>
          <p:cNvPr id="10504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市场风险评估与应对策略</a:t>
            </a:r>
            <a:endParaRPr altLang="en-US" lang="zh-CN"/>
          </a:p>
        </p:txBody>
      </p:sp>
      <p:sp>
        <p:nvSpPr>
          <p:cNvPr id="10505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市场竞争风险：分析竞争对手的策略和市场趋势，制定针对性的推广计划。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消费者需求变化风险：持续关注消费者需求，及时调整推广内容和策略。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法律法规风险：确保数字艺术推广活动符合相关法律法规，避免法律纠纷。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技术风险：加强技术保障，确保数字艺术作品的安全和稳定展示。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技术风险评估与应对策略</a:t>
            </a:r>
            <a:endParaRPr altLang="en-US" lang="zh-CN"/>
          </a:p>
        </p:txBody>
      </p:sp>
      <p:sp>
        <p:nvSpPr>
          <p:cNvPr id="10505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应对策略：建立技术团队，定期培训，提高团队技术水平；与技术供应商保持良好合作关系，获取最新技术支持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技术风险：数字艺术技术更新迅速，需关注行业动态，及时调整技术方案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技术风险：数据安全问题，如数据泄露、黑客攻击等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应对策略：加强数据安全防护，采用加密技术、防火墙等措施保障数据安全；建立完善的数据备份和恢复机制，确保数据不丢失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人才风险评估与应对策略</a:t>
            </a:r>
            <a:endParaRPr altLang="en-US" lang="zh-CN"/>
          </a:p>
        </p:txBody>
      </p:sp>
      <p:sp>
        <p:nvSpPr>
          <p:cNvPr id="10506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建立人才储备机制：定期进行人才盘点，建立完善的人才库，确保关键岗位有人才储备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评估人才流失风险：对核心团队成员进行稳定性评估，提前制定应对策略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提升人才培养能力：加强内部培训和外部学习，提高团队整体素质和技能水平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优化激励机制：制定合理的薪酬福利体系，完善晋升通道，激发员工积极性和创造力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法律风险评估与应对策略</a:t>
            </a:r>
            <a:endParaRPr altLang="en-US" lang="zh-CN"/>
          </a:p>
        </p:txBody>
      </p:sp>
      <p:sp>
        <p:nvSpPr>
          <p:cNvPr id="10507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风险来源：版权保护、隐私保护、数据安全等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风险评估：对潜在法律风险的识别、分析和评估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应对策略：制定相应的法律风险防范措施和应对方案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风险监控：定期对法律风险进行监测和评估，及时调整应对策略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4" name="署名"/>
          <p:cNvSpPr>
            <a:spLocks noGrp="1"/>
          </p:cNvSpPr>
          <p:nvPr>
            <p:ph type="body" sz="quarter" idx="17"/>
            <p:custDataLst>
              <p:tags r:id="rId1"/>
            </p:custDataLst>
          </p:nvPr>
        </p:nvSpPr>
        <p:spPr>
          <a:xfrm>
            <a:off x="3977640" y="4095243"/>
            <a:ext cx="6745512" cy="1703006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  <p:sp>
        <p:nvSpPr>
          <p:cNvPr id="1050766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977640" y="2077848"/>
            <a:ext cx="6745513" cy="1802960"/>
          </a:xfrm>
        </p:spPr>
        <p:txBody>
          <a:bodyPr wrap="square">
            <a:normAutofit/>
          </a:bodyPr>
          <a:p>
            <a:r>
              <a:rPr altLang="zh-CN" lang="en-US"/>
              <a:t>THANK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8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288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88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88_1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单击此处添加 文档标题内容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88_1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32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88"/>
  <p:tag name="KSO_WM_SLIDE_LAYOUT" val="a_f"/>
  <p:tag name="KSO_WM_SLIDE_LAYOUT_CNT" val="1_1"/>
  <p:tag name="KSO_WM_SLIDE_TYPE" val="title"/>
  <p:tag name="KSO_WM_SLIDE_SUBTYPE" val="pureTxt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6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88_6*l_h_i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88_6*l_h_a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88_6*l_h_i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88_6*l_h_a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88_6*l_h_i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88_6*l_h_a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88_6*l_h_i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88_6*l_h_a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88_6*l_h_i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88_6*l_h_a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3288_6*l_h_i*1_6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6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3288_6*l_h_a*1_6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9.xml><?xml version="1.0" encoding="utf-8"?>
<p:tagLst xmlns:p="http://schemas.openxmlformats.org/presentationml/2006/main">
  <p:tag name="KSO_WM_SLIDE_ID" val="custom202332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32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2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5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2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5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8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0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3.xml><?xml version="1.0" encoding="utf-8"?>
<p:tagLst xmlns:p="http://schemas.openxmlformats.org/presentationml/2006/main">
  <p:tag name="KSO_WM_SLIDE_ID" val="custom202332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8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95">
      <a:dk1>
        <a:srgbClr val="000000"/>
      </a:dk1>
      <a:lt1>
        <a:srgbClr val="FFFFFF"/>
      </a:lt1>
      <a:dk2>
        <a:srgbClr val="001548"/>
      </a:dk2>
      <a:lt2>
        <a:srgbClr val="FFFFFF"/>
      </a:lt2>
      <a:accent1>
        <a:srgbClr val="88ACF1"/>
      </a:accent1>
      <a:accent2>
        <a:srgbClr val="6F6CE6"/>
      </a:accent2>
      <a:accent3>
        <a:srgbClr val="6CC6E6"/>
      </a:accent3>
      <a:accent4>
        <a:srgbClr val="6CE6D0"/>
      </a:accent4>
      <a:accent5>
        <a:srgbClr val="F0D262"/>
      </a:accent5>
      <a:accent6>
        <a:srgbClr val="FEB0B4"/>
      </a:accent6>
      <a:hlink>
        <a:srgbClr val="658BD5"/>
      </a:hlink>
      <a:folHlink>
        <a:srgbClr val="A16AA5"/>
      </a:folHlink>
    </a:clrScheme>
    <a:fontScheme name="自定义 37">
      <a:majorFont>
        <a:latin typeface="MiSans Heavy"/>
        <a:ea typeface="汉仪正圆-75W"/>
        <a:cs typeface=""/>
      </a:majorFont>
      <a:minorFont>
        <a:latin typeface="Arial"/>
        <a:ea typeface="汉仪正圆 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2024-01-05T23:47:08Z</dcterms:created>
  <dcterms:modified xsi:type="dcterms:W3CDTF">2024-01-05T23:47:08Z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dc7655225f9745c8b1bd4f97f16d3bc4_21</vt:lpwstr>
  </property>
</Properties>
</file>