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489" r:id="rId1"/>
    <p:sldMasterId id="2147494526" r:id="rId2"/>
  </p:sldMasterIdLst>
  <p:notesMasterIdLst>
    <p:notesMasterId r:id="rId3"/>
  </p:notesMasterIdLst>
  <p:sldIdLst>
    <p:sldId id="5309" r:id="rId4"/>
    <p:sldId id="5314" r:id="rId5"/>
    <p:sldId id="5318" r:id="rId6"/>
    <p:sldId id="5321" r:id="rId7"/>
    <p:sldId id="5327" r:id="rId9"/>
    <p:sldId id="5330" r:id="rId10"/>
    <p:sldId id="5333" r:id="rId11"/>
    <p:sldId id="5336" r:id="rId12"/>
    <p:sldId id="5342" r:id="rId14"/>
    <p:sldId id="5345" r:id="rId15"/>
    <p:sldId id="5348" r:id="rId16"/>
    <p:sldId id="5351" r:id="rId17"/>
    <p:sldId id="5357" r:id="rId19"/>
    <p:sldId id="5360" r:id="rId20"/>
    <p:sldId id="5363" r:id="rId21"/>
    <p:sldId id="5366" r:id="rId22"/>
    <p:sldId id="5372" r:id="rId24"/>
    <p:sldId id="5375" r:id="rId25"/>
    <p:sldId id="5378" r:id="rId26"/>
    <p:sldId id="5381" r:id="rId27"/>
    <p:sldId id="5384" r:id="rId28"/>
    <p:sldId id="5390" r:id="rId30"/>
    <p:sldId id="5393" r:id="rId31"/>
    <p:sldId id="5396" r:id="rId32"/>
    <p:sldId id="5399" r:id="rId33"/>
    <p:sldId id="5402" r:id="rId34"/>
    <p:sldId id="5408" r:id="rId36"/>
    <p:sldId id="5411" r:id="rId37"/>
    <p:sldId id="5414" r:id="rId38"/>
    <p:sldId id="5418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490" r:id="rId1"/>
    <p:sldLayoutId id="2147494491" r:id="rId2"/>
    <p:sldLayoutId id="2147494492" r:id="rId3"/>
    <p:sldLayoutId id="2147494493" r:id="rId4"/>
    <p:sldLayoutId id="2147494494" r:id="rId5"/>
    <p:sldLayoutId id="2147494495" r:id="rId6"/>
    <p:sldLayoutId id="2147494496" r:id="rId7"/>
    <p:sldLayoutId id="2147494497" r:id="rId8"/>
    <p:sldLayoutId id="2147494498" r:id="rId9"/>
    <p:sldLayoutId id="2147494499" r:id="rId10"/>
    <p:sldLayoutId id="21474945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527" r:id="rId1"/>
    <p:sldLayoutId id="2147494528" r:id="rId2"/>
    <p:sldLayoutId id="2147494529" r:id="rId3"/>
    <p:sldLayoutId id="2147494530" r:id="rId4"/>
    <p:sldLayoutId id="2147494531" r:id="rId5"/>
    <p:sldLayoutId id="2147494532" r:id="rId6"/>
    <p:sldLayoutId id="2147494533" r:id="rId7"/>
    <p:sldLayoutId id="2147494534" r:id="rId8"/>
    <p:sldLayoutId id="2147494535" r:id="rId9"/>
    <p:sldLayoutId id="2147494536" r:id="rId10"/>
    <p:sldLayoutId id="21474945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tags" Target="../tags/tag195.xml"/><Relationship Id="rId22" Type="http://schemas.openxmlformats.org/officeDocument/2006/relationships/tags" Target="../tags/tag196.xml"/><Relationship Id="rId23" Type="http://schemas.openxmlformats.org/officeDocument/2006/relationships/tags" Target="../tags/tag197.xml"/><Relationship Id="rId24" Type="http://schemas.openxmlformats.org/officeDocument/2006/relationships/tags" Target="../tags/tag198.xml"/><Relationship Id="rId25" Type="http://schemas.openxmlformats.org/officeDocument/2006/relationships/tags" Target="../tags/tag199.xml"/><Relationship Id="rId26" Type="http://schemas.openxmlformats.org/officeDocument/2006/relationships/tags" Target="../tags/tag200.xml"/><Relationship Id="rId27" Type="http://schemas.openxmlformats.org/officeDocument/2006/relationships/tags" Target="../tags/tag201.xml"/><Relationship Id="rId28" Type="http://schemas.openxmlformats.org/officeDocument/2006/relationships/tags" Target="../tags/tag202.xml"/><Relationship Id="rId29" Type="http://schemas.openxmlformats.org/officeDocument/2006/relationships/tags" Target="../tags/tag203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领导力与组织变革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领导力的重要性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组织变革的驱动力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领导力与组织变革的关系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领导力在组织变革中的实践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组织变革对领导力的要求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领导力的重要性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领导力定义</a:t>
            </a:r>
            <a:endParaRPr altLang="en-US" lang="zh-CN"/>
          </a:p>
        </p:txBody>
      </p:sp>
      <p:sp>
        <p:nvSpPr>
          <p:cNvPr id="10489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领导力是一种责任，能够推动变革、引领未来和创造价值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领导力是一种能力，能够影响和激励他人实现共同目标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领导力是一种素质，能够建立信任、促进合作和解决问题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领导力是一种艺术，能够掌握沟通、决策、协调和领导技巧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领导力对组织变革的影响</a:t>
            </a:r>
            <a:endParaRPr altLang="en-US" lang="zh-CN"/>
          </a:p>
        </p:txBody>
      </p:sp>
      <p:sp>
        <p:nvSpPr>
          <p:cNvPr id="10490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领导力是组织变革的核心驱动力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领导力能够激发员工的积极性和创造力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领导力能够促进组织内部的沟通和协作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领导力能够推动组织适应外部环境的变化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领导力在组织变革中的角色</a:t>
            </a:r>
            <a:endParaRPr altLang="en-US" lang="zh-CN"/>
          </a:p>
        </p:txBody>
      </p:sp>
      <p:sp>
        <p:nvSpPr>
          <p:cNvPr id="10490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引领变革：领导力是推动组织变革的关键因素，能够激发员工的积极性和创造力，引领组织朝着目标前进。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建立信任：领导力能够建立员工之间的信任和合作关系，促进信息的共享和交流，为组织变革提供有力的支持。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决策能力：领导力需要具备高超的决策能力，能够在复杂多变的环境中做出正确的决策，推动组织变革的进程。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沟通能力：领导力需要具备出色的沟通能力，能够有效地传达自己的想法和意图，同时倾听员工的意见和建议，促进组织内部的沟通和协作。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组织变革的驱动力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外部环境变化</a:t>
            </a:r>
            <a:endParaRPr altLang="en-US" lang="zh-CN"/>
          </a:p>
        </p:txBody>
      </p:sp>
      <p:sp>
        <p:nvSpPr>
          <p:cNvPr id="104921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全球化趋势：经济、文化、政治等方面的全球化，对组织变革产生影响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技术进步：互联网、人工智能等技术的快速发展，对组织结构、运营模式等方面产生变革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市场竞争：市场竞争的加剧，对组织变革产生推动力，要求组织更加灵活、高效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客户需求变化：客户需求的变化，要求组织更加关注市场动态和客户需求，不断进行创新和变革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内部业务需求</a:t>
            </a:r>
            <a:endParaRPr altLang="en-US" lang="zh-CN"/>
          </a:p>
        </p:txBody>
      </p:sp>
      <p:sp>
        <p:nvSpPr>
          <p:cNvPr id="10492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适应市场变化：组织变革以适应外部环境的变化，满足客户需求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提高运营效率：通过流程优化、技术创新等手段提高内部运营效率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激发员工创造力：营造开放、创新的工作氛围，鼓励员工提出改进意见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提升组织竞争力：通过组织变革提高产品质量、服务水平，增强市场竞争力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组织发展阶段</a:t>
            </a:r>
            <a:endParaRPr altLang="en-US" lang="zh-CN"/>
          </a:p>
        </p:txBody>
      </p:sp>
      <p:sp>
        <p:nvSpPr>
          <p:cNvPr id="104931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创业阶段：以创始人为主导，组织结构简单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成熟阶段：组织结构稳定，形成文化价值观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变革阶段：组织面临外部环境变化，需要进行战略调整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成长阶段：组织规模扩大，开始出现官僚化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领导力与组织变革的关系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领导力对组织变革的推动作用</a:t>
            </a:r>
            <a:endParaRPr altLang="en-US" lang="zh-CN"/>
          </a:p>
        </p:txBody>
      </p:sp>
      <p:sp>
        <p:nvSpPr>
          <p:cNvPr id="10494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领导力是组织变革的核心驱动力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领导力能够激发员工的积极性和创造力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领导力能够促进组织内部的沟通和协作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领导力能够推动组织向更加高效、灵活的方向发展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组织变革对领导力的挑战</a:t>
            </a:r>
            <a:endParaRPr altLang="en-US" lang="zh-CN"/>
          </a:p>
        </p:txBody>
      </p:sp>
      <p:sp>
        <p:nvSpPr>
          <p:cNvPr id="10495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组织变革对领导力提出更高要求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变革过程中领导力需要不断调整和适应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领导力在组织变革中的关键作用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领导力如何应对组织变革带来的挑战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领导力与组织变革的互动关系</a:t>
            </a:r>
            <a:endParaRPr altLang="en-US" lang="zh-CN"/>
          </a:p>
        </p:txBody>
      </p:sp>
      <p:sp>
        <p:nvSpPr>
          <p:cNvPr id="104957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领导力是推动组织变革的重要驱动力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组织变革是领导力发挥作用的舞台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领导力与组织变革相互促进，共同发展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领导力与组织变革的互动关系是推动组织持续发展的关键因素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1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领导力在组织变革中的实践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制定明确的变革目标</a:t>
            </a:r>
            <a:endParaRPr altLang="en-US" lang="zh-CN"/>
          </a:p>
        </p:txBody>
      </p:sp>
      <p:sp>
        <p:nvSpPr>
          <p:cNvPr id="10496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明确变革的愿景和目标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制定具体的实施计划和时间表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确保所有成员都理解和接受变革目标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定期评估和调整变革计划，以确保目标的实现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建立有效的沟通机制</a:t>
            </a:r>
            <a:endParaRPr altLang="en-US" lang="zh-CN"/>
          </a:p>
        </p:txBody>
      </p:sp>
      <p:sp>
        <p:nvSpPr>
          <p:cNvPr id="104973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4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明确沟通目标：在组织变革中，领导力需要明确沟通目标，确保信息传递的准确性和有效性。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建立信任：领导力需要与员工建立信任关系，鼓励员工表达意见和建议，促进信息的双向流动。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多样化的沟通方式：领导力需要采用多种沟通方式，如会议、电子邮件、社交媒体等，以满足不同员工的需求。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及时反馈：领导力需要及时给予员工反馈，对员工的建议和意见进行回应，以增强员工的参与感和归属感。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激发员工的参与和积极性</a:t>
            </a:r>
            <a:endParaRPr altLang="en-US" lang="zh-CN"/>
          </a:p>
        </p:txBody>
      </p:sp>
      <p:sp>
        <p:nvSpPr>
          <p:cNvPr id="10497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建立信任和开放的沟通环境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赋予员工决策权和自主权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提供培训和发展机会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建立激励机制和认可制度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营造开放的组织文化</a:t>
            </a:r>
            <a:endParaRPr altLang="en-US" lang="zh-CN"/>
          </a:p>
        </p:txBody>
      </p:sp>
      <p:sp>
        <p:nvSpPr>
          <p:cNvPr id="10498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鼓励员工提出新想法和建议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培养员工的创新思维和创业精神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营造包容和尊重差异的文化氛围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建立跨部门协作和沟通机制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组织变革对领导力的要求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具备战略眼光和决策能力</a:t>
            </a:r>
            <a:endParaRPr altLang="en-US" lang="zh-CN"/>
          </a:p>
        </p:txBody>
      </p:sp>
      <p:sp>
        <p:nvSpPr>
          <p:cNvPr id="10499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战略眼光：能够预测未来趋势，制定长远发展规划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决策能力：能够迅速做出正确决策，应对复杂多变的市场环境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创新能力：能够不断探索新的商业模式和竞争优势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沟通能力：能够与团队成员、客户和合作伙伴进行有效沟通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善于沟通和协调各方利益</a:t>
            </a:r>
            <a:endParaRPr altLang="en-US" lang="zh-CN"/>
          </a:p>
        </p:txBody>
      </p:sp>
      <p:sp>
        <p:nvSpPr>
          <p:cNvPr id="105003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3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建立良好的沟通机制：领导者需要与团队成员、上级和下级之间建立有效的沟通机制，确保信息的畅通和准确传达。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倾听和理解各方利益：领导者需要倾听不同观点，理解各方利益，并寻求共同的解决办法。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协调各方资源：领导者需要协调各方资源，包括人力、物力、财力等，确保资源的合理分配和有效利用。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促进团队合作：领导者需要促进团队成员之间的合作，建立良好的工作氛围，提高团队的工作效率和绩效。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具备创新思维和学习能力</a:t>
            </a:r>
            <a:endParaRPr altLang="en-US" lang="zh-CN"/>
          </a:p>
        </p:txBody>
      </p:sp>
      <p:sp>
        <p:nvSpPr>
          <p:cNvPr id="10500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创新思维：能够适应变化，提出新的想法和解决方案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学习能力：不断学习新知识，提高自身素质和能力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领导力要求：具备创新思维和学习能力，能够引领组织变革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实践应用：将创新思维和学习能力应用于实践，推动组织变革和发展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具备应对变革挑战的能力</a:t>
            </a:r>
            <a:endParaRPr altLang="en-US" lang="zh-CN"/>
          </a:p>
        </p:txBody>
      </p:sp>
      <p:sp>
        <p:nvSpPr>
          <p:cNvPr id="105015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变革管理：领导力需要具备变革管理的能力，包括制定变革计划、推动变革实施、监控变革进展等。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创新思维：领导力需要具备创新思维，能够提出新的想法和解决方案，以应对变革带来的挑战。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学习能力：领导力需要具备学习能力，能够不断学习和掌握新的知识和技能，以适应变革带来的变化。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沟通能力：领导力需要具备沟通能力，能够与团队成员和其他利益相关者进行有效沟通，以促进变革的实施和成功。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2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总结领导力与组织变革的关系</a:t>
            </a:r>
            <a:endParaRPr altLang="en-US" lang="zh-CN"/>
          </a:p>
        </p:txBody>
      </p:sp>
      <p:sp>
        <p:nvSpPr>
          <p:cNvPr id="10502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领导力与组织变革相互促进，共同发展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领导力是组织变革的核心驱动力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组织变革是领导力发展的必要条件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总结领导力与组织变革的关系，为未来发展提供借鉴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分析当前面临的挑战与机遇</a:t>
            </a:r>
            <a:endParaRPr altLang="en-US" lang="zh-CN"/>
          </a:p>
        </p:txBody>
      </p:sp>
      <p:sp>
        <p:nvSpPr>
          <p:cNvPr id="10503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挑战：市场竞争激烈、客户需求多样化、技术更新迅速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机遇：政策支持、新兴市场、技术创新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应对策略：加强市场调研、提高产品品质、拓展销售渠道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未来展望：持续创新、拓展国际市场、实现可持续发展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展望未来发展趋势与前景</a:t>
            </a:r>
            <a:endParaRPr altLang="en-US" lang="zh-CN"/>
          </a:p>
        </p:txBody>
      </p:sp>
      <p:sp>
        <p:nvSpPr>
          <p:cNvPr id="105039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领导力变革趋势：未来领导力的发展方向和特点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组织变革趋势：未来组织变革的趋势和影响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未来发展前景：领导力和组织变革的未来发展前景和挑战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总结与展望：对领导力和组织变革的总结和未来展望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4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82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2023-12-19T08:54:14Z</dcterms:created>
  <dcterms:modified xsi:type="dcterms:W3CDTF">2023-12-19T08:54:14Z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43e9898115d640a0bfefadfacaa7635d_21</vt:lpwstr>
  </property>
</Properties>
</file>