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583" r:id="rId1"/>
    <p:sldMasterId id="2147496620" r:id="rId2"/>
  </p:sldMasterIdLst>
  <p:notesMasterIdLst>
    <p:notesMasterId r:id="rId3"/>
  </p:notesMasterIdLst>
  <p:sldIdLst>
    <p:sldId id="6159" r:id="rId4"/>
    <p:sldId id="6164" r:id="rId5"/>
    <p:sldId id="6169" r:id="rId6"/>
    <p:sldId id="6173" r:id="rId7"/>
    <p:sldId id="6176" r:id="rId8"/>
    <p:sldId id="6179" r:id="rId9"/>
    <p:sldId id="6183" r:id="rId10"/>
    <p:sldId id="6187" r:id="rId11"/>
    <p:sldId id="6190" r:id="rId12"/>
    <p:sldId id="6193" r:id="rId13"/>
    <p:sldId id="6197" r:id="rId14"/>
    <p:sldId id="6201" r:id="rId15"/>
    <p:sldId id="6204" r:id="rId16"/>
    <p:sldId id="6207" r:id="rId17"/>
    <p:sldId id="6210" r:id="rId18"/>
    <p:sldId id="6214" r:id="rId19"/>
    <p:sldId id="6218" r:id="rId20"/>
    <p:sldId id="6221" r:id="rId21"/>
    <p:sldId id="6224" r:id="rId22"/>
    <p:sldId id="6227" r:id="rId23"/>
    <p:sldId id="6231" r:id="rId24"/>
    <p:sldId id="6235" r:id="rId25"/>
    <p:sldId id="6238" r:id="rId26"/>
    <p:sldId id="6241" r:id="rId27"/>
    <p:sldId id="6244" r:id="rId28"/>
    <p:sldId id="6248" r:id="rId29"/>
    <p:sldId id="6252" r:id="rId30"/>
    <p:sldId id="6255" r:id="rId31"/>
    <p:sldId id="6258" r:id="rId32"/>
    <p:sldId id="6261" r:id="rId33"/>
    <p:sldId id="6265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584" r:id="rId1"/>
    <p:sldLayoutId id="2147496585" r:id="rId2"/>
    <p:sldLayoutId id="2147496586" r:id="rId3"/>
    <p:sldLayoutId id="2147496587" r:id="rId4"/>
    <p:sldLayoutId id="2147496588" r:id="rId5"/>
    <p:sldLayoutId id="2147496589" r:id="rId6"/>
    <p:sldLayoutId id="2147496590" r:id="rId7"/>
    <p:sldLayoutId id="2147496591" r:id="rId8"/>
    <p:sldLayoutId id="2147496592" r:id="rId9"/>
    <p:sldLayoutId id="2147496593" r:id="rId10"/>
    <p:sldLayoutId id="214749659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621" r:id="rId1"/>
    <p:sldLayoutId id="2147496622" r:id="rId2"/>
    <p:sldLayoutId id="2147496623" r:id="rId3"/>
    <p:sldLayoutId id="2147496624" r:id="rId4"/>
    <p:sldLayoutId id="2147496625" r:id="rId5"/>
    <p:sldLayoutId id="2147496626" r:id="rId6"/>
    <p:sldLayoutId id="2147496627" r:id="rId7"/>
    <p:sldLayoutId id="2147496628" r:id="rId8"/>
    <p:sldLayoutId id="2147496629" r:id="rId9"/>
    <p:sldLayoutId id="2147496630" r:id="rId10"/>
    <p:sldLayoutId id="214749663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tags" Target="../tags/tag287.xml"/><Relationship Id="rId22" Type="http://schemas.openxmlformats.org/officeDocument/2006/relationships/tags" Target="../tags/tag288.xml"/><Relationship Id="rId23" Type="http://schemas.openxmlformats.org/officeDocument/2006/relationships/tags" Target="../tags/tag289.xml"/><Relationship Id="rId24" Type="http://schemas.openxmlformats.org/officeDocument/2006/relationships/tags" Target="../tags/tag290.xml"/><Relationship Id="rId25" Type="http://schemas.openxmlformats.org/officeDocument/2006/relationships/tags" Target="../tags/tag291.xml"/><Relationship Id="rId26" Type="http://schemas.openxmlformats.org/officeDocument/2006/relationships/tags" Target="../tags/tag292.xml"/><Relationship Id="rId27" Type="http://schemas.openxmlformats.org/officeDocument/2006/relationships/tags" Target="../tags/tag293.xml"/><Relationship Id="rId28" Type="http://schemas.openxmlformats.org/officeDocument/2006/relationships/tags" Target="../tags/tag294.xml"/><Relationship Id="rId29" Type="http://schemas.openxmlformats.org/officeDocument/2006/relationships/tags" Target="../tags/tag29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tags" Target="../tags/tag373.xml"/><Relationship Id="rId18" Type="http://schemas.openxmlformats.org/officeDocument/2006/relationships/tags" Target="../tags/tag374.xml"/><Relationship Id="rId19" Type="http://schemas.openxmlformats.org/officeDocument/2006/relationships/tags" Target="../tags/tag375.xml"/><Relationship Id="rId20" Type="http://schemas.openxmlformats.org/officeDocument/2006/relationships/tags" Target="../tags/tag376.xml"/><Relationship Id="rId21" Type="http://schemas.openxmlformats.org/officeDocument/2006/relationships/tags" Target="../tags/tag377.xml"/><Relationship Id="rId22" Type="http://schemas.openxmlformats.org/officeDocument/2006/relationships/tags" Target="../tags/tag378.xml"/><Relationship Id="rId23" Type="http://schemas.openxmlformats.org/officeDocument/2006/relationships/tags" Target="../tags/tag379.xml"/><Relationship Id="rId24" Type="http://schemas.openxmlformats.org/officeDocument/2006/relationships/tags" Target="../tags/tag380.xml"/><Relationship Id="rId25" Type="http://schemas.openxmlformats.org/officeDocument/2006/relationships/tags" Target="../tags/tag381.xml"/><Relationship Id="rId26" Type="http://schemas.openxmlformats.org/officeDocument/2006/relationships/tags" Target="../tags/tag382.xml"/><Relationship Id="rId27" Type="http://schemas.openxmlformats.org/officeDocument/2006/relationships/tags" Target="../tags/tag383.xml"/><Relationship Id="rId28" Type="http://schemas.openxmlformats.org/officeDocument/2006/relationships/tags" Target="../tags/tag384.xml"/><Relationship Id="rId29" Type="http://schemas.openxmlformats.org/officeDocument/2006/relationships/tags" Target="../tags/tag385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tags" Target="../tags/tag402.xml"/><Relationship Id="rId18" Type="http://schemas.openxmlformats.org/officeDocument/2006/relationships/tags" Target="../tags/tag403.xml"/><Relationship Id="rId19" Type="http://schemas.openxmlformats.org/officeDocument/2006/relationships/tags" Target="../tags/tag404.xml"/><Relationship Id="rId20" Type="http://schemas.openxmlformats.org/officeDocument/2006/relationships/tags" Target="../tags/tag405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2024年环保行业绿色供应链建设方案规划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绿色供应链建设背景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绿色供应链建设目标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绿色供应链建设内容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绿色供应链建设措施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绿色供应链建设保障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绿色供应链建设实施计划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绿色供应链建设背景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环保行业发展趋势</a:t>
            </a:r>
            <a:endParaRPr altLang="en-US" lang="zh-CN"/>
          </a:p>
        </p:txBody>
      </p:sp>
      <p:sp>
        <p:nvSpPr>
          <p:cNvPr id="104889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技术创新不断涌现，为环保行业提供有力支持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全球环保意识的提高，推动环保行业快速发展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政策法规不断完善，促进环保行业的规范化发展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绿色消费成为趋势，推动环保行业市场需求不断增长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绿色供应链建设意义</a:t>
            </a:r>
            <a:endParaRPr altLang="en-US" lang="zh-CN"/>
          </a:p>
        </p:txBody>
      </p:sp>
      <p:sp>
        <p:nvSpPr>
          <p:cNvPr id="10489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促进企业可持续发展：通过绿色供应链建设，企业可以实现可持续发展，提高经济效益和社会效益。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提升企业形象：绿色供应链建设有助于提升企业的环保形象，增强消费者对企业的信任度和忠诚度。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降低环境风险：企业通过绿色供应链建设，可以降低环境风险，避免因环保问题导致的经济损失和法律责任。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促进产业升级：绿色供应链建设有助于推动产业升级和转型，提高整个行业的环保水平和竞争力。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国内外绿色供应链建设现状</a:t>
            </a:r>
            <a:endParaRPr altLang="en-US" lang="zh-CN"/>
          </a:p>
        </p:txBody>
      </p:sp>
      <p:sp>
        <p:nvSpPr>
          <p:cNvPr id="1049002" name="任意多边形 35"/>
          <p:cNvSpPr/>
          <p:nvPr>
            <p:custDataLst>
              <p:tags r:id="rId1"/>
            </p:custDataLst>
          </p:nvPr>
        </p:nvSpPr>
        <p:spPr>
          <a:xfrm>
            <a:off x="608330" y="146284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04" name="任意多边形 39"/>
          <p:cNvSpPr/>
          <p:nvPr>
            <p:custDataLst>
              <p:tags r:id="rId2"/>
            </p:custDataLst>
          </p:nvPr>
        </p:nvSpPr>
        <p:spPr>
          <a:xfrm>
            <a:off x="691544" y="155305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6922" y="177664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06" name="正文"/>
          <p:cNvSpPr txBox="1"/>
          <p:nvPr>
            <p:custDataLst>
              <p:tags r:id="rId4"/>
            </p:custDataLst>
          </p:nvPr>
        </p:nvSpPr>
        <p:spPr>
          <a:xfrm>
            <a:off x="2260539" y="153844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内绿色供应链建设现状：近年来，我国政府对绿色供应链建设越来越重视，出台了一系列政策措施，鼓励企业开展绿色生产、绿色采购和绿色物流等活动，推动绿色供应链的发展。同时，越来越多的企业也开始意识到绿色供应链建设的重要性，积极参与到绿色供应链建设中来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0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59" y="153462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10" name="任意多边形 45"/>
          <p:cNvSpPr/>
          <p:nvPr>
            <p:custDataLst>
              <p:tags r:id="rId6"/>
            </p:custDataLst>
          </p:nvPr>
        </p:nvSpPr>
        <p:spPr>
          <a:xfrm>
            <a:off x="608330" y="270025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12" name="任意多边形 46"/>
          <p:cNvSpPr/>
          <p:nvPr>
            <p:custDataLst>
              <p:tags r:id="rId7"/>
            </p:custDataLst>
          </p:nvPr>
        </p:nvSpPr>
        <p:spPr>
          <a:xfrm>
            <a:off x="691544" y="279046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6922" y="301405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14" name="正文"/>
          <p:cNvSpPr txBox="1"/>
          <p:nvPr>
            <p:custDataLst>
              <p:tags r:id="rId9"/>
            </p:custDataLst>
          </p:nvPr>
        </p:nvSpPr>
        <p:spPr>
          <a:xfrm>
            <a:off x="2260539" y="277585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909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外绿色供应链建设现状：在国外，绿色供应链建设已经得到了广泛的重视和实践。许多跨国公司已经将绿色供应链建设纳入到企业的战略规划中，通过绿色供应链建设来降低企业的环境成本，提高企业的竞争力。同时，一些国际组织和国家政府也制定了相关的法规和标准，推动绿色供应链建设的普及和发展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1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59" y="277203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18" name="任意多边形 51"/>
          <p:cNvSpPr/>
          <p:nvPr>
            <p:custDataLst>
              <p:tags r:id="rId11"/>
            </p:custDataLst>
          </p:nvPr>
        </p:nvSpPr>
        <p:spPr>
          <a:xfrm>
            <a:off x="608330" y="393766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20" name="任意多边形 52"/>
          <p:cNvSpPr/>
          <p:nvPr>
            <p:custDataLst>
              <p:tags r:id="rId12"/>
            </p:custDataLst>
          </p:nvPr>
        </p:nvSpPr>
        <p:spPr>
          <a:xfrm>
            <a:off x="691544" y="402787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6922" y="425146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22" name="正文"/>
          <p:cNvSpPr txBox="1"/>
          <p:nvPr>
            <p:custDataLst>
              <p:tags r:id="rId14"/>
            </p:custDataLst>
          </p:nvPr>
        </p:nvSpPr>
        <p:spPr>
          <a:xfrm>
            <a:off x="2260539" y="401326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54444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内外绿色供应链建设的比较：与国外相比，我国绿色供应链建设还存在一定的差距。一方面，我国企业的环保意识普遍较低，对绿色供应链建设的认识不足；另一方面，我国政府对绿色供应链建设的支持力度还不够大，相关政策措施的落实情况有待加强。因此，我们需要进一步加强宣传教育，提高企业的环保意识，同时加大政府对绿色供应链建设的支持力度，推动我国绿色供应链建设的快速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2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59" y="400944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26" name="任意多边形 57"/>
          <p:cNvSpPr/>
          <p:nvPr>
            <p:custDataLst>
              <p:tags r:id="rId16"/>
            </p:custDataLst>
          </p:nvPr>
        </p:nvSpPr>
        <p:spPr>
          <a:xfrm>
            <a:off x="608330" y="5175078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28" name="任意多边形 58"/>
          <p:cNvSpPr/>
          <p:nvPr>
            <p:custDataLst>
              <p:tags r:id="rId17"/>
            </p:custDataLst>
          </p:nvPr>
        </p:nvSpPr>
        <p:spPr>
          <a:xfrm>
            <a:off x="691544" y="526528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6922" y="5488877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30" name="正文"/>
          <p:cNvSpPr txBox="1"/>
          <p:nvPr>
            <p:custDataLst>
              <p:tags r:id="rId19"/>
            </p:custDataLst>
          </p:nvPr>
        </p:nvSpPr>
        <p:spPr>
          <a:xfrm>
            <a:off x="2260539" y="525067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909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内外绿色供应链建设的发展趋势：随着全球环境问题的日益严重，绿色供应链建设已经成为未来发展的重要趋势。国内外政府和企业将更加重视绿色供应链建设，制定更加严格的环保法规和标准，推动绿色供应链建设的普及和发展。同时，随着科技的进步和应用，将会有更多的环保技术和解决方案涌现出来，为绿色供应链建设提供更多的选择和支持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3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59" y="5246858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绿色供应链建设目标</a:t>
            </a:r>
            <a:endParaRPr altLang="en-US" lang="zh-CN"/>
          </a:p>
        </p:txBody>
      </p:sp>
      <p:sp>
        <p:nvSpPr>
          <p:cNvPr id="10490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总体目标</a:t>
            </a:r>
            <a:endParaRPr altLang="en-US" lang="zh-CN"/>
          </a:p>
        </p:txBody>
      </p:sp>
      <p:sp>
        <p:nvSpPr>
          <p:cNvPr id="104910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促进产业链上下游企业共同参与绿色供应链建设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降低企业运营成本，提高经济效益和竞争力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实现资源节约、环境友好、低碳循环的绿色发展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提升企业环保意识和可持续发展能力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具体目标</a:t>
            </a:r>
            <a:endParaRPr altLang="en-US" lang="zh-CN"/>
          </a:p>
        </p:txBody>
      </p:sp>
      <p:sp>
        <p:nvSpPr>
          <p:cNvPr id="1049162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减少能源消耗和碳排放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68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提高资源利用效率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74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降低环境污染和生态破坏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80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促进可持续发展和循环经济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指标体系</a:t>
            </a:r>
            <a:endParaRPr altLang="en-US" lang="zh-CN"/>
          </a:p>
        </p:txBody>
      </p:sp>
      <p:sp>
        <p:nvSpPr>
          <p:cNvPr id="104922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资源利用效率：提高资源利用效率，降低资源消耗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污染物排放：减少污染物排放，实现清洁生产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绿色采购：优先采购环保、可再生、可回收的产品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绿色物流：降低物流过程中的能源消耗和排放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绿色供应链建设内容</a:t>
            </a:r>
            <a:endParaRPr altLang="en-US" lang="zh-CN"/>
          </a:p>
        </p:txBody>
      </p:sp>
      <p:sp>
        <p:nvSpPr>
          <p:cNvPr id="10492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采购环节</a:t>
            </a:r>
            <a:endParaRPr altLang="en-US" lang="zh-CN"/>
          </a:p>
        </p:txBody>
      </p:sp>
      <p:sp>
        <p:nvSpPr>
          <p:cNvPr id="104931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采购环节：优先选择环保合规的供应商，建立绿色采购标准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生产环节：推广环保技术和清洁生产，降低能耗和减少排放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物流环节：优化运输和仓储方案，降低运输过程中的环境污染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销售环节：推广绿色包装和回收利用，减少废弃物产生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生产环节</a:t>
            </a:r>
            <a:endParaRPr altLang="en-US" lang="zh-CN"/>
          </a:p>
        </p:txBody>
      </p:sp>
      <p:sp>
        <p:nvSpPr>
          <p:cNvPr id="104935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采购：优先选择环保、可再生资源及绿色供应商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生产过程：采用清洁生产技术和设备，减少废弃物排放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包装：采用环保包装材料，减少过度包装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运输：优化物流运输，降低碳排放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物流环节</a:t>
            </a:r>
            <a:endParaRPr altLang="en-US" lang="zh-CN"/>
          </a:p>
        </p:txBody>
      </p:sp>
      <p:sp>
        <p:nvSpPr>
          <p:cNvPr id="104939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绿色包装：采用可回收、可降解的包装材料，减少一次性塑料的使用。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绿色运输：优化运输路线，提高运输效率，减少空驶和无效运输。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绿色仓储：建设绿色仓库，采用环保材料，降低仓储环节的能耗和排放。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废弃物处理：对物流过程中产生的废弃物进行分类处理，实现资源化利用。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回收环节</a:t>
            </a:r>
            <a:endParaRPr altLang="en-US" lang="zh-CN"/>
          </a:p>
        </p:txBody>
      </p:sp>
      <p:sp>
        <p:nvSpPr>
          <p:cNvPr id="104945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回收方式：分类收集、集中处理、再利用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回收目标：确保废弃物减量、资源化利用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回收责任主体：生产者、消费者、第三方回收企业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回收监管：政府监管、行业自律、社会监督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绿色供应链建设措施</a:t>
            </a:r>
            <a:endParaRPr altLang="en-US" lang="zh-CN"/>
          </a:p>
        </p:txBody>
      </p:sp>
      <p:sp>
        <p:nvSpPr>
          <p:cNvPr id="10495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4954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建立绿色供应链认证体系，提高企业参与度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政府出台相关政策，鼓励企业开展绿色供应链建设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加大对绿色供应链建设的资金支持力度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加强与国际绿色供应链建设标准的对接与合作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4960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研发新技术，提高能源利用效率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推广环保材料，减少资源消耗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引进智能化设备，降低人工成本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加强技术合作，提升整体竞争力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人才培养</a:t>
            </a:r>
            <a:endParaRPr altLang="en-US" lang="zh-CN"/>
          </a:p>
        </p:txBody>
      </p:sp>
      <p:sp>
        <p:nvSpPr>
          <p:cNvPr id="104966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加强绿色供应链相关专业教育，提高人才培养质量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培养绿色供应链管理人才，提高企业绿色发展意识和能力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建立绿色供应链管理人才库，为企业提供专业人才支持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鼓励企业与高校、研究机构合作，共同培养绿色供应链管理人才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合作共赢</a:t>
            </a:r>
            <a:endParaRPr altLang="en-US" lang="zh-CN"/>
          </a:p>
        </p:txBody>
      </p:sp>
      <p:sp>
        <p:nvSpPr>
          <p:cNvPr id="104971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建立合作伙伴关系，共同推进绿色供应链建设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开展供应链上下游合作，实现资源共享和优势互补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建立信息共享平台，促进供应链各环节的沟通与协作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鼓励企业采用合同能源管理等模式，实现合作共赢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绿色供应链建设保障</a:t>
            </a:r>
            <a:endParaRPr altLang="en-US" lang="zh-CN"/>
          </a:p>
        </p:txBody>
      </p:sp>
      <p:sp>
        <p:nvSpPr>
          <p:cNvPr id="10497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组织保障</a:t>
            </a:r>
            <a:endParaRPr altLang="en-US" lang="zh-CN"/>
          </a:p>
        </p:txBody>
      </p:sp>
      <p:sp>
        <p:nvSpPr>
          <p:cNvPr id="104979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建立绿色供应链建设领导小组，负责统筹协调和推进工作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建立绿色供应链建设考核评估机制，对建设成果进行评估和监督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加强绿色供应链建设培训和宣传，提高员工环保意识和参与度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制定绿色供应链建设管理制度和规范，明确各级职责和要求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制度保障</a:t>
            </a:r>
            <a:endParaRPr altLang="en-US" lang="zh-CN"/>
          </a:p>
        </p:txBody>
      </p:sp>
      <p:sp>
        <p:nvSpPr>
          <p:cNvPr id="104987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制定绿色供应链管理制度和标准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建立绿色供应链评价机制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强化绿色供应链监管力度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完善绿色供应链政策支持体系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资金保障</a:t>
            </a:r>
            <a:endParaRPr altLang="en-US" lang="zh-CN"/>
          </a:p>
        </p:txBody>
      </p:sp>
      <p:sp>
        <p:nvSpPr>
          <p:cNvPr id="10499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政府补贴：政府对绿色供应链建设提供资金支持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税收优惠：对绿色供应链企业实行税收减免政策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融资渠道：建立绿色供应链建设融资平台，为企业提供低成本融资服务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投资基金：设立绿色供应链建设投资基金，吸引社会资本参与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监督保障</a:t>
            </a:r>
            <a:endParaRPr altLang="en-US" lang="zh-CN"/>
          </a:p>
        </p:txBody>
      </p:sp>
      <p:sp>
        <p:nvSpPr>
          <p:cNvPr id="104998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加强与供应商的沟通与协作，共同推进绿色供应链建设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建立绿色供应链监督机制，确保供应商符合环保要求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定期对供应商进行环保审核，及时发现和解决问题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鼓励社会监督，对违规行为进行曝光和处罚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绿色供应链建设实施计划</a:t>
            </a:r>
            <a:endParaRPr altLang="en-US" lang="zh-CN"/>
          </a:p>
        </p:txBody>
      </p:sp>
      <p:sp>
        <p:nvSpPr>
          <p:cNvPr id="10500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实施步骤</a:t>
            </a:r>
            <a:endParaRPr altLang="en-US" lang="zh-CN"/>
          </a:p>
        </p:txBody>
      </p:sp>
      <p:sp>
        <p:nvSpPr>
          <p:cNvPr id="1050090" name="矩形 31"/>
          <p:cNvSpPr/>
          <p:nvPr>
            <p:custDataLst>
              <p:tags r:id="rId1"/>
            </p:custDataLst>
          </p:nvPr>
        </p:nvSpPr>
        <p:spPr>
          <a:xfrm>
            <a:off x="3836183" y="1452880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制定绿色供应链建设方案：明确目标、任务和实施计划，确保方案的科学性和可行性。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"/>
          <p:cNvSpPr/>
          <p:nvPr>
            <p:custDataLst>
              <p:tags r:id="rId2"/>
            </p:custDataLst>
          </p:nvPr>
        </p:nvSpPr>
        <p:spPr>
          <a:xfrm>
            <a:off x="3836183" y="2268957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建立绿色供应链管理团队：组建专业的管理团队，负责绿色供应链建设的具体实施和监督。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5"/>
          <p:cNvSpPr/>
          <p:nvPr>
            <p:custDataLst>
              <p:tags r:id="rId3"/>
            </p:custDataLst>
          </p:nvPr>
        </p:nvSpPr>
        <p:spPr>
          <a:xfrm>
            <a:off x="3836183" y="3085034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采购绿色原材料：与供应商合作，采购符合环保要求的绿色原材料，确保产品的环保性能。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7"/>
          <p:cNvSpPr/>
          <p:nvPr>
            <p:custDataLst>
              <p:tags r:id="rId4"/>
            </p:custDataLst>
          </p:nvPr>
        </p:nvSpPr>
        <p:spPr>
          <a:xfrm>
            <a:off x="3836183" y="3901111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优化生产流程：采用环保的生产技术和设备，优化生产流程，降低能耗和减少废弃物排放。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3"/>
          <p:cNvSpPr/>
          <p:nvPr>
            <p:custDataLst>
              <p:tags r:id="rId5"/>
            </p:custDataLst>
          </p:nvPr>
        </p:nvSpPr>
        <p:spPr>
          <a:xfrm>
            <a:off x="3836183" y="4717188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建立绿色物流体系：采用环保的运输方式和包装材料，降低物流环节的环境影响。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6"/>
          <p:cNvSpPr/>
          <p:nvPr>
            <p:custDataLst>
              <p:tags r:id="rId6"/>
            </p:custDataLst>
          </p:nvPr>
        </p:nvSpPr>
        <p:spPr>
          <a:xfrm>
            <a:off x="3836183" y="5533265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建立绿色供应链信息平台：通过信息平台实现供应链的透明化和可追溯性，提高管理效率和环保监管能力。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时间安排</a:t>
            </a:r>
            <a:endParaRPr altLang="en-US" lang="zh-CN"/>
          </a:p>
        </p:txBody>
      </p:sp>
      <p:sp>
        <p:nvSpPr>
          <p:cNvPr id="105013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2024年第一季度：制定绿色供应链建设方案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2024年第二季度：采购符合环保要求的原材料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2024年第三季度：建立绿色生产体系，优化生产流程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2024年第四季度：完成绿色供应链建设并投入使用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责任分工</a:t>
            </a:r>
            <a:endParaRPr altLang="en-US" lang="zh-CN"/>
          </a:p>
        </p:txBody>
      </p:sp>
      <p:sp>
        <p:nvSpPr>
          <p:cNvPr id="105019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供应商：提供绿色环保的产品或服务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销售商：推广绿色产品，提高消费者环保意识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物流商：采用绿色运输方式，减少运输过程中的环境污染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生产商：采用环保生产工艺，确保生产过程绿色化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评估与调整</a:t>
            </a:r>
            <a:endParaRPr altLang="en-US" lang="zh-CN"/>
          </a:p>
        </p:txBody>
      </p:sp>
      <p:sp>
        <p:nvSpPr>
          <p:cNvPr id="10502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定期评估绿色供应链实施效果，确保符合环保要求和可持续发展目标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建立有效的信息反馈机制，收集绿色供应链相关方意见和建议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加强与供应商、客户等利益相关方的沟通与合作，共同推动绿色供应链的持续改进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针对评估结果进行及时调整，优化绿色供应链管理体系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4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9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3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0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08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2024-01-05T00:53:49Z</dcterms:created>
  <dcterms:modified xsi:type="dcterms:W3CDTF">2024-01-05T00:53:49Z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948e74c86062416f9f1954833f81dc11_21</vt:lpwstr>
  </property>
</Properties>
</file>