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ink/ink1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3"/>
    <p:sldMasterId id="2147483685" r:id="rId4"/>
  </p:sldMasterIdLst>
  <p:notesMasterIdLst>
    <p:notesMasterId r:id="rId8"/>
  </p:notesMasterIdLst>
  <p:handoutMasterIdLst>
    <p:handoutMasterId r:id="rId32"/>
  </p:handoutMasterIdLst>
  <p:sldIdLst>
    <p:sldId id="259" r:id="rId5"/>
    <p:sldId id="260" r:id="rId6"/>
    <p:sldId id="261" r:id="rId7"/>
    <p:sldId id="842" r:id="rId9"/>
    <p:sldId id="843" r:id="rId10"/>
    <p:sldId id="844" r:id="rId11"/>
    <p:sldId id="845" r:id="rId12"/>
    <p:sldId id="846" r:id="rId13"/>
    <p:sldId id="847" r:id="rId14"/>
    <p:sldId id="848" r:id="rId15"/>
    <p:sldId id="262" r:id="rId16"/>
    <p:sldId id="849" r:id="rId17"/>
    <p:sldId id="850" r:id="rId18"/>
    <p:sldId id="851" r:id="rId19"/>
    <p:sldId id="852" r:id="rId20"/>
    <p:sldId id="853" r:id="rId21"/>
    <p:sldId id="854" r:id="rId22"/>
    <p:sldId id="855" r:id="rId23"/>
    <p:sldId id="856" r:id="rId24"/>
    <p:sldId id="857" r:id="rId25"/>
    <p:sldId id="858" r:id="rId26"/>
    <p:sldId id="859" r:id="rId27"/>
    <p:sldId id="860" r:id="rId28"/>
    <p:sldId id="861" r:id="rId29"/>
    <p:sldId id="264" r:id="rId30"/>
    <p:sldId id="888" r:id="rId31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93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36" y="792"/>
      </p:cViewPr>
      <p:guideLst>
        <p:guide orient="horz" pos="2159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tags" Target="tags/tag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8T08:59:4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 第一PPT https://www.1ppt.com/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 第一PPT https://www.1ppt.com/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 第一PPT https://www.1ppt.com/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 第一PPT https://www.1ppt.com/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93C3-7372-43C4-9A4A-1EAAA7F23DB6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ppt.com/hangye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712248" y="1710712"/>
            <a:ext cx="2798507" cy="1865671"/>
          </a:xfrm>
          <a:custGeom>
            <a:avLst/>
            <a:gdLst>
              <a:gd name="connsiteX0" fmla="*/ 0 w 2798507"/>
              <a:gd name="connsiteY0" fmla="*/ 0 h 1865671"/>
              <a:gd name="connsiteX1" fmla="*/ 2798507 w 2798507"/>
              <a:gd name="connsiteY1" fmla="*/ 0 h 1865671"/>
              <a:gd name="connsiteX2" fmla="*/ 2798507 w 2798507"/>
              <a:gd name="connsiteY2" fmla="*/ 1865671 h 1865671"/>
              <a:gd name="connsiteX3" fmla="*/ 0 w 2798507"/>
              <a:gd name="connsiteY3" fmla="*/ 1865671 h 186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507" h="1865671">
                <a:moveTo>
                  <a:pt x="0" y="0"/>
                </a:moveTo>
                <a:lnTo>
                  <a:pt x="2798507" y="0"/>
                </a:lnTo>
                <a:lnTo>
                  <a:pt x="2798507" y="1865671"/>
                </a:lnTo>
                <a:lnTo>
                  <a:pt x="0" y="18656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8202136" y="1710712"/>
            <a:ext cx="2798507" cy="1865671"/>
          </a:xfrm>
          <a:custGeom>
            <a:avLst/>
            <a:gdLst>
              <a:gd name="connsiteX0" fmla="*/ 0 w 2798507"/>
              <a:gd name="connsiteY0" fmla="*/ 0 h 1865671"/>
              <a:gd name="connsiteX1" fmla="*/ 2798507 w 2798507"/>
              <a:gd name="connsiteY1" fmla="*/ 0 h 1865671"/>
              <a:gd name="connsiteX2" fmla="*/ 2798507 w 2798507"/>
              <a:gd name="connsiteY2" fmla="*/ 1865671 h 1865671"/>
              <a:gd name="connsiteX3" fmla="*/ 0 w 2798507"/>
              <a:gd name="connsiteY3" fmla="*/ 1865671 h 186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507" h="1865671">
                <a:moveTo>
                  <a:pt x="0" y="0"/>
                </a:moveTo>
                <a:lnTo>
                  <a:pt x="2798507" y="0"/>
                </a:lnTo>
                <a:lnTo>
                  <a:pt x="2798507" y="1865671"/>
                </a:lnTo>
                <a:lnTo>
                  <a:pt x="0" y="18656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202292" y="1710713"/>
            <a:ext cx="2798507" cy="1865671"/>
          </a:xfrm>
          <a:custGeom>
            <a:avLst/>
            <a:gdLst>
              <a:gd name="connsiteX0" fmla="*/ 0 w 2798507"/>
              <a:gd name="connsiteY0" fmla="*/ 0 h 1865671"/>
              <a:gd name="connsiteX1" fmla="*/ 2798507 w 2798507"/>
              <a:gd name="connsiteY1" fmla="*/ 0 h 1865671"/>
              <a:gd name="connsiteX2" fmla="*/ 2798507 w 2798507"/>
              <a:gd name="connsiteY2" fmla="*/ 1865671 h 1865671"/>
              <a:gd name="connsiteX3" fmla="*/ 0 w 2798507"/>
              <a:gd name="connsiteY3" fmla="*/ 1865671 h 186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507" h="1865671">
                <a:moveTo>
                  <a:pt x="0" y="0"/>
                </a:moveTo>
                <a:lnTo>
                  <a:pt x="2798507" y="0"/>
                </a:lnTo>
                <a:lnTo>
                  <a:pt x="2798507" y="1865671"/>
                </a:lnTo>
                <a:lnTo>
                  <a:pt x="0" y="18656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088548" y="1785702"/>
            <a:ext cx="2548129" cy="1699602"/>
          </a:xfrm>
          <a:custGeom>
            <a:avLst/>
            <a:gdLst>
              <a:gd name="connsiteX0" fmla="*/ 0 w 2548129"/>
              <a:gd name="connsiteY0" fmla="*/ 0 h 1699602"/>
              <a:gd name="connsiteX1" fmla="*/ 2548129 w 2548129"/>
              <a:gd name="connsiteY1" fmla="*/ 0 h 1699602"/>
              <a:gd name="connsiteX2" fmla="*/ 2548129 w 2548129"/>
              <a:gd name="connsiteY2" fmla="*/ 1699602 h 1699602"/>
              <a:gd name="connsiteX3" fmla="*/ 0 w 2548129"/>
              <a:gd name="connsiteY3" fmla="*/ 1699602 h 169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129" h="1699602">
                <a:moveTo>
                  <a:pt x="0" y="0"/>
                </a:moveTo>
                <a:lnTo>
                  <a:pt x="2548129" y="0"/>
                </a:lnTo>
                <a:lnTo>
                  <a:pt x="2548129" y="1699602"/>
                </a:lnTo>
                <a:lnTo>
                  <a:pt x="0" y="1699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-2615587" y="-16747"/>
            <a:ext cx="17350153" cy="6891495"/>
          </a:xfrm>
          <a:custGeom>
            <a:avLst/>
            <a:gdLst>
              <a:gd name="connsiteX0" fmla="*/ 6389586 w 17350153"/>
              <a:gd name="connsiteY0" fmla="*/ 0 h 6891495"/>
              <a:gd name="connsiteX1" fmla="*/ 17350153 w 17350153"/>
              <a:gd name="connsiteY1" fmla="*/ 0 h 6891495"/>
              <a:gd name="connsiteX2" fmla="*/ 10960566 w 17350153"/>
              <a:gd name="connsiteY2" fmla="*/ 6891495 h 6891495"/>
              <a:gd name="connsiteX3" fmla="*/ 0 w 17350153"/>
              <a:gd name="connsiteY3" fmla="*/ 6891495 h 689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50153" h="6891494">
                <a:moveTo>
                  <a:pt x="6389586" y="0"/>
                </a:moveTo>
                <a:lnTo>
                  <a:pt x="17350153" y="0"/>
                </a:lnTo>
                <a:lnTo>
                  <a:pt x="10960566" y="6891495"/>
                </a:lnTo>
                <a:lnTo>
                  <a:pt x="0" y="68914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1405E8-809C-4D91-9065-9A4900F4FC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8CC555-D8BA-4175-8EBE-AF5DD0FD77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0EEFD0-4A95-4B48-9CD9-704A91A894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0FFD8A-9611-4DD5-B2C5-F50FA172CE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pic>
        <p:nvPicPr>
          <p:cNvPr id="5" name="墨迹 6"/>
          <p:cNvPicPr/>
          <p:nvPr/>
        </p:nvPicPr>
        <p:blipFill>
          <a:blip r:embed="rId2"/>
          <a:stretch>
            <a:fillRect/>
          </a:stretch>
        </p:blipFill>
        <p:spPr>
          <a:xfrm>
            <a:off x="-1286677" y="471795"/>
            <a:ext cx="36000" cy="162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70030" y="494801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873970" y="0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2CC6A6-486A-4951-9228-A7FA3E2F7F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2BBAC4-5675-4C01-B5B6-B7D6443CE6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716759-1044-44DC-B5A3-A19519E99A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924C86-30A6-4E78-A346-A1835327EC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589280" y="995680"/>
            <a:ext cx="7752080" cy="5882640"/>
          </a:xfrm>
          <a:custGeom>
            <a:avLst/>
            <a:gdLst>
              <a:gd name="connsiteX0" fmla="*/ 3149600 w 7752080"/>
              <a:gd name="connsiteY0" fmla="*/ 0 h 5882640"/>
              <a:gd name="connsiteX1" fmla="*/ 7752080 w 7752080"/>
              <a:gd name="connsiteY1" fmla="*/ 5882640 h 5882640"/>
              <a:gd name="connsiteX2" fmla="*/ 2082800 w 7752080"/>
              <a:gd name="connsiteY2" fmla="*/ 5882640 h 5882640"/>
              <a:gd name="connsiteX3" fmla="*/ 0 w 7752080"/>
              <a:gd name="connsiteY3" fmla="*/ 3180080 h 588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2080" h="5882640">
                <a:moveTo>
                  <a:pt x="3149600" y="0"/>
                </a:moveTo>
                <a:lnTo>
                  <a:pt x="7752080" y="5882640"/>
                </a:lnTo>
                <a:lnTo>
                  <a:pt x="2082800" y="5882640"/>
                </a:lnTo>
                <a:lnTo>
                  <a:pt x="0" y="3180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6887" cy="6858000"/>
          </a:xfrm>
          <a:custGeom>
            <a:avLst/>
            <a:gdLst>
              <a:gd name="connsiteX0" fmla="*/ 0 w 5406887"/>
              <a:gd name="connsiteY0" fmla="*/ 0 h 6858000"/>
              <a:gd name="connsiteX1" fmla="*/ 5406887 w 5406887"/>
              <a:gd name="connsiteY1" fmla="*/ 0 h 6858000"/>
              <a:gd name="connsiteX2" fmla="*/ 5406887 w 5406887"/>
              <a:gd name="connsiteY2" fmla="*/ 6858000 h 6858000"/>
              <a:gd name="connsiteX3" fmla="*/ 0 w 54068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6887" h="6858000">
                <a:moveTo>
                  <a:pt x="0" y="0"/>
                </a:moveTo>
                <a:lnTo>
                  <a:pt x="5406887" y="0"/>
                </a:lnTo>
                <a:lnTo>
                  <a:pt x="540688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418426" y="2988198"/>
            <a:ext cx="7773574" cy="3019063"/>
          </a:xfrm>
          <a:custGeom>
            <a:avLst/>
            <a:gdLst>
              <a:gd name="connsiteX0" fmla="*/ 0 w 7773574"/>
              <a:gd name="connsiteY0" fmla="*/ 0 h 3019063"/>
              <a:gd name="connsiteX1" fmla="*/ 7773574 w 7773574"/>
              <a:gd name="connsiteY1" fmla="*/ 0 h 3019063"/>
              <a:gd name="connsiteX2" fmla="*/ 7773574 w 7773574"/>
              <a:gd name="connsiteY2" fmla="*/ 3019063 h 3019063"/>
              <a:gd name="connsiteX3" fmla="*/ 0 w 7773574"/>
              <a:gd name="connsiteY3" fmla="*/ 3019063 h 301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3574" h="3019063">
                <a:moveTo>
                  <a:pt x="0" y="0"/>
                </a:moveTo>
                <a:lnTo>
                  <a:pt x="7773574" y="0"/>
                </a:lnTo>
                <a:lnTo>
                  <a:pt x="7773574" y="3019063"/>
                </a:lnTo>
                <a:lnTo>
                  <a:pt x="0" y="30190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821381" y="0"/>
            <a:ext cx="4370619" cy="3055716"/>
          </a:xfrm>
          <a:custGeom>
            <a:avLst/>
            <a:gdLst>
              <a:gd name="connsiteX0" fmla="*/ 0 w 3280669"/>
              <a:gd name="connsiteY0" fmla="*/ 0 h 3055716"/>
              <a:gd name="connsiteX1" fmla="*/ 3280669 w 3280669"/>
              <a:gd name="connsiteY1" fmla="*/ 0 h 3055716"/>
              <a:gd name="connsiteX2" fmla="*/ 3280669 w 3280669"/>
              <a:gd name="connsiteY2" fmla="*/ 3055716 h 3055716"/>
              <a:gd name="connsiteX3" fmla="*/ 0 w 3280669"/>
              <a:gd name="connsiteY3" fmla="*/ 3055716 h 305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0669" h="3055716">
                <a:moveTo>
                  <a:pt x="0" y="0"/>
                </a:moveTo>
                <a:lnTo>
                  <a:pt x="3280669" y="0"/>
                </a:lnTo>
                <a:lnTo>
                  <a:pt x="3280669" y="3055716"/>
                </a:lnTo>
                <a:lnTo>
                  <a:pt x="0" y="30557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4323899" y="0"/>
            <a:ext cx="3280669" cy="3055716"/>
          </a:xfrm>
          <a:custGeom>
            <a:avLst/>
            <a:gdLst>
              <a:gd name="connsiteX0" fmla="*/ 0 w 3280669"/>
              <a:gd name="connsiteY0" fmla="*/ 0 h 3055716"/>
              <a:gd name="connsiteX1" fmla="*/ 3280669 w 3280669"/>
              <a:gd name="connsiteY1" fmla="*/ 0 h 3055716"/>
              <a:gd name="connsiteX2" fmla="*/ 3280669 w 3280669"/>
              <a:gd name="connsiteY2" fmla="*/ 3055716 h 3055716"/>
              <a:gd name="connsiteX3" fmla="*/ 0 w 3280669"/>
              <a:gd name="connsiteY3" fmla="*/ 3055716 h 305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0669" h="3055716">
                <a:moveTo>
                  <a:pt x="0" y="0"/>
                </a:moveTo>
                <a:lnTo>
                  <a:pt x="3280669" y="0"/>
                </a:lnTo>
                <a:lnTo>
                  <a:pt x="3280669" y="3055716"/>
                </a:lnTo>
                <a:lnTo>
                  <a:pt x="0" y="30557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6457499" y="623747"/>
            <a:ext cx="2280101" cy="2613306"/>
          </a:xfrm>
          <a:custGeom>
            <a:avLst/>
            <a:gdLst>
              <a:gd name="connsiteX0" fmla="*/ 0 w 2280101"/>
              <a:gd name="connsiteY0" fmla="*/ 0 h 2613306"/>
              <a:gd name="connsiteX1" fmla="*/ 2280101 w 2280101"/>
              <a:gd name="connsiteY1" fmla="*/ 0 h 2613306"/>
              <a:gd name="connsiteX2" fmla="*/ 2280101 w 2280101"/>
              <a:gd name="connsiteY2" fmla="*/ 2613306 h 2613306"/>
              <a:gd name="connsiteX3" fmla="*/ 0 w 2280101"/>
              <a:gd name="connsiteY3" fmla="*/ 2613306 h 2613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0101" h="2613306">
                <a:moveTo>
                  <a:pt x="0" y="0"/>
                </a:moveTo>
                <a:lnTo>
                  <a:pt x="2280101" y="0"/>
                </a:lnTo>
                <a:lnTo>
                  <a:pt x="2280101" y="2613306"/>
                </a:lnTo>
                <a:lnTo>
                  <a:pt x="0" y="26133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6457498" y="3356787"/>
            <a:ext cx="2280101" cy="2145946"/>
          </a:xfrm>
          <a:custGeom>
            <a:avLst/>
            <a:gdLst>
              <a:gd name="connsiteX0" fmla="*/ 0 w 2280101"/>
              <a:gd name="connsiteY0" fmla="*/ 0 h 2145946"/>
              <a:gd name="connsiteX1" fmla="*/ 2280101 w 2280101"/>
              <a:gd name="connsiteY1" fmla="*/ 0 h 2145946"/>
              <a:gd name="connsiteX2" fmla="*/ 2280101 w 2280101"/>
              <a:gd name="connsiteY2" fmla="*/ 2145946 h 2145946"/>
              <a:gd name="connsiteX3" fmla="*/ 0 w 2280101"/>
              <a:gd name="connsiteY3" fmla="*/ 2145946 h 214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0101" h="2145946">
                <a:moveTo>
                  <a:pt x="0" y="0"/>
                </a:moveTo>
                <a:lnTo>
                  <a:pt x="2280101" y="0"/>
                </a:lnTo>
                <a:lnTo>
                  <a:pt x="2280101" y="2145946"/>
                </a:lnTo>
                <a:lnTo>
                  <a:pt x="0" y="214594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2"/>
          </p:nvPr>
        </p:nvSpPr>
        <p:spPr>
          <a:xfrm>
            <a:off x="8855258" y="1588947"/>
            <a:ext cx="2280101" cy="4645306"/>
          </a:xfrm>
          <a:custGeom>
            <a:avLst/>
            <a:gdLst>
              <a:gd name="connsiteX0" fmla="*/ 0 w 2280101"/>
              <a:gd name="connsiteY0" fmla="*/ 0 h 4645306"/>
              <a:gd name="connsiteX1" fmla="*/ 2280101 w 2280101"/>
              <a:gd name="connsiteY1" fmla="*/ 0 h 4645306"/>
              <a:gd name="connsiteX2" fmla="*/ 2280101 w 2280101"/>
              <a:gd name="connsiteY2" fmla="*/ 4645306 h 4645306"/>
              <a:gd name="connsiteX3" fmla="*/ 0 w 2280101"/>
              <a:gd name="connsiteY3" fmla="*/ 4645306 h 464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0101" h="4645306">
                <a:moveTo>
                  <a:pt x="0" y="0"/>
                </a:moveTo>
                <a:lnTo>
                  <a:pt x="2280101" y="0"/>
                </a:lnTo>
                <a:lnTo>
                  <a:pt x="2280101" y="4645306"/>
                </a:lnTo>
                <a:lnTo>
                  <a:pt x="0" y="46453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图片占位符 20"/>
          <p:cNvSpPr>
            <a:spLocks noGrp="1"/>
          </p:cNvSpPr>
          <p:nvPr>
            <p:ph type="pic" sz="quarter" idx="12"/>
          </p:nvPr>
        </p:nvSpPr>
        <p:spPr>
          <a:xfrm>
            <a:off x="9237079" y="973174"/>
            <a:ext cx="1924502" cy="2455826"/>
          </a:xfrm>
          <a:custGeom>
            <a:avLst/>
            <a:gdLst>
              <a:gd name="connsiteX0" fmla="*/ 0 w 1924502"/>
              <a:gd name="connsiteY0" fmla="*/ 0 h 2455826"/>
              <a:gd name="connsiteX1" fmla="*/ 1924502 w 1924502"/>
              <a:gd name="connsiteY1" fmla="*/ 0 h 2455826"/>
              <a:gd name="connsiteX2" fmla="*/ 1924502 w 1924502"/>
              <a:gd name="connsiteY2" fmla="*/ 2455826 h 2455826"/>
              <a:gd name="connsiteX3" fmla="*/ 0 w 1924502"/>
              <a:gd name="connsiteY3" fmla="*/ 2455826 h 245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502" h="2455826">
                <a:moveTo>
                  <a:pt x="0" y="0"/>
                </a:moveTo>
                <a:lnTo>
                  <a:pt x="1924502" y="0"/>
                </a:lnTo>
                <a:lnTo>
                  <a:pt x="1924502" y="2455826"/>
                </a:lnTo>
                <a:lnTo>
                  <a:pt x="0" y="24558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7168699" y="3569054"/>
            <a:ext cx="1924502" cy="2455826"/>
          </a:xfrm>
          <a:custGeom>
            <a:avLst/>
            <a:gdLst>
              <a:gd name="connsiteX0" fmla="*/ 0 w 1924502"/>
              <a:gd name="connsiteY0" fmla="*/ 0 h 2455826"/>
              <a:gd name="connsiteX1" fmla="*/ 1924502 w 1924502"/>
              <a:gd name="connsiteY1" fmla="*/ 0 h 2455826"/>
              <a:gd name="connsiteX2" fmla="*/ 1924502 w 1924502"/>
              <a:gd name="connsiteY2" fmla="*/ 2455826 h 2455826"/>
              <a:gd name="connsiteX3" fmla="*/ 0 w 1924502"/>
              <a:gd name="connsiteY3" fmla="*/ 2455826 h 245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502" h="2455826">
                <a:moveTo>
                  <a:pt x="0" y="0"/>
                </a:moveTo>
                <a:lnTo>
                  <a:pt x="1924502" y="0"/>
                </a:lnTo>
                <a:lnTo>
                  <a:pt x="1924502" y="2455826"/>
                </a:lnTo>
                <a:lnTo>
                  <a:pt x="0" y="24558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4"/>
          </p:nvPr>
        </p:nvSpPr>
        <p:spPr>
          <a:xfrm>
            <a:off x="9237079" y="3569054"/>
            <a:ext cx="1924502" cy="2455826"/>
          </a:xfrm>
          <a:custGeom>
            <a:avLst/>
            <a:gdLst>
              <a:gd name="connsiteX0" fmla="*/ 0 w 1924502"/>
              <a:gd name="connsiteY0" fmla="*/ 0 h 2455826"/>
              <a:gd name="connsiteX1" fmla="*/ 1924502 w 1924502"/>
              <a:gd name="connsiteY1" fmla="*/ 0 h 2455826"/>
              <a:gd name="connsiteX2" fmla="*/ 1924502 w 1924502"/>
              <a:gd name="connsiteY2" fmla="*/ 2455826 h 2455826"/>
              <a:gd name="connsiteX3" fmla="*/ 0 w 1924502"/>
              <a:gd name="connsiteY3" fmla="*/ 2455826 h 245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502" h="2455826">
                <a:moveTo>
                  <a:pt x="0" y="0"/>
                </a:moveTo>
                <a:lnTo>
                  <a:pt x="1924502" y="0"/>
                </a:lnTo>
                <a:lnTo>
                  <a:pt x="1924502" y="2455826"/>
                </a:lnTo>
                <a:lnTo>
                  <a:pt x="0" y="24558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1021899" y="973174"/>
            <a:ext cx="3732981" cy="5051706"/>
          </a:xfrm>
          <a:custGeom>
            <a:avLst/>
            <a:gdLst>
              <a:gd name="connsiteX0" fmla="*/ 0 w 3732981"/>
              <a:gd name="connsiteY0" fmla="*/ 0 h 5051706"/>
              <a:gd name="connsiteX1" fmla="*/ 3732981 w 3732981"/>
              <a:gd name="connsiteY1" fmla="*/ 0 h 5051706"/>
              <a:gd name="connsiteX2" fmla="*/ 3732981 w 3732981"/>
              <a:gd name="connsiteY2" fmla="*/ 5051706 h 5051706"/>
              <a:gd name="connsiteX3" fmla="*/ 0 w 3732981"/>
              <a:gd name="connsiteY3" fmla="*/ 5051706 h 505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981" h="5051706">
                <a:moveTo>
                  <a:pt x="0" y="0"/>
                </a:moveTo>
                <a:lnTo>
                  <a:pt x="3732981" y="0"/>
                </a:lnTo>
                <a:lnTo>
                  <a:pt x="3732981" y="5051706"/>
                </a:lnTo>
                <a:lnTo>
                  <a:pt x="0" y="50517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7168699" y="973174"/>
            <a:ext cx="1924502" cy="2455826"/>
          </a:xfrm>
          <a:custGeom>
            <a:avLst/>
            <a:gdLst>
              <a:gd name="connsiteX0" fmla="*/ 0 w 1924502"/>
              <a:gd name="connsiteY0" fmla="*/ 0 h 2455826"/>
              <a:gd name="connsiteX1" fmla="*/ 1924502 w 1924502"/>
              <a:gd name="connsiteY1" fmla="*/ 0 h 2455826"/>
              <a:gd name="connsiteX2" fmla="*/ 1924502 w 1924502"/>
              <a:gd name="connsiteY2" fmla="*/ 2455826 h 2455826"/>
              <a:gd name="connsiteX3" fmla="*/ 0 w 1924502"/>
              <a:gd name="connsiteY3" fmla="*/ 2455826 h 245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502" h="2455826">
                <a:moveTo>
                  <a:pt x="0" y="0"/>
                </a:moveTo>
                <a:lnTo>
                  <a:pt x="1924502" y="0"/>
                </a:lnTo>
                <a:lnTo>
                  <a:pt x="1924502" y="2455826"/>
                </a:lnTo>
                <a:lnTo>
                  <a:pt x="0" y="24558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1021899" y="3492501"/>
            <a:ext cx="3312160" cy="2532379"/>
          </a:xfrm>
          <a:custGeom>
            <a:avLst/>
            <a:gdLst>
              <a:gd name="connsiteX0" fmla="*/ 0 w 3312160"/>
              <a:gd name="connsiteY0" fmla="*/ 0 h 2392326"/>
              <a:gd name="connsiteX1" fmla="*/ 3312160 w 3312160"/>
              <a:gd name="connsiteY1" fmla="*/ 0 h 2392326"/>
              <a:gd name="connsiteX2" fmla="*/ 3312160 w 3312160"/>
              <a:gd name="connsiteY2" fmla="*/ 2392326 h 2392326"/>
              <a:gd name="connsiteX3" fmla="*/ 0 w 3312160"/>
              <a:gd name="connsiteY3" fmla="*/ 2392326 h 239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160" h="2392326">
                <a:moveTo>
                  <a:pt x="0" y="0"/>
                </a:moveTo>
                <a:lnTo>
                  <a:pt x="3312160" y="0"/>
                </a:lnTo>
                <a:lnTo>
                  <a:pt x="3312160" y="2392326"/>
                </a:lnTo>
                <a:lnTo>
                  <a:pt x="0" y="2392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4470400" y="960122"/>
            <a:ext cx="3149600" cy="5064758"/>
          </a:xfrm>
          <a:custGeom>
            <a:avLst/>
            <a:gdLst>
              <a:gd name="connsiteX0" fmla="*/ 0 w 3312160"/>
              <a:gd name="connsiteY0" fmla="*/ 0 h 2392326"/>
              <a:gd name="connsiteX1" fmla="*/ 3312160 w 3312160"/>
              <a:gd name="connsiteY1" fmla="*/ 0 h 2392326"/>
              <a:gd name="connsiteX2" fmla="*/ 3312160 w 3312160"/>
              <a:gd name="connsiteY2" fmla="*/ 2392326 h 2392326"/>
              <a:gd name="connsiteX3" fmla="*/ 0 w 3312160"/>
              <a:gd name="connsiteY3" fmla="*/ 2392326 h 239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160" h="2392326">
                <a:moveTo>
                  <a:pt x="0" y="0"/>
                </a:moveTo>
                <a:lnTo>
                  <a:pt x="3312160" y="0"/>
                </a:lnTo>
                <a:lnTo>
                  <a:pt x="3312160" y="2392326"/>
                </a:lnTo>
                <a:lnTo>
                  <a:pt x="0" y="2392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7756340" y="973174"/>
            <a:ext cx="3312159" cy="2928266"/>
          </a:xfrm>
          <a:custGeom>
            <a:avLst/>
            <a:gdLst>
              <a:gd name="connsiteX0" fmla="*/ 0 w 3312160"/>
              <a:gd name="connsiteY0" fmla="*/ 0 h 2392326"/>
              <a:gd name="connsiteX1" fmla="*/ 3312160 w 3312160"/>
              <a:gd name="connsiteY1" fmla="*/ 0 h 2392326"/>
              <a:gd name="connsiteX2" fmla="*/ 3312160 w 3312160"/>
              <a:gd name="connsiteY2" fmla="*/ 2392326 h 2392326"/>
              <a:gd name="connsiteX3" fmla="*/ 0 w 3312160"/>
              <a:gd name="connsiteY3" fmla="*/ 2392326 h 239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160" h="2392326">
                <a:moveTo>
                  <a:pt x="0" y="0"/>
                </a:moveTo>
                <a:lnTo>
                  <a:pt x="3312160" y="0"/>
                </a:lnTo>
                <a:lnTo>
                  <a:pt x="3312160" y="2392326"/>
                </a:lnTo>
                <a:lnTo>
                  <a:pt x="0" y="2392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7756341" y="4043680"/>
            <a:ext cx="3312159" cy="1981200"/>
          </a:xfrm>
          <a:custGeom>
            <a:avLst/>
            <a:gdLst>
              <a:gd name="connsiteX0" fmla="*/ 0 w 3312160"/>
              <a:gd name="connsiteY0" fmla="*/ 0 h 2392326"/>
              <a:gd name="connsiteX1" fmla="*/ 3312160 w 3312160"/>
              <a:gd name="connsiteY1" fmla="*/ 0 h 2392326"/>
              <a:gd name="connsiteX2" fmla="*/ 3312160 w 3312160"/>
              <a:gd name="connsiteY2" fmla="*/ 2392326 h 2392326"/>
              <a:gd name="connsiteX3" fmla="*/ 0 w 3312160"/>
              <a:gd name="connsiteY3" fmla="*/ 2392326 h 239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160" h="2392326">
                <a:moveTo>
                  <a:pt x="0" y="0"/>
                </a:moveTo>
                <a:lnTo>
                  <a:pt x="3312160" y="0"/>
                </a:lnTo>
                <a:lnTo>
                  <a:pt x="3312160" y="2392326"/>
                </a:lnTo>
                <a:lnTo>
                  <a:pt x="0" y="2392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021899" y="973174"/>
            <a:ext cx="3312160" cy="2392326"/>
          </a:xfrm>
          <a:custGeom>
            <a:avLst/>
            <a:gdLst>
              <a:gd name="connsiteX0" fmla="*/ 0 w 3312160"/>
              <a:gd name="connsiteY0" fmla="*/ 0 h 2392326"/>
              <a:gd name="connsiteX1" fmla="*/ 3312160 w 3312160"/>
              <a:gd name="connsiteY1" fmla="*/ 0 h 2392326"/>
              <a:gd name="connsiteX2" fmla="*/ 3312160 w 3312160"/>
              <a:gd name="connsiteY2" fmla="*/ 2392326 h 2392326"/>
              <a:gd name="connsiteX3" fmla="*/ 0 w 3312160"/>
              <a:gd name="connsiteY3" fmla="*/ 2392326 h 239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160" h="2392326">
                <a:moveTo>
                  <a:pt x="0" y="0"/>
                </a:moveTo>
                <a:lnTo>
                  <a:pt x="3312160" y="0"/>
                </a:lnTo>
                <a:lnTo>
                  <a:pt x="3312160" y="2392326"/>
                </a:lnTo>
                <a:lnTo>
                  <a:pt x="0" y="2392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065141" y="1729398"/>
            <a:ext cx="2548129" cy="1699602"/>
          </a:xfrm>
          <a:custGeom>
            <a:avLst/>
            <a:gdLst>
              <a:gd name="connsiteX0" fmla="*/ 0 w 2548129"/>
              <a:gd name="connsiteY0" fmla="*/ 0 h 1699602"/>
              <a:gd name="connsiteX1" fmla="*/ 2548129 w 2548129"/>
              <a:gd name="connsiteY1" fmla="*/ 0 h 1699602"/>
              <a:gd name="connsiteX2" fmla="*/ 2548129 w 2548129"/>
              <a:gd name="connsiteY2" fmla="*/ 1699602 h 1699602"/>
              <a:gd name="connsiteX3" fmla="*/ 0 w 2548129"/>
              <a:gd name="connsiteY3" fmla="*/ 1699602 h 169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129" h="1699602">
                <a:moveTo>
                  <a:pt x="0" y="0"/>
                </a:moveTo>
                <a:lnTo>
                  <a:pt x="2548129" y="0"/>
                </a:lnTo>
                <a:lnTo>
                  <a:pt x="2548129" y="1699602"/>
                </a:lnTo>
                <a:lnTo>
                  <a:pt x="0" y="1699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4700276" y="1710712"/>
            <a:ext cx="2798507" cy="1865671"/>
          </a:xfrm>
          <a:custGeom>
            <a:avLst/>
            <a:gdLst>
              <a:gd name="connsiteX0" fmla="*/ 0 w 2798507"/>
              <a:gd name="connsiteY0" fmla="*/ 0 h 1865671"/>
              <a:gd name="connsiteX1" fmla="*/ 2798507 w 2798507"/>
              <a:gd name="connsiteY1" fmla="*/ 0 h 1865671"/>
              <a:gd name="connsiteX2" fmla="*/ 2798507 w 2798507"/>
              <a:gd name="connsiteY2" fmla="*/ 1865671 h 1865671"/>
              <a:gd name="connsiteX3" fmla="*/ 0 w 2798507"/>
              <a:gd name="connsiteY3" fmla="*/ 1865671 h 186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507" h="1865671">
                <a:moveTo>
                  <a:pt x="0" y="0"/>
                </a:moveTo>
                <a:lnTo>
                  <a:pt x="2798507" y="0"/>
                </a:lnTo>
                <a:lnTo>
                  <a:pt x="2798507" y="1865671"/>
                </a:lnTo>
                <a:lnTo>
                  <a:pt x="0" y="18656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8202136" y="1710712"/>
            <a:ext cx="2798507" cy="1865671"/>
          </a:xfrm>
          <a:custGeom>
            <a:avLst/>
            <a:gdLst>
              <a:gd name="connsiteX0" fmla="*/ 0 w 2798507"/>
              <a:gd name="connsiteY0" fmla="*/ 0 h 1865671"/>
              <a:gd name="connsiteX1" fmla="*/ 2798507 w 2798507"/>
              <a:gd name="connsiteY1" fmla="*/ 0 h 1865671"/>
              <a:gd name="connsiteX2" fmla="*/ 2798507 w 2798507"/>
              <a:gd name="connsiteY2" fmla="*/ 1865671 h 1865671"/>
              <a:gd name="connsiteX3" fmla="*/ 0 w 2798507"/>
              <a:gd name="connsiteY3" fmla="*/ 1865671 h 186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507" h="1865671">
                <a:moveTo>
                  <a:pt x="0" y="0"/>
                </a:moveTo>
                <a:lnTo>
                  <a:pt x="2798507" y="0"/>
                </a:lnTo>
                <a:lnTo>
                  <a:pt x="2798507" y="1865671"/>
                </a:lnTo>
                <a:lnTo>
                  <a:pt x="0" y="18656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202292" y="1710712"/>
            <a:ext cx="2798507" cy="1865671"/>
          </a:xfrm>
          <a:custGeom>
            <a:avLst/>
            <a:gdLst>
              <a:gd name="connsiteX0" fmla="*/ 0 w 2798507"/>
              <a:gd name="connsiteY0" fmla="*/ 0 h 1865671"/>
              <a:gd name="connsiteX1" fmla="*/ 2798507 w 2798507"/>
              <a:gd name="connsiteY1" fmla="*/ 0 h 1865671"/>
              <a:gd name="connsiteX2" fmla="*/ 2798507 w 2798507"/>
              <a:gd name="connsiteY2" fmla="*/ 1865671 h 1865671"/>
              <a:gd name="connsiteX3" fmla="*/ 0 w 2798507"/>
              <a:gd name="connsiteY3" fmla="*/ 1865671 h 186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507" h="1865671">
                <a:moveTo>
                  <a:pt x="0" y="0"/>
                </a:moveTo>
                <a:lnTo>
                  <a:pt x="2798507" y="0"/>
                </a:lnTo>
                <a:lnTo>
                  <a:pt x="2798507" y="1865671"/>
                </a:lnTo>
                <a:lnTo>
                  <a:pt x="0" y="18656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84934D-2285-4C04-8313-46763AFD6F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64BE48-8DF3-4E65-8F3A-80EEB45DD8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84934D-2285-4C04-8313-46763AFD6F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64BE48-8DF3-4E65-8F3A-80EEB45DD8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84934D-2285-4C04-8313-46763AFD6F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64BE48-8DF3-4E65-8F3A-80EEB45DD8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6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4" Type="http://schemas.openxmlformats.org/officeDocument/2006/relationships/theme" Target="../theme/theme2.xml"/><Relationship Id="rId13" Type="http://schemas.openxmlformats.org/officeDocument/2006/relationships/image" Target="../media/image2.png"/><Relationship Id="rId12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9F233-A1A7-40FE-92DF-DDAA2F01A3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A240B-C4A6-4786-B494-90B15D5191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9.xml"/><Relationship Id="rId5" Type="http://schemas.openxmlformats.org/officeDocument/2006/relationships/image" Target="../media/image21.jpeg"/><Relationship Id="rId4" Type="http://schemas.openxmlformats.org/officeDocument/2006/relationships/image" Target="../media/image19.jpeg"/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5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hyperlink" Target="http://www.xiaomubai.com/" TargetMode="External"/><Relationship Id="rId8" Type="http://schemas.openxmlformats.org/officeDocument/2006/relationships/hyperlink" Target="https://www.siapab.cn/" TargetMode="External"/><Relationship Id="rId7" Type="http://schemas.openxmlformats.org/officeDocument/2006/relationships/hyperlink" Target="https://www.mkiseo.com/" TargetMode="External"/><Relationship Id="rId6" Type="http://schemas.openxmlformats.org/officeDocument/2006/relationships/hyperlink" Target="http://www.intelseo.cn/" TargetMode="External"/><Relationship Id="rId5" Type="http://schemas.openxmlformats.org/officeDocument/2006/relationships/hyperlink" Target="https://www.intellectai.cn/" TargetMode="External"/><Relationship Id="rId4" Type="http://schemas.openxmlformats.org/officeDocument/2006/relationships/hyperlink" Target="https://www.hzktpj.com/" TargetMode="External"/><Relationship Id="rId3" Type="http://schemas.openxmlformats.org/officeDocument/2006/relationships/hyperlink" Target="https://www.birdbaike.com/" TargetMode="External"/><Relationship Id="rId2" Type="http://schemas.openxmlformats.org/officeDocument/2006/relationships/image" Target="../media/image27.pn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23.xml"/><Relationship Id="rId10" Type="http://schemas.openxmlformats.org/officeDocument/2006/relationships/image" Target="../media/image28.png"/><Relationship Id="rId1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徽标, 公司名称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6" t="15190"/>
          <a:stretch>
            <a:fillRect/>
          </a:stretch>
        </p:blipFill>
        <p:spPr>
          <a:xfrm>
            <a:off x="5440100" y="1414958"/>
            <a:ext cx="6751899" cy="544304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18579" y="2605291"/>
            <a:ext cx="52774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cs typeface="+mn-ea"/>
                <a:sym typeface="+mn-lt"/>
              </a:rPr>
              <a:t>运动体育主题模板</a:t>
            </a:r>
            <a:endParaRPr lang="zh-CN" altLang="en-US" sz="4400" b="1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8579" y="3424711"/>
            <a:ext cx="51968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cs typeface="+mn-ea"/>
                <a:sym typeface="+mn-lt"/>
              </a:rPr>
              <a:t>SUMMARY OF DOCTORS' WORK IN MEDICAL HOSPITALS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06243" y="4319167"/>
            <a:ext cx="1377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cs typeface="+mn-ea"/>
                <a:sym typeface="+mn-lt"/>
              </a:rPr>
              <a:t>20XX</a:t>
            </a:r>
            <a:r>
              <a:rPr lang="zh-CN" altLang="en-US" sz="1400" dirty="0">
                <a:cs typeface="+mn-ea"/>
                <a:sym typeface="+mn-lt"/>
              </a:rPr>
              <a:t>年</a:t>
            </a:r>
            <a:r>
              <a:rPr lang="en-US" altLang="zh-CN" sz="1400" dirty="0">
                <a:cs typeface="+mn-ea"/>
                <a:sym typeface="+mn-lt"/>
              </a:rPr>
              <a:t>8</a:t>
            </a:r>
            <a:r>
              <a:rPr lang="zh-CN" altLang="en-US" sz="1400" dirty="0">
                <a:cs typeface="+mn-ea"/>
                <a:sym typeface="+mn-lt"/>
              </a:rPr>
              <a:t>月</a:t>
            </a:r>
            <a:r>
              <a:rPr lang="en-US" altLang="zh-CN" sz="1400" dirty="0">
                <a:cs typeface="+mn-ea"/>
                <a:sym typeface="+mn-lt"/>
              </a:rPr>
              <a:t>8</a:t>
            </a:r>
            <a:r>
              <a:rPr lang="zh-CN" altLang="en-US" sz="1400" dirty="0">
                <a:cs typeface="+mn-ea"/>
                <a:sym typeface="+mn-lt"/>
              </a:rPr>
              <a:t>日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503722" y="4323195"/>
            <a:ext cx="299720" cy="299720"/>
          </a:xfrm>
          <a:prstGeom prst="ellipse">
            <a:avLst/>
          </a:prstGeom>
          <a:solidFill>
            <a:srgbClr val="129B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3577876" y="4397350"/>
            <a:ext cx="151411" cy="151411"/>
          </a:xfrm>
          <a:custGeom>
            <a:avLst/>
            <a:gdLst>
              <a:gd name="connsiteX0" fmla="*/ 23406 w 36009"/>
              <a:gd name="connsiteY0" fmla="*/ 16204 h 36009"/>
              <a:gd name="connsiteX1" fmla="*/ 19805 w 36009"/>
              <a:gd name="connsiteY1" fmla="*/ 16204 h 36009"/>
              <a:gd name="connsiteX2" fmla="*/ 19805 w 36009"/>
              <a:gd name="connsiteY2" fmla="*/ 9002 h 36009"/>
              <a:gd name="connsiteX3" fmla="*/ 19283 w 36009"/>
              <a:gd name="connsiteY3" fmla="*/ 7724 h 36009"/>
              <a:gd name="connsiteX4" fmla="*/ 18005 w 36009"/>
              <a:gd name="connsiteY4" fmla="*/ 7202 h 36009"/>
              <a:gd name="connsiteX5" fmla="*/ 16726 w 36009"/>
              <a:gd name="connsiteY5" fmla="*/ 7724 h 36009"/>
              <a:gd name="connsiteX6" fmla="*/ 16204 w 36009"/>
              <a:gd name="connsiteY6" fmla="*/ 9002 h 36009"/>
              <a:gd name="connsiteX7" fmla="*/ 16204 w 36009"/>
              <a:gd name="connsiteY7" fmla="*/ 18005 h 36009"/>
              <a:gd name="connsiteX8" fmla="*/ 16726 w 36009"/>
              <a:gd name="connsiteY8" fmla="*/ 19283 h 36009"/>
              <a:gd name="connsiteX9" fmla="*/ 18005 w 36009"/>
              <a:gd name="connsiteY9" fmla="*/ 19805 h 36009"/>
              <a:gd name="connsiteX10" fmla="*/ 23406 w 36009"/>
              <a:gd name="connsiteY10" fmla="*/ 19805 h 36009"/>
              <a:gd name="connsiteX11" fmla="*/ 24684 w 36009"/>
              <a:gd name="connsiteY11" fmla="*/ 19283 h 36009"/>
              <a:gd name="connsiteX12" fmla="*/ 25207 w 36009"/>
              <a:gd name="connsiteY12" fmla="*/ 18005 h 36009"/>
              <a:gd name="connsiteX13" fmla="*/ 24684 w 36009"/>
              <a:gd name="connsiteY13" fmla="*/ 16726 h 36009"/>
              <a:gd name="connsiteX14" fmla="*/ 23406 w 36009"/>
              <a:gd name="connsiteY14" fmla="*/ 16204 h 36009"/>
              <a:gd name="connsiteX15" fmla="*/ 18005 w 36009"/>
              <a:gd name="connsiteY15" fmla="*/ 0 h 36009"/>
              <a:gd name="connsiteX16" fmla="*/ 7994 w 36009"/>
              <a:gd name="connsiteY16" fmla="*/ 3043 h 36009"/>
              <a:gd name="connsiteX17" fmla="*/ 1368 w 36009"/>
              <a:gd name="connsiteY17" fmla="*/ 11109 h 36009"/>
              <a:gd name="connsiteX18" fmla="*/ 342 w 36009"/>
              <a:gd name="connsiteY18" fmla="*/ 21516 h 36009"/>
              <a:gd name="connsiteX19" fmla="*/ 5275 w 36009"/>
              <a:gd name="connsiteY19" fmla="*/ 30734 h 36009"/>
              <a:gd name="connsiteX20" fmla="*/ 14494 w 36009"/>
              <a:gd name="connsiteY20" fmla="*/ 35667 h 36009"/>
              <a:gd name="connsiteX21" fmla="*/ 24900 w 36009"/>
              <a:gd name="connsiteY21" fmla="*/ 34641 h 36009"/>
              <a:gd name="connsiteX22" fmla="*/ 32967 w 36009"/>
              <a:gd name="connsiteY22" fmla="*/ 28015 h 36009"/>
              <a:gd name="connsiteX23" fmla="*/ 36009 w 36009"/>
              <a:gd name="connsiteY23" fmla="*/ 18005 h 36009"/>
              <a:gd name="connsiteX24" fmla="*/ 34641 w 36009"/>
              <a:gd name="connsiteY24" fmla="*/ 11109 h 36009"/>
              <a:gd name="connsiteX25" fmla="*/ 30734 w 36009"/>
              <a:gd name="connsiteY25" fmla="*/ 5275 h 36009"/>
              <a:gd name="connsiteX26" fmla="*/ 24900 w 36009"/>
              <a:gd name="connsiteY26" fmla="*/ 1368 h 36009"/>
              <a:gd name="connsiteX27" fmla="*/ 18005 w 36009"/>
              <a:gd name="connsiteY27" fmla="*/ 0 h 36009"/>
              <a:gd name="connsiteX28" fmla="*/ 18005 w 36009"/>
              <a:gd name="connsiteY28" fmla="*/ 32409 h 36009"/>
              <a:gd name="connsiteX29" fmla="*/ 10011 w 36009"/>
              <a:gd name="connsiteY29" fmla="*/ 29978 h 36009"/>
              <a:gd name="connsiteX30" fmla="*/ 4699 w 36009"/>
              <a:gd name="connsiteY30" fmla="*/ 23514 h 36009"/>
              <a:gd name="connsiteX31" fmla="*/ 3871 w 36009"/>
              <a:gd name="connsiteY31" fmla="*/ 15196 h 36009"/>
              <a:gd name="connsiteX32" fmla="*/ 7814 w 36009"/>
              <a:gd name="connsiteY32" fmla="*/ 7814 h 36009"/>
              <a:gd name="connsiteX33" fmla="*/ 15196 w 36009"/>
              <a:gd name="connsiteY33" fmla="*/ 3871 h 36009"/>
              <a:gd name="connsiteX34" fmla="*/ 23514 w 36009"/>
              <a:gd name="connsiteY34" fmla="*/ 4699 h 36009"/>
              <a:gd name="connsiteX35" fmla="*/ 29978 w 36009"/>
              <a:gd name="connsiteY35" fmla="*/ 10011 h 36009"/>
              <a:gd name="connsiteX36" fmla="*/ 32408 w 36009"/>
              <a:gd name="connsiteY36" fmla="*/ 18005 h 36009"/>
              <a:gd name="connsiteX37" fmla="*/ 28195 w 36009"/>
              <a:gd name="connsiteY37" fmla="*/ 28195 h 36009"/>
              <a:gd name="connsiteX38" fmla="*/ 18005 w 36009"/>
              <a:gd name="connsiteY38" fmla="*/ 32409 h 36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6009" h="36009">
                <a:moveTo>
                  <a:pt x="23406" y="16204"/>
                </a:moveTo>
                <a:lnTo>
                  <a:pt x="19805" y="16204"/>
                </a:lnTo>
                <a:lnTo>
                  <a:pt x="19805" y="9002"/>
                </a:lnTo>
                <a:cubicBezTo>
                  <a:pt x="19805" y="8516"/>
                  <a:pt x="19607" y="8066"/>
                  <a:pt x="19283" y="7724"/>
                </a:cubicBezTo>
                <a:cubicBezTo>
                  <a:pt x="18941" y="7400"/>
                  <a:pt x="18491" y="7202"/>
                  <a:pt x="18005" y="7202"/>
                </a:cubicBezTo>
                <a:cubicBezTo>
                  <a:pt x="17519" y="7202"/>
                  <a:pt x="17068" y="7400"/>
                  <a:pt x="16726" y="7724"/>
                </a:cubicBezTo>
                <a:cubicBezTo>
                  <a:pt x="16402" y="8066"/>
                  <a:pt x="16204" y="8516"/>
                  <a:pt x="16204" y="9002"/>
                </a:cubicBezTo>
                <a:lnTo>
                  <a:pt x="16204" y="18005"/>
                </a:lnTo>
                <a:cubicBezTo>
                  <a:pt x="16204" y="18491"/>
                  <a:pt x="16402" y="18941"/>
                  <a:pt x="16726" y="19283"/>
                </a:cubicBezTo>
                <a:cubicBezTo>
                  <a:pt x="17068" y="19607"/>
                  <a:pt x="17519" y="19805"/>
                  <a:pt x="18005" y="19805"/>
                </a:cubicBezTo>
                <a:lnTo>
                  <a:pt x="23406" y="19805"/>
                </a:lnTo>
                <a:cubicBezTo>
                  <a:pt x="23892" y="19805"/>
                  <a:pt x="24342" y="19607"/>
                  <a:pt x="24684" y="19283"/>
                </a:cubicBezTo>
                <a:cubicBezTo>
                  <a:pt x="25009" y="18941"/>
                  <a:pt x="25207" y="18491"/>
                  <a:pt x="25207" y="18005"/>
                </a:cubicBezTo>
                <a:cubicBezTo>
                  <a:pt x="25207" y="17519"/>
                  <a:pt x="25009" y="17068"/>
                  <a:pt x="24684" y="16726"/>
                </a:cubicBezTo>
                <a:cubicBezTo>
                  <a:pt x="24342" y="16402"/>
                  <a:pt x="23892" y="16204"/>
                  <a:pt x="23406" y="16204"/>
                </a:cubicBezTo>
                <a:close/>
                <a:moveTo>
                  <a:pt x="18005" y="0"/>
                </a:moveTo>
                <a:cubicBezTo>
                  <a:pt x="14440" y="0"/>
                  <a:pt x="10965" y="1062"/>
                  <a:pt x="7994" y="3043"/>
                </a:cubicBezTo>
                <a:cubicBezTo>
                  <a:pt x="5041" y="5005"/>
                  <a:pt x="2737" y="7832"/>
                  <a:pt x="1368" y="11109"/>
                </a:cubicBezTo>
                <a:cubicBezTo>
                  <a:pt x="0" y="14404"/>
                  <a:pt x="-342" y="18023"/>
                  <a:pt x="342" y="21516"/>
                </a:cubicBezTo>
                <a:cubicBezTo>
                  <a:pt x="1044" y="25009"/>
                  <a:pt x="2755" y="28213"/>
                  <a:pt x="5275" y="30734"/>
                </a:cubicBezTo>
                <a:cubicBezTo>
                  <a:pt x="7796" y="33255"/>
                  <a:pt x="11001" y="34965"/>
                  <a:pt x="14494" y="35667"/>
                </a:cubicBezTo>
                <a:cubicBezTo>
                  <a:pt x="17987" y="36351"/>
                  <a:pt x="21606" y="36009"/>
                  <a:pt x="24900" y="34641"/>
                </a:cubicBezTo>
                <a:cubicBezTo>
                  <a:pt x="28177" y="33273"/>
                  <a:pt x="31004" y="30968"/>
                  <a:pt x="32967" y="28015"/>
                </a:cubicBezTo>
                <a:cubicBezTo>
                  <a:pt x="34947" y="25045"/>
                  <a:pt x="36009" y="21570"/>
                  <a:pt x="36009" y="18005"/>
                </a:cubicBezTo>
                <a:cubicBezTo>
                  <a:pt x="36009" y="15646"/>
                  <a:pt x="35541" y="13306"/>
                  <a:pt x="34641" y="11109"/>
                </a:cubicBezTo>
                <a:cubicBezTo>
                  <a:pt x="33741" y="8930"/>
                  <a:pt x="32408" y="6950"/>
                  <a:pt x="30734" y="5275"/>
                </a:cubicBezTo>
                <a:cubicBezTo>
                  <a:pt x="29060" y="3601"/>
                  <a:pt x="27079" y="2269"/>
                  <a:pt x="24900" y="1368"/>
                </a:cubicBezTo>
                <a:cubicBezTo>
                  <a:pt x="22704" y="468"/>
                  <a:pt x="20363" y="0"/>
                  <a:pt x="18005" y="0"/>
                </a:cubicBezTo>
                <a:close/>
                <a:moveTo>
                  <a:pt x="18005" y="32409"/>
                </a:moveTo>
                <a:cubicBezTo>
                  <a:pt x="15160" y="32409"/>
                  <a:pt x="12369" y="31562"/>
                  <a:pt x="10011" y="29978"/>
                </a:cubicBezTo>
                <a:cubicBezTo>
                  <a:pt x="7634" y="28393"/>
                  <a:pt x="5779" y="26143"/>
                  <a:pt x="4699" y="23514"/>
                </a:cubicBezTo>
                <a:cubicBezTo>
                  <a:pt x="3601" y="20885"/>
                  <a:pt x="3331" y="17987"/>
                  <a:pt x="3871" y="15196"/>
                </a:cubicBezTo>
                <a:cubicBezTo>
                  <a:pt x="4429" y="12405"/>
                  <a:pt x="5797" y="9831"/>
                  <a:pt x="7814" y="7814"/>
                </a:cubicBezTo>
                <a:cubicBezTo>
                  <a:pt x="9830" y="5797"/>
                  <a:pt x="12405" y="4429"/>
                  <a:pt x="15196" y="3871"/>
                </a:cubicBezTo>
                <a:cubicBezTo>
                  <a:pt x="17987" y="3331"/>
                  <a:pt x="20885" y="3601"/>
                  <a:pt x="23514" y="4699"/>
                </a:cubicBezTo>
                <a:cubicBezTo>
                  <a:pt x="26143" y="5779"/>
                  <a:pt x="28393" y="7634"/>
                  <a:pt x="29978" y="10011"/>
                </a:cubicBezTo>
                <a:cubicBezTo>
                  <a:pt x="31562" y="12369"/>
                  <a:pt x="32408" y="15160"/>
                  <a:pt x="32408" y="18005"/>
                </a:cubicBezTo>
                <a:cubicBezTo>
                  <a:pt x="32408" y="21822"/>
                  <a:pt x="30896" y="25495"/>
                  <a:pt x="28195" y="28195"/>
                </a:cubicBezTo>
                <a:cubicBezTo>
                  <a:pt x="25495" y="30896"/>
                  <a:pt x="21822" y="32409"/>
                  <a:pt x="18005" y="32409"/>
                </a:cubicBezTo>
                <a:close/>
              </a:path>
            </a:pathLst>
          </a:custGeom>
          <a:solidFill>
            <a:schemeClr val="bg1"/>
          </a:solidFill>
          <a:ln w="17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953006" y="4319167"/>
            <a:ext cx="8940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cs typeface="+mn-ea"/>
                <a:sym typeface="+mn-lt"/>
              </a:rPr>
              <a:t>汇报人：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650485" y="4323195"/>
            <a:ext cx="299720" cy="299720"/>
          </a:xfrm>
          <a:prstGeom prst="ellipse">
            <a:avLst/>
          </a:prstGeom>
          <a:solidFill>
            <a:srgbClr val="129B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2" name="任意多边形: 形状 31"/>
          <p:cNvSpPr/>
          <p:nvPr/>
        </p:nvSpPr>
        <p:spPr>
          <a:xfrm>
            <a:off x="1724806" y="4397455"/>
            <a:ext cx="151200" cy="151200"/>
          </a:xfrm>
          <a:custGeom>
            <a:avLst/>
            <a:gdLst>
              <a:gd name="connsiteX0" fmla="*/ 24565 w 35829"/>
              <a:gd name="connsiteY0" fmla="*/ 19301 h 36038"/>
              <a:gd name="connsiteX1" fmla="*/ 28256 w 35829"/>
              <a:gd name="connsiteY1" fmla="*/ 13846 h 36038"/>
              <a:gd name="connsiteX2" fmla="*/ 28094 w 35829"/>
              <a:gd name="connsiteY2" fmla="*/ 7274 h 36038"/>
              <a:gd name="connsiteX3" fmla="*/ 24151 w 35829"/>
              <a:gd name="connsiteY3" fmla="*/ 2017 h 36038"/>
              <a:gd name="connsiteX4" fmla="*/ 17885 w 35829"/>
              <a:gd name="connsiteY4" fmla="*/ 0 h 36038"/>
              <a:gd name="connsiteX5" fmla="*/ 11620 w 35829"/>
              <a:gd name="connsiteY5" fmla="*/ 2017 h 36038"/>
              <a:gd name="connsiteX6" fmla="*/ 7677 w 35829"/>
              <a:gd name="connsiteY6" fmla="*/ 7274 h 36038"/>
              <a:gd name="connsiteX7" fmla="*/ 7515 w 35829"/>
              <a:gd name="connsiteY7" fmla="*/ 13846 h 36038"/>
              <a:gd name="connsiteX8" fmla="*/ 11206 w 35829"/>
              <a:gd name="connsiteY8" fmla="*/ 19301 h 36038"/>
              <a:gd name="connsiteX9" fmla="*/ 3572 w 35829"/>
              <a:gd name="connsiteY9" fmla="*/ 25117 h 36038"/>
              <a:gd name="connsiteX10" fmla="*/ 7 w 35829"/>
              <a:gd name="connsiteY10" fmla="*/ 34029 h 36038"/>
              <a:gd name="connsiteX11" fmla="*/ 61 w 35829"/>
              <a:gd name="connsiteY11" fmla="*/ 34731 h 36038"/>
              <a:gd name="connsiteX12" fmla="*/ 403 w 35829"/>
              <a:gd name="connsiteY12" fmla="*/ 35361 h 36038"/>
              <a:gd name="connsiteX13" fmla="*/ 1609 w 35829"/>
              <a:gd name="connsiteY13" fmla="*/ 36027 h 36038"/>
              <a:gd name="connsiteX14" fmla="*/ 2941 w 35829"/>
              <a:gd name="connsiteY14" fmla="*/ 35631 h 36038"/>
              <a:gd name="connsiteX15" fmla="*/ 3608 w 35829"/>
              <a:gd name="connsiteY15" fmla="*/ 34425 h 36038"/>
              <a:gd name="connsiteX16" fmla="*/ 8325 w 35829"/>
              <a:gd name="connsiteY16" fmla="*/ 25297 h 36038"/>
              <a:gd name="connsiteX17" fmla="*/ 17921 w 35829"/>
              <a:gd name="connsiteY17" fmla="*/ 21624 h 36038"/>
              <a:gd name="connsiteX18" fmla="*/ 27518 w 35829"/>
              <a:gd name="connsiteY18" fmla="*/ 25297 h 36038"/>
              <a:gd name="connsiteX19" fmla="*/ 32235 w 35829"/>
              <a:gd name="connsiteY19" fmla="*/ 34425 h 36038"/>
              <a:gd name="connsiteX20" fmla="*/ 32829 w 35829"/>
              <a:gd name="connsiteY20" fmla="*/ 35577 h 36038"/>
              <a:gd name="connsiteX21" fmla="*/ 34036 w 35829"/>
              <a:gd name="connsiteY21" fmla="*/ 36027 h 36038"/>
              <a:gd name="connsiteX22" fmla="*/ 34234 w 35829"/>
              <a:gd name="connsiteY22" fmla="*/ 36027 h 36038"/>
              <a:gd name="connsiteX23" fmla="*/ 35440 w 35829"/>
              <a:gd name="connsiteY23" fmla="*/ 35361 h 36038"/>
              <a:gd name="connsiteX24" fmla="*/ 35818 w 35829"/>
              <a:gd name="connsiteY24" fmla="*/ 34047 h 36038"/>
              <a:gd name="connsiteX25" fmla="*/ 32235 w 35829"/>
              <a:gd name="connsiteY25" fmla="*/ 25117 h 36038"/>
              <a:gd name="connsiteX26" fmla="*/ 24565 w 35829"/>
              <a:gd name="connsiteY26" fmla="*/ 19301 h 36038"/>
              <a:gd name="connsiteX27" fmla="*/ 17885 w 35829"/>
              <a:gd name="connsiteY27" fmla="*/ 18023 h 36038"/>
              <a:gd name="connsiteX28" fmla="*/ 13888 w 35829"/>
              <a:gd name="connsiteY28" fmla="*/ 16817 h 36038"/>
              <a:gd name="connsiteX29" fmla="*/ 11224 w 35829"/>
              <a:gd name="connsiteY29" fmla="*/ 13576 h 36038"/>
              <a:gd name="connsiteX30" fmla="*/ 10828 w 35829"/>
              <a:gd name="connsiteY30" fmla="*/ 9416 h 36038"/>
              <a:gd name="connsiteX31" fmla="*/ 12790 w 35829"/>
              <a:gd name="connsiteY31" fmla="*/ 5725 h 36038"/>
              <a:gd name="connsiteX32" fmla="*/ 16481 w 35829"/>
              <a:gd name="connsiteY32" fmla="*/ 3763 h 36038"/>
              <a:gd name="connsiteX33" fmla="*/ 20640 w 35829"/>
              <a:gd name="connsiteY33" fmla="*/ 4159 h 36038"/>
              <a:gd name="connsiteX34" fmla="*/ 23881 w 35829"/>
              <a:gd name="connsiteY34" fmla="*/ 6824 h 36038"/>
              <a:gd name="connsiteX35" fmla="*/ 25087 w 35829"/>
              <a:gd name="connsiteY35" fmla="*/ 10821 h 36038"/>
              <a:gd name="connsiteX36" fmla="*/ 22981 w 35829"/>
              <a:gd name="connsiteY36" fmla="*/ 15916 h 36038"/>
              <a:gd name="connsiteX37" fmla="*/ 17885 w 35829"/>
              <a:gd name="connsiteY37" fmla="*/ 18023 h 3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5829" h="36038">
                <a:moveTo>
                  <a:pt x="24565" y="19301"/>
                </a:moveTo>
                <a:cubicBezTo>
                  <a:pt x="26329" y="17915"/>
                  <a:pt x="27626" y="16006"/>
                  <a:pt x="28256" y="13846"/>
                </a:cubicBezTo>
                <a:cubicBezTo>
                  <a:pt x="28886" y="11703"/>
                  <a:pt x="28832" y="9398"/>
                  <a:pt x="28094" y="7274"/>
                </a:cubicBezTo>
                <a:cubicBezTo>
                  <a:pt x="27356" y="5150"/>
                  <a:pt x="25987" y="3313"/>
                  <a:pt x="24151" y="2017"/>
                </a:cubicBezTo>
                <a:cubicBezTo>
                  <a:pt x="22314" y="702"/>
                  <a:pt x="20136" y="0"/>
                  <a:pt x="17885" y="0"/>
                </a:cubicBezTo>
                <a:cubicBezTo>
                  <a:pt x="15635" y="0"/>
                  <a:pt x="13456" y="702"/>
                  <a:pt x="11620" y="2017"/>
                </a:cubicBezTo>
                <a:cubicBezTo>
                  <a:pt x="9783" y="3313"/>
                  <a:pt x="8415" y="5150"/>
                  <a:pt x="7677" y="7274"/>
                </a:cubicBezTo>
                <a:cubicBezTo>
                  <a:pt x="6938" y="9398"/>
                  <a:pt x="6884" y="11703"/>
                  <a:pt x="7515" y="13846"/>
                </a:cubicBezTo>
                <a:cubicBezTo>
                  <a:pt x="8145" y="16006"/>
                  <a:pt x="9441" y="17915"/>
                  <a:pt x="11206" y="19301"/>
                </a:cubicBezTo>
                <a:cubicBezTo>
                  <a:pt x="8181" y="20507"/>
                  <a:pt x="5534" y="22524"/>
                  <a:pt x="3572" y="25117"/>
                </a:cubicBezTo>
                <a:cubicBezTo>
                  <a:pt x="1591" y="27709"/>
                  <a:pt x="367" y="30788"/>
                  <a:pt x="7" y="34029"/>
                </a:cubicBezTo>
                <a:cubicBezTo>
                  <a:pt x="-11" y="34263"/>
                  <a:pt x="7" y="34497"/>
                  <a:pt x="61" y="34731"/>
                </a:cubicBezTo>
                <a:cubicBezTo>
                  <a:pt x="132" y="34965"/>
                  <a:pt x="241" y="35181"/>
                  <a:pt x="403" y="35361"/>
                </a:cubicBezTo>
                <a:cubicBezTo>
                  <a:pt x="691" y="35740"/>
                  <a:pt x="1123" y="35973"/>
                  <a:pt x="1609" y="36027"/>
                </a:cubicBezTo>
                <a:cubicBezTo>
                  <a:pt x="2095" y="36082"/>
                  <a:pt x="2563" y="35937"/>
                  <a:pt x="2941" y="35631"/>
                </a:cubicBezTo>
                <a:cubicBezTo>
                  <a:pt x="3319" y="35344"/>
                  <a:pt x="3554" y="34911"/>
                  <a:pt x="3608" y="34425"/>
                </a:cubicBezTo>
                <a:cubicBezTo>
                  <a:pt x="4004" y="30914"/>
                  <a:pt x="5678" y="27655"/>
                  <a:pt x="8325" y="25297"/>
                </a:cubicBezTo>
                <a:cubicBezTo>
                  <a:pt x="10953" y="22938"/>
                  <a:pt x="14374" y="21624"/>
                  <a:pt x="17921" y="21624"/>
                </a:cubicBezTo>
                <a:cubicBezTo>
                  <a:pt x="21468" y="21624"/>
                  <a:pt x="24889" y="22938"/>
                  <a:pt x="27518" y="25297"/>
                </a:cubicBezTo>
                <a:cubicBezTo>
                  <a:pt x="30165" y="27655"/>
                  <a:pt x="31839" y="30914"/>
                  <a:pt x="32235" y="34425"/>
                </a:cubicBezTo>
                <a:cubicBezTo>
                  <a:pt x="32289" y="34875"/>
                  <a:pt x="32487" y="35271"/>
                  <a:pt x="32829" y="35577"/>
                </a:cubicBezTo>
                <a:cubicBezTo>
                  <a:pt x="33153" y="35865"/>
                  <a:pt x="33585" y="36027"/>
                  <a:pt x="34036" y="36027"/>
                </a:cubicBezTo>
                <a:lnTo>
                  <a:pt x="34234" y="36027"/>
                </a:lnTo>
                <a:cubicBezTo>
                  <a:pt x="34702" y="35973"/>
                  <a:pt x="35134" y="35740"/>
                  <a:pt x="35440" y="35361"/>
                </a:cubicBezTo>
                <a:cubicBezTo>
                  <a:pt x="35728" y="35001"/>
                  <a:pt x="35872" y="34515"/>
                  <a:pt x="35818" y="34047"/>
                </a:cubicBezTo>
                <a:cubicBezTo>
                  <a:pt x="35458" y="30806"/>
                  <a:pt x="34216" y="27709"/>
                  <a:pt x="32235" y="25117"/>
                </a:cubicBezTo>
                <a:cubicBezTo>
                  <a:pt x="30255" y="22524"/>
                  <a:pt x="27608" y="20507"/>
                  <a:pt x="24565" y="19301"/>
                </a:cubicBezTo>
                <a:close/>
                <a:moveTo>
                  <a:pt x="17885" y="18023"/>
                </a:moveTo>
                <a:cubicBezTo>
                  <a:pt x="16463" y="18023"/>
                  <a:pt x="15076" y="17609"/>
                  <a:pt x="13888" y="16817"/>
                </a:cubicBezTo>
                <a:cubicBezTo>
                  <a:pt x="12700" y="16024"/>
                  <a:pt x="11782" y="14890"/>
                  <a:pt x="11224" y="13576"/>
                </a:cubicBezTo>
                <a:cubicBezTo>
                  <a:pt x="10683" y="12261"/>
                  <a:pt x="10539" y="10821"/>
                  <a:pt x="10828" y="9416"/>
                </a:cubicBezTo>
                <a:cubicBezTo>
                  <a:pt x="11098" y="8012"/>
                  <a:pt x="11782" y="6734"/>
                  <a:pt x="12790" y="5725"/>
                </a:cubicBezTo>
                <a:cubicBezTo>
                  <a:pt x="13798" y="4717"/>
                  <a:pt x="15076" y="4033"/>
                  <a:pt x="16481" y="3763"/>
                </a:cubicBezTo>
                <a:cubicBezTo>
                  <a:pt x="17885" y="3475"/>
                  <a:pt x="19326" y="3619"/>
                  <a:pt x="20640" y="4159"/>
                </a:cubicBezTo>
                <a:cubicBezTo>
                  <a:pt x="21954" y="4717"/>
                  <a:pt x="23089" y="5636"/>
                  <a:pt x="23881" y="6824"/>
                </a:cubicBezTo>
                <a:cubicBezTo>
                  <a:pt x="24673" y="8012"/>
                  <a:pt x="25087" y="9398"/>
                  <a:pt x="25087" y="10821"/>
                </a:cubicBezTo>
                <a:cubicBezTo>
                  <a:pt x="25087" y="12729"/>
                  <a:pt x="24331" y="14566"/>
                  <a:pt x="22981" y="15916"/>
                </a:cubicBezTo>
                <a:cubicBezTo>
                  <a:pt x="21630" y="17267"/>
                  <a:pt x="19794" y="18023"/>
                  <a:pt x="17885" y="18023"/>
                </a:cubicBezTo>
                <a:close/>
              </a:path>
            </a:pathLst>
          </a:custGeom>
          <a:solidFill>
            <a:schemeClr val="bg1"/>
          </a:solidFill>
          <a:ln w="17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矩形 3"/>
          <p:cNvSpPr/>
          <p:nvPr/>
        </p:nvSpPr>
        <p:spPr>
          <a:xfrm>
            <a:off x="848160" y="3800475"/>
            <a:ext cx="5151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cs typeface="+mn-ea"/>
                <a:sym typeface="+mn-lt"/>
              </a:rPr>
              <a:t>运动锻炼 </a:t>
            </a:r>
            <a:r>
              <a:rPr lang="en-US" altLang="zh-CN" dirty="0">
                <a:cs typeface="+mn-ea"/>
                <a:sym typeface="+mn-lt"/>
              </a:rPr>
              <a:t>| </a:t>
            </a:r>
            <a:r>
              <a:rPr lang="zh-CN" altLang="en-US" dirty="0">
                <a:cs typeface="+mn-ea"/>
                <a:sym typeface="+mn-lt"/>
              </a:rPr>
              <a:t>体育体校 </a:t>
            </a:r>
            <a:r>
              <a:rPr lang="en-US" altLang="zh-CN" dirty="0">
                <a:cs typeface="+mn-ea"/>
                <a:sym typeface="+mn-lt"/>
              </a:rPr>
              <a:t>| </a:t>
            </a:r>
            <a:r>
              <a:rPr lang="zh-CN" altLang="en-US" dirty="0">
                <a:cs typeface="+mn-ea"/>
                <a:sym typeface="+mn-lt"/>
              </a:rPr>
              <a:t>健康生活 </a:t>
            </a:r>
            <a:r>
              <a:rPr lang="en-US" altLang="zh-CN" dirty="0">
                <a:cs typeface="+mn-ea"/>
                <a:sym typeface="+mn-lt"/>
              </a:rPr>
              <a:t>| </a:t>
            </a:r>
            <a:r>
              <a:rPr lang="zh-CN" altLang="en-US" dirty="0">
                <a:cs typeface="+mn-ea"/>
                <a:sym typeface="+mn-lt"/>
              </a:rPr>
              <a:t>内含教程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4" name="矩形 2"/>
          <p:cNvSpPr/>
          <p:nvPr/>
        </p:nvSpPr>
        <p:spPr>
          <a:xfrm>
            <a:off x="1734504" y="2162743"/>
            <a:ext cx="3365022" cy="468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000" dirty="0">
                <a:cs typeface="+mn-ea"/>
                <a:sym typeface="+mn-lt"/>
              </a:rPr>
              <a:t>XXXX内容服务平台</a:t>
            </a:r>
            <a:endParaRPr lang="zh-CN" altLang="en-US" sz="2000" dirty="0">
              <a:cs typeface="+mn-ea"/>
              <a:sym typeface="+mn-lt"/>
            </a:endParaRPr>
          </a:p>
        </p:txBody>
      </p:sp>
      <p:cxnSp>
        <p:nvCxnSpPr>
          <p:cNvPr id="35" name="直接连接符 2"/>
          <p:cNvCxnSpPr/>
          <p:nvPr/>
        </p:nvCxnSpPr>
        <p:spPr>
          <a:xfrm>
            <a:off x="1003456" y="2414221"/>
            <a:ext cx="7682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1"/>
          <p:cNvCxnSpPr/>
          <p:nvPr/>
        </p:nvCxnSpPr>
        <p:spPr>
          <a:xfrm>
            <a:off x="5062283" y="2414221"/>
            <a:ext cx="7682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5" t="10881" r="60539" b="2925"/>
          <a:stretch>
            <a:fillRect/>
          </a:stretch>
        </p:blipFill>
        <p:spPr>
          <a:xfrm>
            <a:off x="5787048" y="133509"/>
            <a:ext cx="5848968" cy="659098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422032"/>
            <a:ext cx="6353908" cy="5652639"/>
            <a:chOff x="0" y="1"/>
            <a:chExt cx="6921661" cy="6157730"/>
          </a:xfrm>
        </p:grpSpPr>
        <p:pic>
          <p:nvPicPr>
            <p:cNvPr id="5" name="图片 4" descr="徽标&#10;&#10;描述已自动生成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865"/>
            <a:stretch>
              <a:fillRect/>
            </a:stretch>
          </p:blipFill>
          <p:spPr>
            <a:xfrm>
              <a:off x="0" y="208343"/>
              <a:ext cx="6629362" cy="5949387"/>
            </a:xfrm>
            <a:prstGeom prst="rect">
              <a:avLst/>
            </a:prstGeom>
          </p:spPr>
        </p:pic>
        <p:pic>
          <p:nvPicPr>
            <p:cNvPr id="7" name="图片 6" descr="图片包含 游戏机, 虫, 灯光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0" b="29529"/>
            <a:stretch>
              <a:fillRect/>
            </a:stretch>
          </p:blipFill>
          <p:spPr>
            <a:xfrm>
              <a:off x="0" y="1"/>
              <a:ext cx="6921661" cy="6157730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3515727" y="2616470"/>
            <a:ext cx="1144042" cy="1625060"/>
            <a:chOff x="5620192" y="493751"/>
            <a:chExt cx="1144042" cy="1625060"/>
          </a:xfrm>
        </p:grpSpPr>
        <p:sp>
          <p:nvSpPr>
            <p:cNvPr id="10" name="矩形 259"/>
            <p:cNvSpPr>
              <a:spLocks noChangeArrowheads="1"/>
            </p:cNvSpPr>
            <p:nvPr/>
          </p:nvSpPr>
          <p:spPr bwMode="auto">
            <a:xfrm>
              <a:off x="5837717" y="493751"/>
              <a:ext cx="734514" cy="1625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lvl="0" algn="dist" fontAlgn="base">
                <a:spcAft>
                  <a:spcPct val="0"/>
                </a:spcAft>
                <a:buNone/>
                <a:defRPr/>
              </a:pPr>
              <a:r>
                <a:rPr lang="zh-CN" altLang="en-US" sz="4800" cap="all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目</a:t>
              </a:r>
              <a:endParaRPr lang="en-US" altLang="zh-CN" sz="4800" cap="all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lvl="0" algn="dist" fontAlgn="base">
                <a:spcAft>
                  <a:spcPct val="0"/>
                </a:spcAft>
                <a:buNone/>
                <a:defRPr/>
              </a:pPr>
              <a:r>
                <a:rPr lang="zh-CN" altLang="en-US" sz="4800" cap="all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录</a:t>
              </a:r>
              <a:endParaRPr lang="zh-CN" altLang="en-US" sz="4800" cap="all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259"/>
            <p:cNvSpPr>
              <a:spLocks noChangeArrowheads="1"/>
            </p:cNvSpPr>
            <p:nvPr/>
          </p:nvSpPr>
          <p:spPr bwMode="auto">
            <a:xfrm>
              <a:off x="5620192" y="1279120"/>
              <a:ext cx="1144042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lvl="0" algn="ctr" fontAlgn="base">
                <a:spcAft>
                  <a:spcPct val="0"/>
                </a:spcAft>
                <a:buNone/>
                <a:defRPr/>
              </a:pPr>
              <a:r>
                <a:rPr lang="en-US" altLang="zh-CN" sz="1050" cap="all" spc="3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</a:t>
              </a:r>
              <a:endParaRPr lang="zh-CN" altLang="en-US" sz="1050" cap="all" spc="3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Freeform 5"/>
          <p:cNvSpPr/>
          <p:nvPr/>
        </p:nvSpPr>
        <p:spPr bwMode="auto">
          <a:xfrm flipH="1">
            <a:off x="7159842" y="1728155"/>
            <a:ext cx="618416" cy="618416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8026600" y="1821920"/>
            <a:ext cx="16586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all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工作展示</a:t>
            </a:r>
            <a:endParaRPr kumimoji="0" lang="zh-CN" altLang="en-US" sz="2800" b="1" i="0" u="none" strike="noStrike" kern="1200" cap="all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25027" y="1921947"/>
            <a:ext cx="7553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900">
                <a:solidFill>
                  <a:sysClr val="windowText" lastClr="000000"/>
                </a:solidFill>
                <a:cs typeface="+mn-ea"/>
                <a:sym typeface="+mn-lt"/>
              </a:rPr>
              <a:t>Work show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Freeform 5"/>
          <p:cNvSpPr/>
          <p:nvPr/>
        </p:nvSpPr>
        <p:spPr bwMode="auto">
          <a:xfrm flipH="1">
            <a:off x="7159842" y="2655913"/>
            <a:ext cx="618416" cy="618416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026600" y="2749678"/>
            <a:ext cx="16586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all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成功经验</a:t>
            </a:r>
            <a:endParaRPr kumimoji="0" lang="zh-CN" altLang="en-US" sz="2800" b="1" i="0" u="none" strike="noStrike" kern="1200" cap="all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725027" y="2849705"/>
            <a:ext cx="77938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900">
                <a:solidFill>
                  <a:sysClr val="windowText" lastClr="000000"/>
                </a:solidFill>
                <a:cs typeface="+mn-ea"/>
                <a:sym typeface="+mn-lt"/>
              </a:rPr>
              <a:t>Experience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flipH="1">
            <a:off x="7159842" y="3583671"/>
            <a:ext cx="618416" cy="618416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8026600" y="3677436"/>
            <a:ext cx="16586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all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问题分析</a:t>
            </a:r>
            <a:endParaRPr kumimoji="0" lang="zh-CN" altLang="en-US" sz="2800" b="1" i="0" u="none" strike="noStrike" kern="1200" cap="all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725027" y="3777463"/>
            <a:ext cx="61427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900">
                <a:solidFill>
                  <a:sysClr val="windowText" lastClr="000000"/>
                </a:solidFill>
                <a:cs typeface="+mn-ea"/>
                <a:sym typeface="+mn-lt"/>
              </a:rPr>
              <a:t>Problem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Freeform 5"/>
          <p:cNvSpPr/>
          <p:nvPr/>
        </p:nvSpPr>
        <p:spPr bwMode="auto">
          <a:xfrm flipH="1">
            <a:off x="7159842" y="4511429"/>
            <a:ext cx="618416" cy="618416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22827" y="1806530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壹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22827" y="273428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贰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22827" y="3662046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叁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222827" y="458980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肆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59"/>
          <p:cNvSpPr>
            <a:spLocks noChangeArrowheads="1"/>
          </p:cNvSpPr>
          <p:nvPr/>
        </p:nvSpPr>
        <p:spPr bwMode="auto">
          <a:xfrm>
            <a:off x="8026600" y="4605194"/>
            <a:ext cx="16586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all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未来计划</a:t>
            </a:r>
            <a:endParaRPr kumimoji="0" lang="zh-CN" altLang="en-US" sz="2800" b="1" i="0" u="none" strike="noStrike" kern="1200" cap="all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25027" y="4705221"/>
            <a:ext cx="8611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Future Plans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0" y="5"/>
            <a:ext cx="604867" cy="127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4" r="19231"/>
          <a:stretch>
            <a:fillRect/>
          </a:stretch>
        </p:blipFill>
        <p:spPr>
          <a:xfrm>
            <a:off x="5814646" y="615409"/>
            <a:ext cx="6547339" cy="5833714"/>
          </a:xfrm>
          <a:prstGeom prst="rect">
            <a:avLst/>
          </a:prstGeom>
        </p:spPr>
      </p:pic>
      <p:pic>
        <p:nvPicPr>
          <p:cNvPr id="5" name="图片 4" descr="跳起来的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7" t="38173" r="22701" b="2142"/>
          <a:stretch>
            <a:fillRect/>
          </a:stretch>
        </p:blipFill>
        <p:spPr>
          <a:xfrm>
            <a:off x="6096000" y="408877"/>
            <a:ext cx="7104185" cy="6205992"/>
          </a:xfrm>
          <a:prstGeom prst="rect">
            <a:avLst/>
          </a:prstGeom>
        </p:spPr>
      </p:pic>
      <p:pic>
        <p:nvPicPr>
          <p:cNvPr id="9" name="图片 8" descr="图片包含 图标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07"/>
          <a:stretch>
            <a:fillRect/>
          </a:stretch>
        </p:blipFill>
        <p:spPr>
          <a:xfrm>
            <a:off x="5323713" y="1711568"/>
            <a:ext cx="6868287" cy="4278923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1200077" y="274993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工作展示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18493" y="3494767"/>
            <a:ext cx="19611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WORK SHOW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00077" y="3869225"/>
            <a:ext cx="4889172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欢迎大家加入我们的公司，从这一刻起，你就是这个大家庭里的一份子，我们荣辱与共，我们携手同行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1267032" y="1758819"/>
            <a:ext cx="802097" cy="802097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1339173" y="1884634"/>
            <a:ext cx="694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12664" y="4669944"/>
            <a:ext cx="393510" cy="71770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 descr="雪山上空有太阳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" b="2310"/>
          <a:stretch>
            <a:fillRect/>
          </a:stretch>
        </p:blipFill>
        <p:spPr/>
      </p:pic>
      <p:sp>
        <p:nvSpPr>
          <p:cNvPr id="3" name="矩形 2"/>
          <p:cNvSpPr/>
          <p:nvPr/>
        </p:nvSpPr>
        <p:spPr>
          <a:xfrm>
            <a:off x="1789043" y="3538330"/>
            <a:ext cx="4492487" cy="1977887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19623" y="4060214"/>
            <a:ext cx="2031325" cy="934118"/>
            <a:chOff x="3931920" y="1855802"/>
            <a:chExt cx="2031325" cy="934118"/>
          </a:xfrm>
        </p:grpSpPr>
        <p:sp>
          <p:nvSpPr>
            <p:cNvPr id="10" name="TextBox 41"/>
            <p:cNvSpPr txBox="1"/>
            <p:nvPr/>
          </p:nvSpPr>
          <p:spPr>
            <a:xfrm>
              <a:off x="3931920" y="185580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工作展示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931920" y="2512921"/>
              <a:ext cx="1961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WORK SHOW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885659" y="4010112"/>
            <a:ext cx="417522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本模板封面、目录、过渡章节页面各种元素均能移动，所有图形都能编辑动画，颜色，大小等，但是表达方式、配色、版式都是可以借鉴的。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23626" y="1"/>
            <a:ext cx="722664" cy="68290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任意多边形: 形状 11" descr="e7d195523061f1c0b9c437df2358c0cda14f5041a22fabbfBE2BE37675DC7AB669ED1A17F222BC996230C869F9A73B775AB9A6F73BCC744AF1BB55A31F7D215610F6B48D481C98CFAE215B20EECA2E6E349DE1478C9913F71D694E0AF84568C13B51A62539A046B345E8C50EDA18150FA546804B5B41BA6FCEAF7913C233236259B109466201CD92"/>
          <p:cNvSpPr/>
          <p:nvPr/>
        </p:nvSpPr>
        <p:spPr>
          <a:xfrm>
            <a:off x="4418426" y="1946896"/>
            <a:ext cx="363634" cy="330643"/>
          </a:xfrm>
          <a:custGeom>
            <a:avLst/>
            <a:gdLst>
              <a:gd name="connsiteX0" fmla="*/ 34210 w 39625"/>
              <a:gd name="connsiteY0" fmla="*/ 25225 h 36030"/>
              <a:gd name="connsiteX1" fmla="*/ 31095 w 39625"/>
              <a:gd name="connsiteY1" fmla="*/ 26233 h 36030"/>
              <a:gd name="connsiteX2" fmla="*/ 26684 w 39625"/>
              <a:gd name="connsiteY2" fmla="*/ 23622 h 36030"/>
              <a:gd name="connsiteX3" fmla="*/ 27008 w 39625"/>
              <a:gd name="connsiteY3" fmla="*/ 21624 h 36030"/>
              <a:gd name="connsiteX4" fmla="*/ 25495 w 39625"/>
              <a:gd name="connsiteY4" fmla="*/ 17231 h 36030"/>
              <a:gd name="connsiteX5" fmla="*/ 21606 w 39625"/>
              <a:gd name="connsiteY5" fmla="*/ 14674 h 36030"/>
              <a:gd name="connsiteX6" fmla="*/ 21606 w 39625"/>
              <a:gd name="connsiteY6" fmla="*/ 10497 h 36030"/>
              <a:gd name="connsiteX7" fmla="*/ 24469 w 39625"/>
              <a:gd name="connsiteY7" fmla="*/ 8138 h 36030"/>
              <a:gd name="connsiteX8" fmla="*/ 25135 w 39625"/>
              <a:gd name="connsiteY8" fmla="*/ 4483 h 36030"/>
              <a:gd name="connsiteX9" fmla="*/ 23281 w 39625"/>
              <a:gd name="connsiteY9" fmla="*/ 1278 h 36030"/>
              <a:gd name="connsiteX10" fmla="*/ 19806 w 39625"/>
              <a:gd name="connsiteY10" fmla="*/ 0 h 36030"/>
              <a:gd name="connsiteX11" fmla="*/ 16331 w 39625"/>
              <a:gd name="connsiteY11" fmla="*/ 1278 h 36030"/>
              <a:gd name="connsiteX12" fmla="*/ 14477 w 39625"/>
              <a:gd name="connsiteY12" fmla="*/ 4483 h 36030"/>
              <a:gd name="connsiteX13" fmla="*/ 15143 w 39625"/>
              <a:gd name="connsiteY13" fmla="*/ 8138 h 36030"/>
              <a:gd name="connsiteX14" fmla="*/ 18005 w 39625"/>
              <a:gd name="connsiteY14" fmla="*/ 10497 h 36030"/>
              <a:gd name="connsiteX15" fmla="*/ 18005 w 39625"/>
              <a:gd name="connsiteY15" fmla="*/ 14674 h 36030"/>
              <a:gd name="connsiteX16" fmla="*/ 14116 w 39625"/>
              <a:gd name="connsiteY16" fmla="*/ 17231 h 36030"/>
              <a:gd name="connsiteX17" fmla="*/ 12604 w 39625"/>
              <a:gd name="connsiteY17" fmla="*/ 21624 h 36030"/>
              <a:gd name="connsiteX18" fmla="*/ 12928 w 39625"/>
              <a:gd name="connsiteY18" fmla="*/ 23622 h 36030"/>
              <a:gd name="connsiteX19" fmla="*/ 8517 w 39625"/>
              <a:gd name="connsiteY19" fmla="*/ 26233 h 36030"/>
              <a:gd name="connsiteX20" fmla="*/ 5402 w 39625"/>
              <a:gd name="connsiteY20" fmla="*/ 25225 h 36030"/>
              <a:gd name="connsiteX21" fmla="*/ 2395 w 39625"/>
              <a:gd name="connsiteY21" fmla="*/ 26143 h 36030"/>
              <a:gd name="connsiteX22" fmla="*/ 415 w 39625"/>
              <a:gd name="connsiteY22" fmla="*/ 28555 h 36030"/>
              <a:gd name="connsiteX23" fmla="*/ 109 w 39625"/>
              <a:gd name="connsiteY23" fmla="*/ 31688 h 36030"/>
              <a:gd name="connsiteX24" fmla="*/ 1585 w 39625"/>
              <a:gd name="connsiteY24" fmla="*/ 34443 h 36030"/>
              <a:gd name="connsiteX25" fmla="*/ 4340 w 39625"/>
              <a:gd name="connsiteY25" fmla="*/ 35919 h 36030"/>
              <a:gd name="connsiteX26" fmla="*/ 7473 w 39625"/>
              <a:gd name="connsiteY26" fmla="*/ 35613 h 36030"/>
              <a:gd name="connsiteX27" fmla="*/ 9885 w 39625"/>
              <a:gd name="connsiteY27" fmla="*/ 33633 h 36030"/>
              <a:gd name="connsiteX28" fmla="*/ 10804 w 39625"/>
              <a:gd name="connsiteY28" fmla="*/ 30626 h 36030"/>
              <a:gd name="connsiteX29" fmla="*/ 10587 w 39625"/>
              <a:gd name="connsiteY29" fmla="*/ 29186 h 36030"/>
              <a:gd name="connsiteX30" fmla="*/ 14729 w 39625"/>
              <a:gd name="connsiteY30" fmla="*/ 26719 h 36030"/>
              <a:gd name="connsiteX31" fmla="*/ 19806 w 39625"/>
              <a:gd name="connsiteY31" fmla="*/ 28808 h 36030"/>
              <a:gd name="connsiteX32" fmla="*/ 24883 w 39625"/>
              <a:gd name="connsiteY32" fmla="*/ 26719 h 36030"/>
              <a:gd name="connsiteX33" fmla="*/ 29024 w 39625"/>
              <a:gd name="connsiteY33" fmla="*/ 29186 h 36030"/>
              <a:gd name="connsiteX34" fmla="*/ 29168 w 39625"/>
              <a:gd name="connsiteY34" fmla="*/ 32499 h 36030"/>
              <a:gd name="connsiteX35" fmla="*/ 31203 w 39625"/>
              <a:gd name="connsiteY35" fmla="*/ 35109 h 36030"/>
              <a:gd name="connsiteX36" fmla="*/ 34390 w 39625"/>
              <a:gd name="connsiteY36" fmla="*/ 36027 h 36030"/>
              <a:gd name="connsiteX37" fmla="*/ 37504 w 39625"/>
              <a:gd name="connsiteY37" fmla="*/ 34911 h 36030"/>
              <a:gd name="connsiteX38" fmla="*/ 39395 w 39625"/>
              <a:gd name="connsiteY38" fmla="*/ 32192 h 36030"/>
              <a:gd name="connsiteX39" fmla="*/ 39341 w 39625"/>
              <a:gd name="connsiteY39" fmla="*/ 28880 h 36030"/>
              <a:gd name="connsiteX40" fmla="*/ 37361 w 39625"/>
              <a:gd name="connsiteY40" fmla="*/ 26233 h 36030"/>
              <a:gd name="connsiteX41" fmla="*/ 34210 w 39625"/>
              <a:gd name="connsiteY41" fmla="*/ 25225 h 36030"/>
              <a:gd name="connsiteX42" fmla="*/ 5402 w 39625"/>
              <a:gd name="connsiteY42" fmla="*/ 32427 h 36030"/>
              <a:gd name="connsiteX43" fmla="*/ 4394 w 39625"/>
              <a:gd name="connsiteY43" fmla="*/ 32120 h 36030"/>
              <a:gd name="connsiteX44" fmla="*/ 3746 w 39625"/>
              <a:gd name="connsiteY44" fmla="*/ 31310 h 36030"/>
              <a:gd name="connsiteX45" fmla="*/ 3638 w 39625"/>
              <a:gd name="connsiteY45" fmla="*/ 30266 h 36030"/>
              <a:gd name="connsiteX46" fmla="*/ 4124 w 39625"/>
              <a:gd name="connsiteY46" fmla="*/ 29348 h 36030"/>
              <a:gd name="connsiteX47" fmla="*/ 5042 w 39625"/>
              <a:gd name="connsiteY47" fmla="*/ 28862 h 36030"/>
              <a:gd name="connsiteX48" fmla="*/ 6086 w 39625"/>
              <a:gd name="connsiteY48" fmla="*/ 28970 h 36030"/>
              <a:gd name="connsiteX49" fmla="*/ 6896 w 39625"/>
              <a:gd name="connsiteY49" fmla="*/ 29618 h 36030"/>
              <a:gd name="connsiteX50" fmla="*/ 7203 w 39625"/>
              <a:gd name="connsiteY50" fmla="*/ 30626 h 36030"/>
              <a:gd name="connsiteX51" fmla="*/ 6680 w 39625"/>
              <a:gd name="connsiteY51" fmla="*/ 31904 h 36030"/>
              <a:gd name="connsiteX52" fmla="*/ 5402 w 39625"/>
              <a:gd name="connsiteY52" fmla="*/ 32427 h 36030"/>
              <a:gd name="connsiteX53" fmla="*/ 19806 w 39625"/>
              <a:gd name="connsiteY53" fmla="*/ 3619 h 36030"/>
              <a:gd name="connsiteX54" fmla="*/ 20814 w 39625"/>
              <a:gd name="connsiteY54" fmla="*/ 3925 h 36030"/>
              <a:gd name="connsiteX55" fmla="*/ 21462 w 39625"/>
              <a:gd name="connsiteY55" fmla="*/ 4735 h 36030"/>
              <a:gd name="connsiteX56" fmla="*/ 21570 w 39625"/>
              <a:gd name="connsiteY56" fmla="*/ 5779 h 36030"/>
              <a:gd name="connsiteX57" fmla="*/ 21084 w 39625"/>
              <a:gd name="connsiteY57" fmla="*/ 6698 h 36030"/>
              <a:gd name="connsiteX58" fmla="*/ 20166 w 39625"/>
              <a:gd name="connsiteY58" fmla="*/ 7184 h 36030"/>
              <a:gd name="connsiteX59" fmla="*/ 19122 w 39625"/>
              <a:gd name="connsiteY59" fmla="*/ 7076 h 36030"/>
              <a:gd name="connsiteX60" fmla="*/ 18312 w 39625"/>
              <a:gd name="connsiteY60" fmla="*/ 6428 h 36030"/>
              <a:gd name="connsiteX61" fmla="*/ 18005 w 39625"/>
              <a:gd name="connsiteY61" fmla="*/ 5419 h 36030"/>
              <a:gd name="connsiteX62" fmla="*/ 18528 w 39625"/>
              <a:gd name="connsiteY62" fmla="*/ 4141 h 36030"/>
              <a:gd name="connsiteX63" fmla="*/ 19806 w 39625"/>
              <a:gd name="connsiteY63" fmla="*/ 3619 h 36030"/>
              <a:gd name="connsiteX64" fmla="*/ 19806 w 39625"/>
              <a:gd name="connsiteY64" fmla="*/ 25225 h 36030"/>
              <a:gd name="connsiteX65" fmla="*/ 17807 w 39625"/>
              <a:gd name="connsiteY65" fmla="*/ 24613 h 36030"/>
              <a:gd name="connsiteX66" fmla="*/ 16475 w 39625"/>
              <a:gd name="connsiteY66" fmla="*/ 23010 h 36030"/>
              <a:gd name="connsiteX67" fmla="*/ 16277 w 39625"/>
              <a:gd name="connsiteY67" fmla="*/ 20921 h 36030"/>
              <a:gd name="connsiteX68" fmla="*/ 17267 w 39625"/>
              <a:gd name="connsiteY68" fmla="*/ 19085 h 36030"/>
              <a:gd name="connsiteX69" fmla="*/ 19104 w 39625"/>
              <a:gd name="connsiteY69" fmla="*/ 18095 h 36030"/>
              <a:gd name="connsiteX70" fmla="*/ 21192 w 39625"/>
              <a:gd name="connsiteY70" fmla="*/ 18293 h 36030"/>
              <a:gd name="connsiteX71" fmla="*/ 22795 w 39625"/>
              <a:gd name="connsiteY71" fmla="*/ 19625 h 36030"/>
              <a:gd name="connsiteX72" fmla="*/ 23407 w 39625"/>
              <a:gd name="connsiteY72" fmla="*/ 21624 h 36030"/>
              <a:gd name="connsiteX73" fmla="*/ 22345 w 39625"/>
              <a:gd name="connsiteY73" fmla="*/ 24162 h 36030"/>
              <a:gd name="connsiteX74" fmla="*/ 19806 w 39625"/>
              <a:gd name="connsiteY74" fmla="*/ 25225 h 36030"/>
              <a:gd name="connsiteX75" fmla="*/ 34210 w 39625"/>
              <a:gd name="connsiteY75" fmla="*/ 32427 h 36030"/>
              <a:gd name="connsiteX76" fmla="*/ 33201 w 39625"/>
              <a:gd name="connsiteY76" fmla="*/ 32120 h 36030"/>
              <a:gd name="connsiteX77" fmla="*/ 32553 w 39625"/>
              <a:gd name="connsiteY77" fmla="*/ 31310 h 36030"/>
              <a:gd name="connsiteX78" fmla="*/ 32445 w 39625"/>
              <a:gd name="connsiteY78" fmla="*/ 30266 h 36030"/>
              <a:gd name="connsiteX79" fmla="*/ 32931 w 39625"/>
              <a:gd name="connsiteY79" fmla="*/ 29348 h 36030"/>
              <a:gd name="connsiteX80" fmla="*/ 33850 w 39625"/>
              <a:gd name="connsiteY80" fmla="*/ 28862 h 36030"/>
              <a:gd name="connsiteX81" fmla="*/ 34894 w 39625"/>
              <a:gd name="connsiteY81" fmla="*/ 28970 h 36030"/>
              <a:gd name="connsiteX82" fmla="*/ 35704 w 39625"/>
              <a:gd name="connsiteY82" fmla="*/ 29618 h 36030"/>
              <a:gd name="connsiteX83" fmla="*/ 36010 w 39625"/>
              <a:gd name="connsiteY83" fmla="*/ 30626 h 36030"/>
              <a:gd name="connsiteX84" fmla="*/ 35488 w 39625"/>
              <a:gd name="connsiteY84" fmla="*/ 31904 h 36030"/>
              <a:gd name="connsiteX85" fmla="*/ 34210 w 39625"/>
              <a:gd name="connsiteY85" fmla="*/ 32427 h 3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39625" h="36030">
                <a:moveTo>
                  <a:pt x="34210" y="25225"/>
                </a:moveTo>
                <a:cubicBezTo>
                  <a:pt x="33093" y="25225"/>
                  <a:pt x="31995" y="25585"/>
                  <a:pt x="31095" y="26233"/>
                </a:cubicBezTo>
                <a:lnTo>
                  <a:pt x="26684" y="23622"/>
                </a:lnTo>
                <a:cubicBezTo>
                  <a:pt x="26900" y="22974"/>
                  <a:pt x="27008" y="22308"/>
                  <a:pt x="27008" y="21624"/>
                </a:cubicBezTo>
                <a:cubicBezTo>
                  <a:pt x="27008" y="20039"/>
                  <a:pt x="26468" y="18491"/>
                  <a:pt x="25495" y="17231"/>
                </a:cubicBezTo>
                <a:cubicBezTo>
                  <a:pt x="24523" y="15970"/>
                  <a:pt x="23155" y="15070"/>
                  <a:pt x="21606" y="14674"/>
                </a:cubicBezTo>
                <a:lnTo>
                  <a:pt x="21606" y="10497"/>
                </a:lnTo>
                <a:cubicBezTo>
                  <a:pt x="22813" y="10065"/>
                  <a:pt x="23821" y="9236"/>
                  <a:pt x="24469" y="8138"/>
                </a:cubicBezTo>
                <a:cubicBezTo>
                  <a:pt x="25117" y="7040"/>
                  <a:pt x="25351" y="5744"/>
                  <a:pt x="25135" y="4483"/>
                </a:cubicBezTo>
                <a:cubicBezTo>
                  <a:pt x="24919" y="3241"/>
                  <a:pt x="24253" y="2089"/>
                  <a:pt x="23281" y="1278"/>
                </a:cubicBezTo>
                <a:cubicBezTo>
                  <a:pt x="22309" y="450"/>
                  <a:pt x="21084" y="0"/>
                  <a:pt x="19806" y="0"/>
                </a:cubicBezTo>
                <a:cubicBezTo>
                  <a:pt x="18528" y="0"/>
                  <a:pt x="17303" y="450"/>
                  <a:pt x="16331" y="1278"/>
                </a:cubicBezTo>
                <a:cubicBezTo>
                  <a:pt x="15359" y="2089"/>
                  <a:pt x="14693" y="3241"/>
                  <a:pt x="14477" y="4483"/>
                </a:cubicBezTo>
                <a:cubicBezTo>
                  <a:pt x="14261" y="5744"/>
                  <a:pt x="14495" y="7040"/>
                  <a:pt x="15143" y="8138"/>
                </a:cubicBezTo>
                <a:cubicBezTo>
                  <a:pt x="15791" y="9236"/>
                  <a:pt x="16799" y="10065"/>
                  <a:pt x="18005" y="10497"/>
                </a:cubicBezTo>
                <a:lnTo>
                  <a:pt x="18005" y="14674"/>
                </a:lnTo>
                <a:cubicBezTo>
                  <a:pt x="16457" y="15070"/>
                  <a:pt x="15089" y="15970"/>
                  <a:pt x="14116" y="17231"/>
                </a:cubicBezTo>
                <a:cubicBezTo>
                  <a:pt x="13144" y="18491"/>
                  <a:pt x="12604" y="20039"/>
                  <a:pt x="12604" y="21624"/>
                </a:cubicBezTo>
                <a:cubicBezTo>
                  <a:pt x="12604" y="22308"/>
                  <a:pt x="12712" y="22974"/>
                  <a:pt x="12928" y="23622"/>
                </a:cubicBezTo>
                <a:lnTo>
                  <a:pt x="8517" y="26233"/>
                </a:lnTo>
                <a:cubicBezTo>
                  <a:pt x="7617" y="25585"/>
                  <a:pt x="6518" y="25225"/>
                  <a:pt x="5402" y="25225"/>
                </a:cubicBezTo>
                <a:cubicBezTo>
                  <a:pt x="4340" y="25225"/>
                  <a:pt x="3295" y="25549"/>
                  <a:pt x="2395" y="26143"/>
                </a:cubicBezTo>
                <a:cubicBezTo>
                  <a:pt x="1513" y="26737"/>
                  <a:pt x="829" y="27565"/>
                  <a:pt x="415" y="28555"/>
                </a:cubicBezTo>
                <a:cubicBezTo>
                  <a:pt x="1" y="29546"/>
                  <a:pt x="-107" y="30626"/>
                  <a:pt x="109" y="31688"/>
                </a:cubicBezTo>
                <a:cubicBezTo>
                  <a:pt x="307" y="32733"/>
                  <a:pt x="829" y="33687"/>
                  <a:pt x="1585" y="34443"/>
                </a:cubicBezTo>
                <a:cubicBezTo>
                  <a:pt x="2341" y="35199"/>
                  <a:pt x="3295" y="35721"/>
                  <a:pt x="4340" y="35919"/>
                </a:cubicBezTo>
                <a:cubicBezTo>
                  <a:pt x="5402" y="36136"/>
                  <a:pt x="6482" y="36027"/>
                  <a:pt x="7473" y="35613"/>
                </a:cubicBezTo>
                <a:cubicBezTo>
                  <a:pt x="8463" y="35199"/>
                  <a:pt x="9291" y="34515"/>
                  <a:pt x="9885" y="33633"/>
                </a:cubicBezTo>
                <a:cubicBezTo>
                  <a:pt x="10479" y="32733"/>
                  <a:pt x="10804" y="31688"/>
                  <a:pt x="10804" y="30626"/>
                </a:cubicBezTo>
                <a:cubicBezTo>
                  <a:pt x="10804" y="30140"/>
                  <a:pt x="10731" y="29654"/>
                  <a:pt x="10587" y="29186"/>
                </a:cubicBezTo>
                <a:lnTo>
                  <a:pt x="14729" y="26719"/>
                </a:lnTo>
                <a:cubicBezTo>
                  <a:pt x="16079" y="28069"/>
                  <a:pt x="17897" y="28808"/>
                  <a:pt x="19806" y="28808"/>
                </a:cubicBezTo>
                <a:cubicBezTo>
                  <a:pt x="21715" y="28808"/>
                  <a:pt x="23533" y="28069"/>
                  <a:pt x="24883" y="26719"/>
                </a:cubicBezTo>
                <a:lnTo>
                  <a:pt x="29024" y="29186"/>
                </a:lnTo>
                <a:cubicBezTo>
                  <a:pt x="28718" y="30284"/>
                  <a:pt x="28772" y="31436"/>
                  <a:pt x="29168" y="32499"/>
                </a:cubicBezTo>
                <a:cubicBezTo>
                  <a:pt x="29547" y="33561"/>
                  <a:pt x="30267" y="34461"/>
                  <a:pt x="31203" y="35109"/>
                </a:cubicBezTo>
                <a:cubicBezTo>
                  <a:pt x="32139" y="35739"/>
                  <a:pt x="33255" y="36064"/>
                  <a:pt x="34390" y="36027"/>
                </a:cubicBezTo>
                <a:cubicBezTo>
                  <a:pt x="35524" y="35991"/>
                  <a:pt x="36604" y="35613"/>
                  <a:pt x="37504" y="34911"/>
                </a:cubicBezTo>
                <a:cubicBezTo>
                  <a:pt x="38405" y="34227"/>
                  <a:pt x="39071" y="33273"/>
                  <a:pt x="39395" y="32192"/>
                </a:cubicBezTo>
                <a:cubicBezTo>
                  <a:pt x="39719" y="31112"/>
                  <a:pt x="39701" y="29960"/>
                  <a:pt x="39341" y="28880"/>
                </a:cubicBezTo>
                <a:cubicBezTo>
                  <a:pt x="38981" y="27817"/>
                  <a:pt x="38279" y="26881"/>
                  <a:pt x="37361" y="26233"/>
                </a:cubicBezTo>
                <a:cubicBezTo>
                  <a:pt x="36442" y="25567"/>
                  <a:pt x="35344" y="25225"/>
                  <a:pt x="34210" y="25225"/>
                </a:cubicBezTo>
                <a:close/>
                <a:moveTo>
                  <a:pt x="5402" y="32427"/>
                </a:moveTo>
                <a:cubicBezTo>
                  <a:pt x="5042" y="32427"/>
                  <a:pt x="4700" y="32318"/>
                  <a:pt x="4394" y="32120"/>
                </a:cubicBezTo>
                <a:cubicBezTo>
                  <a:pt x="4106" y="31922"/>
                  <a:pt x="3872" y="31652"/>
                  <a:pt x="3746" y="31310"/>
                </a:cubicBezTo>
                <a:cubicBezTo>
                  <a:pt x="3602" y="30986"/>
                  <a:pt x="3566" y="30626"/>
                  <a:pt x="3638" y="30266"/>
                </a:cubicBezTo>
                <a:cubicBezTo>
                  <a:pt x="3710" y="29924"/>
                  <a:pt x="3872" y="29600"/>
                  <a:pt x="4124" y="29348"/>
                </a:cubicBezTo>
                <a:cubicBezTo>
                  <a:pt x="4376" y="29096"/>
                  <a:pt x="4700" y="28934"/>
                  <a:pt x="5042" y="28862"/>
                </a:cubicBezTo>
                <a:cubicBezTo>
                  <a:pt x="5402" y="28790"/>
                  <a:pt x="5762" y="28826"/>
                  <a:pt x="6086" y="28970"/>
                </a:cubicBezTo>
                <a:cubicBezTo>
                  <a:pt x="6428" y="29096"/>
                  <a:pt x="6698" y="29330"/>
                  <a:pt x="6896" y="29618"/>
                </a:cubicBezTo>
                <a:cubicBezTo>
                  <a:pt x="7094" y="29924"/>
                  <a:pt x="7203" y="30266"/>
                  <a:pt x="7203" y="30626"/>
                </a:cubicBezTo>
                <a:cubicBezTo>
                  <a:pt x="7203" y="31112"/>
                  <a:pt x="7005" y="31562"/>
                  <a:pt x="6680" y="31904"/>
                </a:cubicBezTo>
                <a:cubicBezTo>
                  <a:pt x="6338" y="32229"/>
                  <a:pt x="5888" y="32427"/>
                  <a:pt x="5402" y="32427"/>
                </a:cubicBezTo>
                <a:close/>
                <a:moveTo>
                  <a:pt x="19806" y="3619"/>
                </a:moveTo>
                <a:cubicBezTo>
                  <a:pt x="20166" y="3619"/>
                  <a:pt x="20508" y="3727"/>
                  <a:pt x="20814" y="3925"/>
                </a:cubicBezTo>
                <a:cubicBezTo>
                  <a:pt x="21102" y="4123"/>
                  <a:pt x="21336" y="4393"/>
                  <a:pt x="21462" y="4735"/>
                </a:cubicBezTo>
                <a:cubicBezTo>
                  <a:pt x="21606" y="5059"/>
                  <a:pt x="21642" y="5419"/>
                  <a:pt x="21570" y="5779"/>
                </a:cubicBezTo>
                <a:cubicBezTo>
                  <a:pt x="21498" y="6122"/>
                  <a:pt x="21336" y="6446"/>
                  <a:pt x="21084" y="6698"/>
                </a:cubicBezTo>
                <a:cubicBezTo>
                  <a:pt x="20832" y="6950"/>
                  <a:pt x="20508" y="7112"/>
                  <a:pt x="20166" y="7184"/>
                </a:cubicBezTo>
                <a:cubicBezTo>
                  <a:pt x="19806" y="7256"/>
                  <a:pt x="19446" y="7220"/>
                  <a:pt x="19122" y="7076"/>
                </a:cubicBezTo>
                <a:cubicBezTo>
                  <a:pt x="18780" y="6950"/>
                  <a:pt x="18510" y="6716"/>
                  <a:pt x="18312" y="6428"/>
                </a:cubicBezTo>
                <a:cubicBezTo>
                  <a:pt x="18114" y="6122"/>
                  <a:pt x="18005" y="5779"/>
                  <a:pt x="18005" y="5419"/>
                </a:cubicBezTo>
                <a:cubicBezTo>
                  <a:pt x="18005" y="4933"/>
                  <a:pt x="18203" y="4483"/>
                  <a:pt x="18528" y="4141"/>
                </a:cubicBezTo>
                <a:cubicBezTo>
                  <a:pt x="18870" y="3817"/>
                  <a:pt x="19320" y="3619"/>
                  <a:pt x="19806" y="3619"/>
                </a:cubicBezTo>
                <a:close/>
                <a:moveTo>
                  <a:pt x="19806" y="25225"/>
                </a:moveTo>
                <a:cubicBezTo>
                  <a:pt x="19086" y="25225"/>
                  <a:pt x="18401" y="25009"/>
                  <a:pt x="17807" y="24613"/>
                </a:cubicBezTo>
                <a:cubicBezTo>
                  <a:pt x="17213" y="24216"/>
                  <a:pt x="16745" y="23658"/>
                  <a:pt x="16475" y="23010"/>
                </a:cubicBezTo>
                <a:cubicBezTo>
                  <a:pt x="16205" y="22344"/>
                  <a:pt x="16133" y="21624"/>
                  <a:pt x="16277" y="20921"/>
                </a:cubicBezTo>
                <a:cubicBezTo>
                  <a:pt x="16421" y="20219"/>
                  <a:pt x="16763" y="19589"/>
                  <a:pt x="17267" y="19085"/>
                </a:cubicBezTo>
                <a:cubicBezTo>
                  <a:pt x="17771" y="18581"/>
                  <a:pt x="18401" y="18239"/>
                  <a:pt x="19104" y="18095"/>
                </a:cubicBezTo>
                <a:cubicBezTo>
                  <a:pt x="19806" y="17951"/>
                  <a:pt x="20526" y="18023"/>
                  <a:pt x="21192" y="18293"/>
                </a:cubicBezTo>
                <a:cubicBezTo>
                  <a:pt x="21840" y="18563"/>
                  <a:pt x="22398" y="19031"/>
                  <a:pt x="22795" y="19625"/>
                </a:cubicBezTo>
                <a:cubicBezTo>
                  <a:pt x="23191" y="20219"/>
                  <a:pt x="23407" y="20903"/>
                  <a:pt x="23407" y="21624"/>
                </a:cubicBezTo>
                <a:cubicBezTo>
                  <a:pt x="23407" y="22578"/>
                  <a:pt x="23029" y="23496"/>
                  <a:pt x="22345" y="24162"/>
                </a:cubicBezTo>
                <a:cubicBezTo>
                  <a:pt x="21678" y="24847"/>
                  <a:pt x="20760" y="25225"/>
                  <a:pt x="19806" y="25225"/>
                </a:cubicBezTo>
                <a:close/>
                <a:moveTo>
                  <a:pt x="34210" y="32427"/>
                </a:moveTo>
                <a:cubicBezTo>
                  <a:pt x="33850" y="32427"/>
                  <a:pt x="33507" y="32318"/>
                  <a:pt x="33201" y="32120"/>
                </a:cubicBezTo>
                <a:cubicBezTo>
                  <a:pt x="32913" y="31922"/>
                  <a:pt x="32679" y="31652"/>
                  <a:pt x="32553" y="31310"/>
                </a:cubicBezTo>
                <a:cubicBezTo>
                  <a:pt x="32409" y="30986"/>
                  <a:pt x="32373" y="30626"/>
                  <a:pt x="32445" y="30266"/>
                </a:cubicBezTo>
                <a:cubicBezTo>
                  <a:pt x="32517" y="29924"/>
                  <a:pt x="32679" y="29600"/>
                  <a:pt x="32931" y="29348"/>
                </a:cubicBezTo>
                <a:cubicBezTo>
                  <a:pt x="33184" y="29096"/>
                  <a:pt x="33507" y="28934"/>
                  <a:pt x="33850" y="28862"/>
                </a:cubicBezTo>
                <a:cubicBezTo>
                  <a:pt x="34210" y="28790"/>
                  <a:pt x="34570" y="28826"/>
                  <a:pt x="34894" y="28970"/>
                </a:cubicBezTo>
                <a:cubicBezTo>
                  <a:pt x="35236" y="29096"/>
                  <a:pt x="35506" y="29330"/>
                  <a:pt x="35704" y="29618"/>
                </a:cubicBezTo>
                <a:cubicBezTo>
                  <a:pt x="35902" y="29924"/>
                  <a:pt x="36010" y="30266"/>
                  <a:pt x="36010" y="30626"/>
                </a:cubicBezTo>
                <a:cubicBezTo>
                  <a:pt x="36010" y="31112"/>
                  <a:pt x="35812" y="31562"/>
                  <a:pt x="35488" y="31904"/>
                </a:cubicBezTo>
                <a:cubicBezTo>
                  <a:pt x="35146" y="32229"/>
                  <a:pt x="34696" y="32427"/>
                  <a:pt x="34210" y="32427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6" name="任意多边形: 形状 15" descr="e7d195523061f1c0b9c437df2358c0cda14f5041a22fabbfBE2BE37675DC7AB669ED1A17F222BC996230C869F9A73B775AB9A6F73BCC744AF1BB55A31F7D215610F6B48D481C98CFAE215B20EECA2E6E349DE1478C9913F71D694E0AF84568C13B51A62539A046B345E8C50EDA18150FA546804B5B41BA6FCEAF7913C233236259B109466201CD92"/>
          <p:cNvSpPr/>
          <p:nvPr/>
        </p:nvSpPr>
        <p:spPr>
          <a:xfrm>
            <a:off x="8147160" y="1947011"/>
            <a:ext cx="332433" cy="330413"/>
          </a:xfrm>
          <a:custGeom>
            <a:avLst/>
            <a:gdLst>
              <a:gd name="connsiteX0" fmla="*/ 18037 w 36225"/>
              <a:gd name="connsiteY0" fmla="*/ 1 h 36005"/>
              <a:gd name="connsiteX1" fmla="*/ 10078 w 36225"/>
              <a:gd name="connsiteY1" fmla="*/ 1837 h 36005"/>
              <a:gd name="connsiteX2" fmla="*/ 3759 w 36225"/>
              <a:gd name="connsiteY2" fmla="*/ 7005 h 36005"/>
              <a:gd name="connsiteX3" fmla="*/ 356 w 36225"/>
              <a:gd name="connsiteY3" fmla="*/ 14441 h 36005"/>
              <a:gd name="connsiteX4" fmla="*/ 590 w 36225"/>
              <a:gd name="connsiteY4" fmla="*/ 22597 h 36005"/>
              <a:gd name="connsiteX5" fmla="*/ 4407 w 36225"/>
              <a:gd name="connsiteY5" fmla="*/ 29817 h 36005"/>
              <a:gd name="connsiteX6" fmla="*/ 11033 w 36225"/>
              <a:gd name="connsiteY6" fmla="*/ 34606 h 36005"/>
              <a:gd name="connsiteX7" fmla="*/ 19081 w 36225"/>
              <a:gd name="connsiteY7" fmla="*/ 35974 h 36005"/>
              <a:gd name="connsiteX8" fmla="*/ 26913 w 36225"/>
              <a:gd name="connsiteY8" fmla="*/ 33651 h 36005"/>
              <a:gd name="connsiteX9" fmla="*/ 27039 w 36225"/>
              <a:gd name="connsiteY9" fmla="*/ 33651 h 36005"/>
              <a:gd name="connsiteX10" fmla="*/ 27129 w 36225"/>
              <a:gd name="connsiteY10" fmla="*/ 33651 h 36005"/>
              <a:gd name="connsiteX11" fmla="*/ 34835 w 36225"/>
              <a:gd name="connsiteY11" fmla="*/ 24919 h 36005"/>
              <a:gd name="connsiteX12" fmla="*/ 35609 w 36225"/>
              <a:gd name="connsiteY12" fmla="*/ 13306 h 36005"/>
              <a:gd name="connsiteX13" fmla="*/ 29091 w 36225"/>
              <a:gd name="connsiteY13" fmla="*/ 3656 h 36005"/>
              <a:gd name="connsiteX14" fmla="*/ 18037 w 36225"/>
              <a:gd name="connsiteY14" fmla="*/ 1 h 36005"/>
              <a:gd name="connsiteX15" fmla="*/ 19837 w 36225"/>
              <a:gd name="connsiteY15" fmla="*/ 3728 h 36005"/>
              <a:gd name="connsiteX16" fmla="*/ 28209 w 36225"/>
              <a:gd name="connsiteY16" fmla="*/ 7833 h 36005"/>
              <a:gd name="connsiteX17" fmla="*/ 32314 w 36225"/>
              <a:gd name="connsiteY17" fmla="*/ 16205 h 36005"/>
              <a:gd name="connsiteX18" fmla="*/ 19837 w 36225"/>
              <a:gd name="connsiteY18" fmla="*/ 16205 h 36005"/>
              <a:gd name="connsiteX19" fmla="*/ 19837 w 36225"/>
              <a:gd name="connsiteY19" fmla="*/ 3728 h 36005"/>
              <a:gd name="connsiteX20" fmla="*/ 18037 w 36225"/>
              <a:gd name="connsiteY20" fmla="*/ 32409 h 36005"/>
              <a:gd name="connsiteX21" fmla="*/ 8242 w 36225"/>
              <a:gd name="connsiteY21" fmla="*/ 28466 h 36005"/>
              <a:gd name="connsiteX22" fmla="*/ 3759 w 36225"/>
              <a:gd name="connsiteY22" fmla="*/ 18906 h 36005"/>
              <a:gd name="connsiteX23" fmla="*/ 7000 w 36225"/>
              <a:gd name="connsiteY23" fmla="*/ 8859 h 36005"/>
              <a:gd name="connsiteX24" fmla="*/ 16236 w 36225"/>
              <a:gd name="connsiteY24" fmla="*/ 3728 h 36005"/>
              <a:gd name="connsiteX25" fmla="*/ 16236 w 36225"/>
              <a:gd name="connsiteY25" fmla="*/ 18005 h 36005"/>
              <a:gd name="connsiteX26" fmla="*/ 16362 w 36225"/>
              <a:gd name="connsiteY26" fmla="*/ 18636 h 36005"/>
              <a:gd name="connsiteX27" fmla="*/ 16362 w 36225"/>
              <a:gd name="connsiteY27" fmla="*/ 18780 h 36005"/>
              <a:gd name="connsiteX28" fmla="*/ 16362 w 36225"/>
              <a:gd name="connsiteY28" fmla="*/ 18906 h 36005"/>
              <a:gd name="connsiteX29" fmla="*/ 23564 w 36225"/>
              <a:gd name="connsiteY29" fmla="*/ 31275 h 36005"/>
              <a:gd name="connsiteX30" fmla="*/ 18037 w 36225"/>
              <a:gd name="connsiteY30" fmla="*/ 32409 h 36005"/>
              <a:gd name="connsiteX31" fmla="*/ 26733 w 36225"/>
              <a:gd name="connsiteY31" fmla="*/ 29456 h 36005"/>
              <a:gd name="connsiteX32" fmla="*/ 21151 w 36225"/>
              <a:gd name="connsiteY32" fmla="*/ 19806 h 36005"/>
              <a:gd name="connsiteX33" fmla="*/ 32314 w 36225"/>
              <a:gd name="connsiteY33" fmla="*/ 19806 h 36005"/>
              <a:gd name="connsiteX34" fmla="*/ 30496 w 36225"/>
              <a:gd name="connsiteY34" fmla="*/ 25189 h 36005"/>
              <a:gd name="connsiteX35" fmla="*/ 26733 w 36225"/>
              <a:gd name="connsiteY35" fmla="*/ 29456 h 36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6225" h="36005">
                <a:moveTo>
                  <a:pt x="18037" y="1"/>
                </a:moveTo>
                <a:cubicBezTo>
                  <a:pt x="15282" y="1"/>
                  <a:pt x="12563" y="631"/>
                  <a:pt x="10078" y="1837"/>
                </a:cubicBezTo>
                <a:cubicBezTo>
                  <a:pt x="7594" y="3061"/>
                  <a:pt x="5433" y="4826"/>
                  <a:pt x="3759" y="7005"/>
                </a:cubicBezTo>
                <a:cubicBezTo>
                  <a:pt x="2066" y="9183"/>
                  <a:pt x="896" y="11722"/>
                  <a:pt x="356" y="14441"/>
                </a:cubicBezTo>
                <a:cubicBezTo>
                  <a:pt x="-184" y="17141"/>
                  <a:pt x="-112" y="19932"/>
                  <a:pt x="590" y="22597"/>
                </a:cubicBezTo>
                <a:cubicBezTo>
                  <a:pt x="1292" y="25261"/>
                  <a:pt x="2607" y="27728"/>
                  <a:pt x="4407" y="29817"/>
                </a:cubicBezTo>
                <a:cubicBezTo>
                  <a:pt x="6225" y="31905"/>
                  <a:pt x="8494" y="33544"/>
                  <a:pt x="11033" y="34606"/>
                </a:cubicBezTo>
                <a:cubicBezTo>
                  <a:pt x="13571" y="35668"/>
                  <a:pt x="16326" y="36136"/>
                  <a:pt x="19081" y="35974"/>
                </a:cubicBezTo>
                <a:cubicBezTo>
                  <a:pt x="21835" y="35812"/>
                  <a:pt x="24518" y="35020"/>
                  <a:pt x="26913" y="33651"/>
                </a:cubicBezTo>
                <a:lnTo>
                  <a:pt x="27039" y="33651"/>
                </a:lnTo>
                <a:lnTo>
                  <a:pt x="27129" y="33651"/>
                </a:lnTo>
                <a:cubicBezTo>
                  <a:pt x="30604" y="31671"/>
                  <a:pt x="33304" y="28610"/>
                  <a:pt x="34835" y="24919"/>
                </a:cubicBezTo>
                <a:cubicBezTo>
                  <a:pt x="36383" y="21246"/>
                  <a:pt x="36635" y="17159"/>
                  <a:pt x="35609" y="13306"/>
                </a:cubicBezTo>
                <a:cubicBezTo>
                  <a:pt x="34565" y="9453"/>
                  <a:pt x="32278" y="6068"/>
                  <a:pt x="29091" y="3656"/>
                </a:cubicBezTo>
                <a:cubicBezTo>
                  <a:pt x="25923" y="1243"/>
                  <a:pt x="22034" y="-35"/>
                  <a:pt x="18037" y="1"/>
                </a:cubicBezTo>
                <a:close/>
                <a:moveTo>
                  <a:pt x="19837" y="3728"/>
                </a:moveTo>
                <a:cubicBezTo>
                  <a:pt x="23006" y="4124"/>
                  <a:pt x="25959" y="5582"/>
                  <a:pt x="28209" y="7833"/>
                </a:cubicBezTo>
                <a:cubicBezTo>
                  <a:pt x="30460" y="10083"/>
                  <a:pt x="31918" y="13036"/>
                  <a:pt x="32314" y="16205"/>
                </a:cubicBezTo>
                <a:lnTo>
                  <a:pt x="19837" y="16205"/>
                </a:lnTo>
                <a:lnTo>
                  <a:pt x="19837" y="3728"/>
                </a:lnTo>
                <a:close/>
                <a:moveTo>
                  <a:pt x="18037" y="32409"/>
                </a:moveTo>
                <a:cubicBezTo>
                  <a:pt x="14381" y="32391"/>
                  <a:pt x="10889" y="30969"/>
                  <a:pt x="8242" y="28466"/>
                </a:cubicBezTo>
                <a:cubicBezTo>
                  <a:pt x="5595" y="25964"/>
                  <a:pt x="3993" y="22543"/>
                  <a:pt x="3759" y="18906"/>
                </a:cubicBezTo>
                <a:cubicBezTo>
                  <a:pt x="3525" y="15269"/>
                  <a:pt x="4695" y="11686"/>
                  <a:pt x="7000" y="8859"/>
                </a:cubicBezTo>
                <a:cubicBezTo>
                  <a:pt x="9322" y="6050"/>
                  <a:pt x="12617" y="4214"/>
                  <a:pt x="16236" y="3728"/>
                </a:cubicBezTo>
                <a:lnTo>
                  <a:pt x="16236" y="18005"/>
                </a:lnTo>
                <a:cubicBezTo>
                  <a:pt x="16236" y="18222"/>
                  <a:pt x="16290" y="18438"/>
                  <a:pt x="16362" y="18636"/>
                </a:cubicBezTo>
                <a:lnTo>
                  <a:pt x="16362" y="18780"/>
                </a:lnTo>
                <a:lnTo>
                  <a:pt x="16362" y="18906"/>
                </a:lnTo>
                <a:lnTo>
                  <a:pt x="23564" y="31275"/>
                </a:lnTo>
                <a:cubicBezTo>
                  <a:pt x="21817" y="32031"/>
                  <a:pt x="19945" y="32409"/>
                  <a:pt x="18037" y="32409"/>
                </a:cubicBezTo>
                <a:close/>
                <a:moveTo>
                  <a:pt x="26733" y="29456"/>
                </a:moveTo>
                <a:lnTo>
                  <a:pt x="21151" y="19806"/>
                </a:lnTo>
                <a:lnTo>
                  <a:pt x="32314" y="19806"/>
                </a:lnTo>
                <a:cubicBezTo>
                  <a:pt x="32080" y="21697"/>
                  <a:pt x="31450" y="23533"/>
                  <a:pt x="30496" y="25189"/>
                </a:cubicBezTo>
                <a:cubicBezTo>
                  <a:pt x="29542" y="26846"/>
                  <a:pt x="28263" y="28304"/>
                  <a:pt x="26733" y="29456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pic>
        <p:nvPicPr>
          <p:cNvPr id="7" name="图片占位符 6" descr="男人站在雪地上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0" b="20870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1388943" y="4030670"/>
            <a:ext cx="2031325" cy="934118"/>
            <a:chOff x="3931920" y="1855802"/>
            <a:chExt cx="2031325" cy="934118"/>
          </a:xfrm>
        </p:grpSpPr>
        <p:sp>
          <p:nvSpPr>
            <p:cNvPr id="18" name="TextBox 41"/>
            <p:cNvSpPr txBox="1"/>
            <p:nvPr/>
          </p:nvSpPr>
          <p:spPr>
            <a:xfrm>
              <a:off x="3931920" y="185580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工作展示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31920" y="2512921"/>
              <a:ext cx="1961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WORK SHOW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71994" y="1644022"/>
            <a:ext cx="2951632" cy="947739"/>
            <a:chOff x="3931922" y="3114911"/>
            <a:chExt cx="2951632" cy="947739"/>
          </a:xfrm>
        </p:grpSpPr>
        <p:sp>
          <p:nvSpPr>
            <p:cNvPr id="21" name="矩形 20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931922" y="3453252"/>
              <a:ext cx="2951632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03127" y="1644022"/>
            <a:ext cx="2951632" cy="947739"/>
            <a:chOff x="3931922" y="3114911"/>
            <a:chExt cx="2951632" cy="947739"/>
          </a:xfrm>
        </p:grpSpPr>
        <p:sp>
          <p:nvSpPr>
            <p:cNvPr id="24" name="矩形 23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931922" y="3453252"/>
              <a:ext cx="2951632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23899" y="6175094"/>
            <a:ext cx="722664" cy="68290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2" name="Freeform 404"/>
          <p:cNvSpPr>
            <a:spLocks noEditPoints="1"/>
          </p:cNvSpPr>
          <p:nvPr/>
        </p:nvSpPr>
        <p:spPr bwMode="auto">
          <a:xfrm>
            <a:off x="4685231" y="4004156"/>
            <a:ext cx="311584" cy="311584"/>
          </a:xfrm>
          <a:custGeom>
            <a:avLst/>
            <a:gdLst>
              <a:gd name="T0" fmla="*/ 130175 w 49"/>
              <a:gd name="T1" fmla="*/ 0 h 49"/>
              <a:gd name="T2" fmla="*/ 136525 w 49"/>
              <a:gd name="T3" fmla="*/ 3175 h 49"/>
              <a:gd name="T4" fmla="*/ 139700 w 49"/>
              <a:gd name="T5" fmla="*/ 15875 h 49"/>
              <a:gd name="T6" fmla="*/ 152400 w 49"/>
              <a:gd name="T7" fmla="*/ 19050 h 49"/>
              <a:gd name="T8" fmla="*/ 155575 w 49"/>
              <a:gd name="T9" fmla="*/ 22225 h 49"/>
              <a:gd name="T10" fmla="*/ 136525 w 49"/>
              <a:gd name="T11" fmla="*/ 47625 h 49"/>
              <a:gd name="T12" fmla="*/ 120650 w 49"/>
              <a:gd name="T13" fmla="*/ 44450 h 49"/>
              <a:gd name="T14" fmla="*/ 123825 w 49"/>
              <a:gd name="T15" fmla="*/ 79375 h 49"/>
              <a:gd name="T16" fmla="*/ 111125 w 49"/>
              <a:gd name="T17" fmla="*/ 114300 h 49"/>
              <a:gd name="T18" fmla="*/ 44450 w 49"/>
              <a:gd name="T19" fmla="*/ 114300 h 49"/>
              <a:gd name="T20" fmla="*/ 44450 w 49"/>
              <a:gd name="T21" fmla="*/ 44450 h 49"/>
              <a:gd name="T22" fmla="*/ 104775 w 49"/>
              <a:gd name="T23" fmla="*/ 41275 h 49"/>
              <a:gd name="T24" fmla="*/ 107950 w 49"/>
              <a:gd name="T25" fmla="*/ 25400 h 49"/>
              <a:gd name="T26" fmla="*/ 139700 w 49"/>
              <a:gd name="T27" fmla="*/ 60325 h 49"/>
              <a:gd name="T28" fmla="*/ 139700 w 49"/>
              <a:gd name="T29" fmla="*/ 69850 h 49"/>
              <a:gd name="T30" fmla="*/ 123825 w 49"/>
              <a:gd name="T31" fmla="*/ 123825 h 49"/>
              <a:gd name="T32" fmla="*/ 31750 w 49"/>
              <a:gd name="T33" fmla="*/ 123825 h 49"/>
              <a:gd name="T34" fmla="*/ 31750 w 49"/>
              <a:gd name="T35" fmla="*/ 34925 h 49"/>
              <a:gd name="T36" fmla="*/ 85725 w 49"/>
              <a:gd name="T37" fmla="*/ 15875 h 49"/>
              <a:gd name="T38" fmla="*/ 101600 w 49"/>
              <a:gd name="T39" fmla="*/ 12700 h 49"/>
              <a:gd name="T40" fmla="*/ 88900 w 49"/>
              <a:gd name="T41" fmla="*/ 3175 h 49"/>
              <a:gd name="T42" fmla="*/ 22225 w 49"/>
              <a:gd name="T43" fmla="*/ 25400 h 49"/>
              <a:gd name="T44" fmla="*/ 22225 w 49"/>
              <a:gd name="T45" fmla="*/ 133350 h 49"/>
              <a:gd name="T46" fmla="*/ 130175 w 49"/>
              <a:gd name="T47" fmla="*/ 133350 h 49"/>
              <a:gd name="T48" fmla="*/ 152400 w 49"/>
              <a:gd name="T49" fmla="*/ 66675 h 49"/>
              <a:gd name="T50" fmla="*/ 142875 w 49"/>
              <a:gd name="T51" fmla="*/ 53975 h 49"/>
              <a:gd name="T52" fmla="*/ 76200 w 49"/>
              <a:gd name="T53" fmla="*/ 57150 h 49"/>
              <a:gd name="T54" fmla="*/ 88900 w 49"/>
              <a:gd name="T55" fmla="*/ 60325 h 49"/>
              <a:gd name="T56" fmla="*/ 76200 w 49"/>
              <a:gd name="T57" fmla="*/ 38100 h 49"/>
              <a:gd name="T58" fmla="*/ 47625 w 49"/>
              <a:gd name="T59" fmla="*/ 50800 h 49"/>
              <a:gd name="T60" fmla="*/ 38100 w 49"/>
              <a:gd name="T61" fmla="*/ 79375 h 49"/>
              <a:gd name="T62" fmla="*/ 76200 w 49"/>
              <a:gd name="T63" fmla="*/ 120650 h 49"/>
              <a:gd name="T64" fmla="*/ 104775 w 49"/>
              <a:gd name="T65" fmla="*/ 107950 h 49"/>
              <a:gd name="T66" fmla="*/ 107950 w 49"/>
              <a:gd name="T67" fmla="*/ 53975 h 49"/>
              <a:gd name="T68" fmla="*/ 98425 w 49"/>
              <a:gd name="T69" fmla="*/ 79375 h 49"/>
              <a:gd name="T70" fmla="*/ 92075 w 49"/>
              <a:gd name="T71" fmla="*/ 95250 h 49"/>
              <a:gd name="T72" fmla="*/ 60325 w 49"/>
              <a:gd name="T73" fmla="*/ 95250 h 49"/>
              <a:gd name="T74" fmla="*/ 60325 w 49"/>
              <a:gd name="T75" fmla="*/ 63500 h 49"/>
              <a:gd name="T76" fmla="*/ 76200 w 49"/>
              <a:gd name="T77" fmla="*/ 57150 h 49"/>
              <a:gd name="T78" fmla="*/ 82550 w 49"/>
              <a:gd name="T79" fmla="*/ 66675 h 49"/>
              <a:gd name="T80" fmla="*/ 66675 w 49"/>
              <a:gd name="T81" fmla="*/ 69850 h 49"/>
              <a:gd name="T82" fmla="*/ 66675 w 49"/>
              <a:gd name="T83" fmla="*/ 88900 h 49"/>
              <a:gd name="T84" fmla="*/ 85725 w 49"/>
              <a:gd name="T85" fmla="*/ 88900 h 49"/>
              <a:gd name="T86" fmla="*/ 92075 w 49"/>
              <a:gd name="T87" fmla="*/ 79375 h 49"/>
              <a:gd name="T88" fmla="*/ 82550 w 49"/>
              <a:gd name="T89" fmla="*/ 82550 h 49"/>
              <a:gd name="T90" fmla="*/ 73025 w 49"/>
              <a:gd name="T91" fmla="*/ 76200 h 49"/>
              <a:gd name="T92" fmla="*/ 130175 w 49"/>
              <a:gd name="T93" fmla="*/ 9525 h 49"/>
              <a:gd name="T94" fmla="*/ 117475 w 49"/>
              <a:gd name="T95" fmla="*/ 25400 h 49"/>
              <a:gd name="T96" fmla="*/ 133350 w 49"/>
              <a:gd name="T97" fmla="*/ 19050 h 49"/>
              <a:gd name="T98" fmla="*/ 136525 w 49"/>
              <a:gd name="T99" fmla="*/ 22225 h 49"/>
              <a:gd name="T100" fmla="*/ 123825 w 49"/>
              <a:gd name="T101" fmla="*/ 38100 h 49"/>
              <a:gd name="T102" fmla="*/ 146050 w 49"/>
              <a:gd name="T103" fmla="*/ 25400 h 4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" h="49">
                <a:moveTo>
                  <a:pt x="35" y="7"/>
                </a:move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2" y="0"/>
                  <a:pt x="42" y="0"/>
                </a:cubicBezTo>
                <a:cubicBezTo>
                  <a:pt x="43" y="1"/>
                  <a:pt x="43" y="1"/>
                  <a:pt x="43" y="1"/>
                </a:cubicBezTo>
                <a:cubicBezTo>
                  <a:pt x="43" y="1"/>
                  <a:pt x="43" y="1"/>
                  <a:pt x="43" y="1"/>
                </a:cubicBezTo>
                <a:cubicBezTo>
                  <a:pt x="44" y="5"/>
                  <a:pt x="44" y="5"/>
                  <a:pt x="44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9" y="7"/>
                  <a:pt x="49" y="7"/>
                </a:cubicBezTo>
                <a:cubicBezTo>
                  <a:pt x="49" y="7"/>
                  <a:pt x="49" y="8"/>
                  <a:pt x="49" y="8"/>
                </a:cubicBezTo>
                <a:cubicBezTo>
                  <a:pt x="43" y="15"/>
                  <a:pt x="43" y="15"/>
                  <a:pt x="43" y="15"/>
                </a:cubicBezTo>
                <a:cubicBezTo>
                  <a:pt x="42" y="15"/>
                  <a:pt x="42" y="15"/>
                  <a:pt x="41" y="15"/>
                </a:cubicBezTo>
                <a:cubicBezTo>
                  <a:pt x="38" y="14"/>
                  <a:pt x="38" y="14"/>
                  <a:pt x="38" y="14"/>
                </a:cubicBezTo>
                <a:cubicBezTo>
                  <a:pt x="36" y="16"/>
                  <a:pt x="36" y="16"/>
                  <a:pt x="36" y="16"/>
                </a:cubicBezTo>
                <a:cubicBezTo>
                  <a:pt x="38" y="18"/>
                  <a:pt x="39" y="21"/>
                  <a:pt x="39" y="25"/>
                </a:cubicBezTo>
                <a:cubicBezTo>
                  <a:pt x="39" y="29"/>
                  <a:pt x="38" y="33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2" y="38"/>
                  <a:pt x="28" y="40"/>
                  <a:pt x="24" y="40"/>
                </a:cubicBezTo>
                <a:cubicBezTo>
                  <a:pt x="20" y="40"/>
                  <a:pt x="16" y="38"/>
                  <a:pt x="14" y="36"/>
                </a:cubicBezTo>
                <a:cubicBezTo>
                  <a:pt x="11" y="33"/>
                  <a:pt x="9" y="29"/>
                  <a:pt x="9" y="25"/>
                </a:cubicBezTo>
                <a:cubicBezTo>
                  <a:pt x="9" y="21"/>
                  <a:pt x="11" y="17"/>
                  <a:pt x="14" y="14"/>
                </a:cubicBezTo>
                <a:cubicBezTo>
                  <a:pt x="16" y="12"/>
                  <a:pt x="20" y="10"/>
                  <a:pt x="24" y="10"/>
                </a:cubicBezTo>
                <a:cubicBezTo>
                  <a:pt x="28" y="10"/>
                  <a:pt x="31" y="11"/>
                  <a:pt x="33" y="13"/>
                </a:cubicBezTo>
                <a:cubicBezTo>
                  <a:pt x="35" y="11"/>
                  <a:pt x="35" y="11"/>
                  <a:pt x="35" y="11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7"/>
                  <a:pt x="34" y="7"/>
                  <a:pt x="35" y="7"/>
                </a:cubicBezTo>
                <a:close/>
                <a:moveTo>
                  <a:pt x="44" y="19"/>
                </a:moveTo>
                <a:cubicBezTo>
                  <a:pt x="44" y="19"/>
                  <a:pt x="44" y="19"/>
                  <a:pt x="44" y="19"/>
                </a:cubicBezTo>
                <a:cubicBezTo>
                  <a:pt x="44" y="20"/>
                  <a:pt x="44" y="21"/>
                  <a:pt x="44" y="22"/>
                </a:cubicBezTo>
                <a:cubicBezTo>
                  <a:pt x="44" y="23"/>
                  <a:pt x="44" y="24"/>
                  <a:pt x="44" y="25"/>
                </a:cubicBezTo>
                <a:cubicBezTo>
                  <a:pt x="44" y="31"/>
                  <a:pt x="42" y="36"/>
                  <a:pt x="39" y="39"/>
                </a:cubicBezTo>
                <a:cubicBezTo>
                  <a:pt x="35" y="43"/>
                  <a:pt x="30" y="45"/>
                  <a:pt x="24" y="45"/>
                </a:cubicBezTo>
                <a:cubicBezTo>
                  <a:pt x="19" y="45"/>
                  <a:pt x="14" y="43"/>
                  <a:pt x="10" y="39"/>
                </a:cubicBezTo>
                <a:cubicBezTo>
                  <a:pt x="6" y="36"/>
                  <a:pt x="4" y="31"/>
                  <a:pt x="4" y="25"/>
                </a:cubicBezTo>
                <a:cubicBezTo>
                  <a:pt x="4" y="19"/>
                  <a:pt x="6" y="14"/>
                  <a:pt x="10" y="11"/>
                </a:cubicBezTo>
                <a:cubicBezTo>
                  <a:pt x="14" y="7"/>
                  <a:pt x="19" y="5"/>
                  <a:pt x="24" y="5"/>
                </a:cubicBezTo>
                <a:cubicBezTo>
                  <a:pt x="25" y="5"/>
                  <a:pt x="26" y="5"/>
                  <a:pt x="27" y="5"/>
                </a:cubicBezTo>
                <a:cubicBezTo>
                  <a:pt x="28" y="5"/>
                  <a:pt x="29" y="5"/>
                  <a:pt x="30" y="6"/>
                </a:cubicBezTo>
                <a:cubicBezTo>
                  <a:pt x="31" y="6"/>
                  <a:pt x="32" y="5"/>
                  <a:pt x="32" y="4"/>
                </a:cubicBezTo>
                <a:cubicBezTo>
                  <a:pt x="33" y="3"/>
                  <a:pt x="32" y="2"/>
                  <a:pt x="31" y="2"/>
                </a:cubicBezTo>
                <a:cubicBezTo>
                  <a:pt x="30" y="1"/>
                  <a:pt x="29" y="1"/>
                  <a:pt x="28" y="1"/>
                </a:cubicBezTo>
                <a:cubicBezTo>
                  <a:pt x="27" y="1"/>
                  <a:pt x="25" y="1"/>
                  <a:pt x="24" y="1"/>
                </a:cubicBezTo>
                <a:cubicBezTo>
                  <a:pt x="18" y="1"/>
                  <a:pt x="12" y="4"/>
                  <a:pt x="7" y="8"/>
                </a:cubicBezTo>
                <a:cubicBezTo>
                  <a:pt x="3" y="12"/>
                  <a:pt x="0" y="18"/>
                  <a:pt x="0" y="25"/>
                </a:cubicBezTo>
                <a:cubicBezTo>
                  <a:pt x="0" y="32"/>
                  <a:pt x="3" y="38"/>
                  <a:pt x="7" y="42"/>
                </a:cubicBezTo>
                <a:cubicBezTo>
                  <a:pt x="12" y="46"/>
                  <a:pt x="18" y="49"/>
                  <a:pt x="24" y="49"/>
                </a:cubicBezTo>
                <a:cubicBezTo>
                  <a:pt x="31" y="49"/>
                  <a:pt x="37" y="46"/>
                  <a:pt x="41" y="42"/>
                </a:cubicBezTo>
                <a:cubicBezTo>
                  <a:pt x="46" y="38"/>
                  <a:pt x="48" y="32"/>
                  <a:pt x="48" y="25"/>
                </a:cubicBezTo>
                <a:cubicBezTo>
                  <a:pt x="48" y="24"/>
                  <a:pt x="48" y="23"/>
                  <a:pt x="48" y="21"/>
                </a:cubicBezTo>
                <a:cubicBezTo>
                  <a:pt x="48" y="20"/>
                  <a:pt x="48" y="19"/>
                  <a:pt x="47" y="18"/>
                </a:cubicBezTo>
                <a:cubicBezTo>
                  <a:pt x="47" y="17"/>
                  <a:pt x="46" y="16"/>
                  <a:pt x="45" y="17"/>
                </a:cubicBezTo>
                <a:cubicBezTo>
                  <a:pt x="44" y="17"/>
                  <a:pt x="43" y="18"/>
                  <a:pt x="44" y="19"/>
                </a:cubicBezTo>
                <a:close/>
                <a:moveTo>
                  <a:pt x="24" y="18"/>
                </a:moveTo>
                <a:cubicBezTo>
                  <a:pt x="24" y="18"/>
                  <a:pt x="24" y="18"/>
                  <a:pt x="24" y="18"/>
                </a:cubicBezTo>
                <a:cubicBezTo>
                  <a:pt x="25" y="18"/>
                  <a:pt x="27" y="18"/>
                  <a:pt x="28" y="19"/>
                </a:cubicBezTo>
                <a:cubicBezTo>
                  <a:pt x="32" y="15"/>
                  <a:pt x="32" y="15"/>
                  <a:pt x="32" y="15"/>
                </a:cubicBezTo>
                <a:cubicBezTo>
                  <a:pt x="30" y="13"/>
                  <a:pt x="27" y="12"/>
                  <a:pt x="24" y="12"/>
                </a:cubicBezTo>
                <a:cubicBezTo>
                  <a:pt x="21" y="12"/>
                  <a:pt x="18" y="14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3" y="18"/>
                  <a:pt x="12" y="21"/>
                  <a:pt x="12" y="25"/>
                </a:cubicBezTo>
                <a:cubicBezTo>
                  <a:pt x="12" y="28"/>
                  <a:pt x="13" y="32"/>
                  <a:pt x="15" y="34"/>
                </a:cubicBezTo>
                <a:cubicBezTo>
                  <a:pt x="18" y="36"/>
                  <a:pt x="21" y="38"/>
                  <a:pt x="24" y="38"/>
                </a:cubicBezTo>
                <a:cubicBezTo>
                  <a:pt x="28" y="38"/>
                  <a:pt x="31" y="36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32"/>
                  <a:pt x="37" y="28"/>
                  <a:pt x="37" y="25"/>
                </a:cubicBezTo>
                <a:cubicBezTo>
                  <a:pt x="37" y="22"/>
                  <a:pt x="36" y="19"/>
                  <a:pt x="34" y="17"/>
                </a:cubicBezTo>
                <a:cubicBezTo>
                  <a:pt x="30" y="22"/>
                  <a:pt x="30" y="22"/>
                  <a:pt x="30" y="22"/>
                </a:cubicBezTo>
                <a:cubicBezTo>
                  <a:pt x="31" y="23"/>
                  <a:pt x="31" y="24"/>
                  <a:pt x="31" y="25"/>
                </a:cubicBezTo>
                <a:cubicBezTo>
                  <a:pt x="31" y="27"/>
                  <a:pt x="30" y="29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8" y="31"/>
                  <a:pt x="26" y="32"/>
                  <a:pt x="24" y="32"/>
                </a:cubicBezTo>
                <a:cubicBezTo>
                  <a:pt x="22" y="32"/>
                  <a:pt x="21" y="31"/>
                  <a:pt x="19" y="30"/>
                </a:cubicBezTo>
                <a:cubicBezTo>
                  <a:pt x="18" y="29"/>
                  <a:pt x="17" y="27"/>
                  <a:pt x="17" y="25"/>
                </a:cubicBezTo>
                <a:cubicBezTo>
                  <a:pt x="17" y="23"/>
                  <a:pt x="18" y="21"/>
                  <a:pt x="19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19"/>
                  <a:pt x="22" y="18"/>
                  <a:pt x="24" y="18"/>
                </a:cubicBezTo>
                <a:close/>
                <a:moveTo>
                  <a:pt x="26" y="21"/>
                </a:moveTo>
                <a:cubicBezTo>
                  <a:pt x="26" y="21"/>
                  <a:pt x="26" y="21"/>
                  <a:pt x="26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2" y="21"/>
                  <a:pt x="21" y="22"/>
                </a:cubicBezTo>
                <a:cubicBezTo>
                  <a:pt x="20" y="22"/>
                  <a:pt x="20" y="24"/>
                  <a:pt x="20" y="25"/>
                </a:cubicBezTo>
                <a:cubicBezTo>
                  <a:pt x="20" y="26"/>
                  <a:pt x="20" y="27"/>
                  <a:pt x="21" y="28"/>
                </a:cubicBezTo>
                <a:cubicBezTo>
                  <a:pt x="22" y="29"/>
                  <a:pt x="23" y="30"/>
                  <a:pt x="24" y="30"/>
                </a:cubicBezTo>
                <a:cubicBezTo>
                  <a:pt x="25" y="30"/>
                  <a:pt x="27" y="29"/>
                  <a:pt x="27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8" y="27"/>
                  <a:pt x="29" y="26"/>
                  <a:pt x="29" y="25"/>
                </a:cubicBezTo>
                <a:cubicBezTo>
                  <a:pt x="29" y="24"/>
                  <a:pt x="29" y="24"/>
                  <a:pt x="29" y="23"/>
                </a:cubicBezTo>
                <a:cubicBezTo>
                  <a:pt x="26" y="26"/>
                  <a:pt x="26" y="26"/>
                  <a:pt x="26" y="26"/>
                </a:cubicBezTo>
                <a:cubicBezTo>
                  <a:pt x="25" y="27"/>
                  <a:pt x="24" y="27"/>
                  <a:pt x="23" y="26"/>
                </a:cubicBezTo>
                <a:cubicBezTo>
                  <a:pt x="22" y="26"/>
                  <a:pt x="22" y="24"/>
                  <a:pt x="23" y="24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41" y="3"/>
                </a:moveTo>
                <a:cubicBezTo>
                  <a:pt x="41" y="3"/>
                  <a:pt x="41" y="3"/>
                  <a:pt x="41" y="3"/>
                </a:cubicBezTo>
                <a:cubicBezTo>
                  <a:pt x="37" y="8"/>
                  <a:pt x="37" y="8"/>
                  <a:pt x="37" y="8"/>
                </a:cubicBezTo>
                <a:cubicBezTo>
                  <a:pt x="37" y="10"/>
                  <a:pt x="37" y="10"/>
                  <a:pt x="37" y="10"/>
                </a:cubicBezTo>
                <a:cubicBezTo>
                  <a:pt x="42" y="6"/>
                  <a:pt x="42" y="6"/>
                  <a:pt x="42" y="6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43" y="7"/>
                </a:moveTo>
                <a:cubicBezTo>
                  <a:pt x="43" y="7"/>
                  <a:pt x="43" y="7"/>
                  <a:pt x="43" y="7"/>
                </a:cubicBezTo>
                <a:cubicBezTo>
                  <a:pt x="39" y="12"/>
                  <a:pt x="39" y="12"/>
                  <a:pt x="39" y="12"/>
                </a:cubicBezTo>
                <a:cubicBezTo>
                  <a:pt x="41" y="13"/>
                  <a:pt x="41" y="13"/>
                  <a:pt x="41" y="13"/>
                </a:cubicBezTo>
                <a:cubicBezTo>
                  <a:pt x="46" y="8"/>
                  <a:pt x="46" y="8"/>
                  <a:pt x="46" y="8"/>
                </a:cubicBezTo>
                <a:cubicBezTo>
                  <a:pt x="43" y="7"/>
                  <a:pt x="43" y="7"/>
                  <a:pt x="43" y="7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3" name="Freeform 387"/>
          <p:cNvSpPr>
            <a:spLocks noEditPoints="1"/>
          </p:cNvSpPr>
          <p:nvPr/>
        </p:nvSpPr>
        <p:spPr bwMode="auto">
          <a:xfrm>
            <a:off x="8341678" y="4004156"/>
            <a:ext cx="267073" cy="311584"/>
          </a:xfrm>
          <a:custGeom>
            <a:avLst/>
            <a:gdLst>
              <a:gd name="T0" fmla="*/ 88900 w 42"/>
              <a:gd name="T1" fmla="*/ 107950 h 49"/>
              <a:gd name="T2" fmla="*/ 44450 w 42"/>
              <a:gd name="T3" fmla="*/ 107950 h 49"/>
              <a:gd name="T4" fmla="*/ 31750 w 42"/>
              <a:gd name="T5" fmla="*/ 111125 h 49"/>
              <a:gd name="T6" fmla="*/ 12700 w 42"/>
              <a:gd name="T7" fmla="*/ 139700 h 49"/>
              <a:gd name="T8" fmla="*/ 12700 w 42"/>
              <a:gd name="T9" fmla="*/ 146050 h 49"/>
              <a:gd name="T10" fmla="*/ 120650 w 42"/>
              <a:gd name="T11" fmla="*/ 146050 h 49"/>
              <a:gd name="T12" fmla="*/ 120650 w 42"/>
              <a:gd name="T13" fmla="*/ 139700 h 49"/>
              <a:gd name="T14" fmla="*/ 104775 w 42"/>
              <a:gd name="T15" fmla="*/ 114300 h 49"/>
              <a:gd name="T16" fmla="*/ 101600 w 42"/>
              <a:gd name="T17" fmla="*/ 111125 h 49"/>
              <a:gd name="T18" fmla="*/ 95250 w 42"/>
              <a:gd name="T19" fmla="*/ 107950 h 49"/>
              <a:gd name="T20" fmla="*/ 88900 w 42"/>
              <a:gd name="T21" fmla="*/ 107950 h 49"/>
              <a:gd name="T22" fmla="*/ 92075 w 42"/>
              <a:gd name="T23" fmla="*/ 95250 h 49"/>
              <a:gd name="T24" fmla="*/ 92075 w 42"/>
              <a:gd name="T25" fmla="*/ 95250 h 49"/>
              <a:gd name="T26" fmla="*/ 98425 w 42"/>
              <a:gd name="T27" fmla="*/ 95250 h 49"/>
              <a:gd name="T28" fmla="*/ 104775 w 42"/>
              <a:gd name="T29" fmla="*/ 98425 h 49"/>
              <a:gd name="T30" fmla="*/ 133350 w 42"/>
              <a:gd name="T31" fmla="*/ 139700 h 49"/>
              <a:gd name="T32" fmla="*/ 133350 w 42"/>
              <a:gd name="T33" fmla="*/ 149225 h 49"/>
              <a:gd name="T34" fmla="*/ 127000 w 42"/>
              <a:gd name="T35" fmla="*/ 155575 h 49"/>
              <a:gd name="T36" fmla="*/ 127000 w 42"/>
              <a:gd name="T37" fmla="*/ 155575 h 49"/>
              <a:gd name="T38" fmla="*/ 6350 w 42"/>
              <a:gd name="T39" fmla="*/ 155575 h 49"/>
              <a:gd name="T40" fmla="*/ 0 w 42"/>
              <a:gd name="T41" fmla="*/ 149225 h 49"/>
              <a:gd name="T42" fmla="*/ 0 w 42"/>
              <a:gd name="T43" fmla="*/ 149225 h 49"/>
              <a:gd name="T44" fmla="*/ 0 w 42"/>
              <a:gd name="T45" fmla="*/ 139700 h 49"/>
              <a:gd name="T46" fmla="*/ 25400 w 42"/>
              <a:gd name="T47" fmla="*/ 98425 h 49"/>
              <a:gd name="T48" fmla="*/ 38100 w 42"/>
              <a:gd name="T49" fmla="*/ 95250 h 49"/>
              <a:gd name="T50" fmla="*/ 12700 w 42"/>
              <a:gd name="T51" fmla="*/ 50800 h 49"/>
              <a:gd name="T52" fmla="*/ 66675 w 42"/>
              <a:gd name="T53" fmla="*/ 0 h 49"/>
              <a:gd name="T54" fmla="*/ 117475 w 42"/>
              <a:gd name="T55" fmla="*/ 50800 h 49"/>
              <a:gd name="T56" fmla="*/ 92075 w 42"/>
              <a:gd name="T57" fmla="*/ 95250 h 49"/>
              <a:gd name="T58" fmla="*/ 66675 w 42"/>
              <a:gd name="T59" fmla="*/ 9525 h 49"/>
              <a:gd name="T60" fmla="*/ 66675 w 42"/>
              <a:gd name="T61" fmla="*/ 9525 h 49"/>
              <a:gd name="T62" fmla="*/ 28575 w 42"/>
              <a:gd name="T63" fmla="*/ 34925 h 49"/>
              <a:gd name="T64" fmla="*/ 25400 w 42"/>
              <a:gd name="T65" fmla="*/ 50800 h 49"/>
              <a:gd name="T66" fmla="*/ 50800 w 42"/>
              <a:gd name="T67" fmla="*/ 88900 h 49"/>
              <a:gd name="T68" fmla="*/ 82550 w 42"/>
              <a:gd name="T69" fmla="*/ 88900 h 49"/>
              <a:gd name="T70" fmla="*/ 104775 w 42"/>
              <a:gd name="T71" fmla="*/ 50800 h 49"/>
              <a:gd name="T72" fmla="*/ 66675 w 42"/>
              <a:gd name="T73" fmla="*/ 9525 h 4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2" h="49">
                <a:moveTo>
                  <a:pt x="28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2" y="34"/>
                  <a:pt x="11" y="34"/>
                  <a:pt x="10" y="35"/>
                </a:cubicBezTo>
                <a:cubicBezTo>
                  <a:pt x="6" y="36"/>
                  <a:pt x="4" y="40"/>
                  <a:pt x="4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1"/>
                  <a:pt x="36" y="37"/>
                  <a:pt x="33" y="36"/>
                </a:cubicBezTo>
                <a:cubicBezTo>
                  <a:pt x="33" y="35"/>
                  <a:pt x="32" y="35"/>
                  <a:pt x="32" y="35"/>
                </a:cubicBezTo>
                <a:cubicBezTo>
                  <a:pt x="31" y="34"/>
                  <a:pt x="31" y="34"/>
                  <a:pt x="30" y="34"/>
                </a:cubicBezTo>
                <a:cubicBezTo>
                  <a:pt x="29" y="34"/>
                  <a:pt x="29" y="34"/>
                  <a:pt x="28" y="34"/>
                </a:cubicBezTo>
                <a:close/>
                <a:moveTo>
                  <a:pt x="29" y="30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30"/>
                  <a:pt x="30" y="30"/>
                  <a:pt x="31" y="30"/>
                </a:cubicBezTo>
                <a:cubicBezTo>
                  <a:pt x="32" y="31"/>
                  <a:pt x="32" y="31"/>
                  <a:pt x="33" y="31"/>
                </a:cubicBezTo>
                <a:cubicBezTo>
                  <a:pt x="38" y="33"/>
                  <a:pt x="42" y="38"/>
                  <a:pt x="42" y="44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8"/>
                  <a:pt x="41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2" y="49"/>
                  <a:pt x="2" y="49"/>
                  <a:pt x="2" y="49"/>
                </a:cubicBezTo>
                <a:cubicBezTo>
                  <a:pt x="1" y="49"/>
                  <a:pt x="0" y="48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38"/>
                  <a:pt x="3" y="33"/>
                  <a:pt x="8" y="31"/>
                </a:cubicBezTo>
                <a:cubicBezTo>
                  <a:pt x="10" y="31"/>
                  <a:pt x="11" y="30"/>
                  <a:pt x="12" y="30"/>
                </a:cubicBezTo>
                <a:cubicBezTo>
                  <a:pt x="7" y="27"/>
                  <a:pt x="4" y="22"/>
                  <a:pt x="4" y="16"/>
                </a:cubicBezTo>
                <a:cubicBezTo>
                  <a:pt x="4" y="7"/>
                  <a:pt x="12" y="0"/>
                  <a:pt x="21" y="0"/>
                </a:cubicBezTo>
                <a:cubicBezTo>
                  <a:pt x="30" y="0"/>
                  <a:pt x="37" y="7"/>
                  <a:pt x="37" y="16"/>
                </a:cubicBezTo>
                <a:cubicBezTo>
                  <a:pt x="37" y="22"/>
                  <a:pt x="34" y="27"/>
                  <a:pt x="29" y="30"/>
                </a:cubicBezTo>
                <a:close/>
                <a:moveTo>
                  <a:pt x="21" y="3"/>
                </a:moveTo>
                <a:cubicBezTo>
                  <a:pt x="21" y="3"/>
                  <a:pt x="21" y="3"/>
                  <a:pt x="21" y="3"/>
                </a:cubicBezTo>
                <a:cubicBezTo>
                  <a:pt x="16" y="3"/>
                  <a:pt x="11" y="6"/>
                  <a:pt x="9" y="11"/>
                </a:cubicBezTo>
                <a:cubicBezTo>
                  <a:pt x="9" y="13"/>
                  <a:pt x="8" y="14"/>
                  <a:pt x="8" y="16"/>
                </a:cubicBezTo>
                <a:cubicBezTo>
                  <a:pt x="8" y="21"/>
                  <a:pt x="11" y="26"/>
                  <a:pt x="16" y="28"/>
                </a:cubicBezTo>
                <a:cubicBezTo>
                  <a:pt x="19" y="29"/>
                  <a:pt x="23" y="29"/>
                  <a:pt x="26" y="28"/>
                </a:cubicBezTo>
                <a:cubicBezTo>
                  <a:pt x="30" y="26"/>
                  <a:pt x="33" y="21"/>
                  <a:pt x="33" y="16"/>
                </a:cubicBezTo>
                <a:cubicBezTo>
                  <a:pt x="33" y="9"/>
                  <a:pt x="28" y="3"/>
                  <a:pt x="21" y="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4" name="Freeform 412"/>
          <p:cNvSpPr>
            <a:spLocks noEditPoints="1"/>
          </p:cNvSpPr>
          <p:nvPr/>
        </p:nvSpPr>
        <p:spPr bwMode="auto">
          <a:xfrm>
            <a:off x="1084326" y="4002961"/>
            <a:ext cx="267073" cy="314762"/>
          </a:xfrm>
          <a:custGeom>
            <a:avLst/>
            <a:gdLst>
              <a:gd name="T0" fmla="*/ 114300 w 42"/>
              <a:gd name="T1" fmla="*/ 99429 h 49"/>
              <a:gd name="T2" fmla="*/ 107950 w 42"/>
              <a:gd name="T3" fmla="*/ 19244 h 49"/>
              <a:gd name="T4" fmla="*/ 22225 w 42"/>
              <a:gd name="T5" fmla="*/ 19244 h 49"/>
              <a:gd name="T6" fmla="*/ 15875 w 42"/>
              <a:gd name="T7" fmla="*/ 99429 h 49"/>
              <a:gd name="T8" fmla="*/ 0 w 42"/>
              <a:gd name="T9" fmla="*/ 134710 h 49"/>
              <a:gd name="T10" fmla="*/ 28575 w 42"/>
              <a:gd name="T11" fmla="*/ 131503 h 49"/>
              <a:gd name="T12" fmla="*/ 34925 w 42"/>
              <a:gd name="T13" fmla="*/ 157162 h 49"/>
              <a:gd name="T14" fmla="*/ 60325 w 42"/>
              <a:gd name="T15" fmla="*/ 121881 h 49"/>
              <a:gd name="T16" fmla="*/ 73025 w 42"/>
              <a:gd name="T17" fmla="*/ 121881 h 49"/>
              <a:gd name="T18" fmla="*/ 95250 w 42"/>
              <a:gd name="T19" fmla="*/ 157162 h 49"/>
              <a:gd name="T20" fmla="*/ 104775 w 42"/>
              <a:gd name="T21" fmla="*/ 131503 h 49"/>
              <a:gd name="T22" fmla="*/ 133350 w 42"/>
              <a:gd name="T23" fmla="*/ 134710 h 49"/>
              <a:gd name="T24" fmla="*/ 38100 w 42"/>
              <a:gd name="T25" fmla="*/ 144332 h 49"/>
              <a:gd name="T26" fmla="*/ 34925 w 42"/>
              <a:gd name="T27" fmla="*/ 125088 h 49"/>
              <a:gd name="T28" fmla="*/ 28575 w 42"/>
              <a:gd name="T29" fmla="*/ 121881 h 49"/>
              <a:gd name="T30" fmla="*/ 22225 w 42"/>
              <a:gd name="T31" fmla="*/ 105844 h 49"/>
              <a:gd name="T32" fmla="*/ 50800 w 42"/>
              <a:gd name="T33" fmla="*/ 121881 h 49"/>
              <a:gd name="T34" fmla="*/ 66675 w 42"/>
              <a:gd name="T35" fmla="*/ 112259 h 49"/>
              <a:gd name="T36" fmla="*/ 31750 w 42"/>
              <a:gd name="T37" fmla="*/ 96222 h 49"/>
              <a:gd name="T38" fmla="*/ 31750 w 42"/>
              <a:gd name="T39" fmla="*/ 25659 h 49"/>
              <a:gd name="T40" fmla="*/ 101600 w 42"/>
              <a:gd name="T41" fmla="*/ 25659 h 49"/>
              <a:gd name="T42" fmla="*/ 101600 w 42"/>
              <a:gd name="T43" fmla="*/ 96222 h 49"/>
              <a:gd name="T44" fmla="*/ 101600 w 42"/>
              <a:gd name="T45" fmla="*/ 121881 h 49"/>
              <a:gd name="T46" fmla="*/ 101600 w 42"/>
              <a:gd name="T47" fmla="*/ 121881 h 49"/>
              <a:gd name="T48" fmla="*/ 92075 w 42"/>
              <a:gd name="T49" fmla="*/ 144332 h 49"/>
              <a:gd name="T50" fmla="*/ 107950 w 42"/>
              <a:gd name="T51" fmla="*/ 105844 h 49"/>
              <a:gd name="T52" fmla="*/ 120650 w 42"/>
              <a:gd name="T53" fmla="*/ 128296 h 49"/>
              <a:gd name="T54" fmla="*/ 92075 w 42"/>
              <a:gd name="T55" fmla="*/ 35281 h 49"/>
              <a:gd name="T56" fmla="*/ 66675 w 42"/>
              <a:gd name="T57" fmla="*/ 25659 h 49"/>
              <a:gd name="T58" fmla="*/ 28575 w 42"/>
              <a:gd name="T59" fmla="*/ 60940 h 49"/>
              <a:gd name="T60" fmla="*/ 66675 w 42"/>
              <a:gd name="T61" fmla="*/ 99429 h 49"/>
              <a:gd name="T62" fmla="*/ 101600 w 42"/>
              <a:gd name="T63" fmla="*/ 60940 h 49"/>
              <a:gd name="T64" fmla="*/ 85725 w 42"/>
              <a:gd name="T65" fmla="*/ 83392 h 49"/>
              <a:gd name="T66" fmla="*/ 66675 w 42"/>
              <a:gd name="T67" fmla="*/ 93014 h 49"/>
              <a:gd name="T68" fmla="*/ 38100 w 42"/>
              <a:gd name="T69" fmla="*/ 60940 h 49"/>
              <a:gd name="T70" fmla="*/ 66675 w 42"/>
              <a:gd name="T71" fmla="*/ 32074 h 49"/>
              <a:gd name="T72" fmla="*/ 95250 w 42"/>
              <a:gd name="T73" fmla="*/ 60940 h 4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2" h="49">
                <a:moveTo>
                  <a:pt x="42" y="41"/>
                </a:moveTo>
                <a:cubicBezTo>
                  <a:pt x="36" y="31"/>
                  <a:pt x="36" y="31"/>
                  <a:pt x="36" y="31"/>
                </a:cubicBezTo>
                <a:cubicBezTo>
                  <a:pt x="38" y="28"/>
                  <a:pt x="40" y="24"/>
                  <a:pt x="40" y="19"/>
                </a:cubicBezTo>
                <a:cubicBezTo>
                  <a:pt x="40" y="14"/>
                  <a:pt x="38" y="9"/>
                  <a:pt x="34" y="6"/>
                </a:cubicBezTo>
                <a:cubicBezTo>
                  <a:pt x="31" y="2"/>
                  <a:pt x="26" y="0"/>
                  <a:pt x="21" y="0"/>
                </a:cubicBezTo>
                <a:cubicBezTo>
                  <a:pt x="15" y="0"/>
                  <a:pt x="11" y="2"/>
                  <a:pt x="7" y="6"/>
                </a:cubicBezTo>
                <a:cubicBezTo>
                  <a:pt x="4" y="9"/>
                  <a:pt x="1" y="14"/>
                  <a:pt x="1" y="19"/>
                </a:cubicBezTo>
                <a:cubicBezTo>
                  <a:pt x="1" y="24"/>
                  <a:pt x="3" y="28"/>
                  <a:pt x="5" y="3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2"/>
                  <a:pt x="0" y="42"/>
                </a:cubicBezTo>
                <a:cubicBezTo>
                  <a:pt x="0" y="42"/>
                  <a:pt x="0" y="43"/>
                  <a:pt x="1" y="43"/>
                </a:cubicBezTo>
                <a:cubicBezTo>
                  <a:pt x="9" y="41"/>
                  <a:pt x="9" y="41"/>
                  <a:pt x="9" y="41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9"/>
                  <a:pt x="11" y="49"/>
                  <a:pt x="11" y="49"/>
                </a:cubicBezTo>
                <a:cubicBezTo>
                  <a:pt x="12" y="49"/>
                  <a:pt x="13" y="49"/>
                  <a:pt x="13" y="49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9"/>
                  <a:pt x="20" y="39"/>
                  <a:pt x="21" y="39"/>
                </a:cubicBezTo>
                <a:cubicBezTo>
                  <a:pt x="21" y="39"/>
                  <a:pt x="22" y="39"/>
                  <a:pt x="23" y="38"/>
                </a:cubicBezTo>
                <a:cubicBezTo>
                  <a:pt x="29" y="49"/>
                  <a:pt x="29" y="49"/>
                  <a:pt x="29" y="49"/>
                </a:cubicBezTo>
                <a:cubicBezTo>
                  <a:pt x="29" y="49"/>
                  <a:pt x="30" y="49"/>
                  <a:pt x="30" y="49"/>
                </a:cubicBezTo>
                <a:cubicBezTo>
                  <a:pt x="30" y="49"/>
                  <a:pt x="31" y="49"/>
                  <a:pt x="31" y="48"/>
                </a:cubicBezTo>
                <a:cubicBezTo>
                  <a:pt x="33" y="41"/>
                  <a:pt x="33" y="41"/>
                  <a:pt x="33" y="41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2" y="42"/>
                  <a:pt x="42" y="41"/>
                  <a:pt x="42" y="41"/>
                </a:cubicBezTo>
                <a:close/>
                <a:moveTo>
                  <a:pt x="12" y="45"/>
                </a:moveTo>
                <a:cubicBezTo>
                  <a:pt x="12" y="45"/>
                  <a:pt x="12" y="45"/>
                  <a:pt x="12" y="45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3" y="40"/>
                  <a:pt x="3" y="40"/>
                  <a:pt x="3" y="40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10" y="35"/>
                  <a:pt x="13" y="37"/>
                  <a:pt x="16" y="38"/>
                </a:cubicBezTo>
                <a:cubicBezTo>
                  <a:pt x="12" y="45"/>
                  <a:pt x="12" y="45"/>
                  <a:pt x="12" y="45"/>
                </a:cubicBezTo>
                <a:close/>
                <a:moveTo>
                  <a:pt x="21" y="35"/>
                </a:moveTo>
                <a:cubicBezTo>
                  <a:pt x="21" y="35"/>
                  <a:pt x="21" y="35"/>
                  <a:pt x="21" y="35"/>
                </a:cubicBezTo>
                <a:cubicBezTo>
                  <a:pt x="16" y="35"/>
                  <a:pt x="13" y="33"/>
                  <a:pt x="10" y="30"/>
                </a:cubicBezTo>
                <a:cubicBezTo>
                  <a:pt x="7" y="27"/>
                  <a:pt x="5" y="24"/>
                  <a:pt x="5" y="19"/>
                </a:cubicBezTo>
                <a:cubicBezTo>
                  <a:pt x="5" y="15"/>
                  <a:pt x="7" y="11"/>
                  <a:pt x="10" y="8"/>
                </a:cubicBezTo>
                <a:cubicBezTo>
                  <a:pt x="13" y="6"/>
                  <a:pt x="16" y="4"/>
                  <a:pt x="21" y="4"/>
                </a:cubicBezTo>
                <a:cubicBezTo>
                  <a:pt x="25" y="4"/>
                  <a:pt x="29" y="6"/>
                  <a:pt x="32" y="8"/>
                </a:cubicBezTo>
                <a:cubicBezTo>
                  <a:pt x="34" y="11"/>
                  <a:pt x="36" y="15"/>
                  <a:pt x="36" y="19"/>
                </a:cubicBezTo>
                <a:cubicBezTo>
                  <a:pt x="36" y="24"/>
                  <a:pt x="34" y="27"/>
                  <a:pt x="32" y="30"/>
                </a:cubicBezTo>
                <a:cubicBezTo>
                  <a:pt x="29" y="33"/>
                  <a:pt x="25" y="35"/>
                  <a:pt x="21" y="35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1" y="38"/>
                  <a:pt x="31" y="39"/>
                </a:cubicBezTo>
                <a:cubicBezTo>
                  <a:pt x="29" y="45"/>
                  <a:pt x="29" y="45"/>
                  <a:pt x="29" y="45"/>
                </a:cubicBezTo>
                <a:cubicBezTo>
                  <a:pt x="25" y="38"/>
                  <a:pt x="25" y="38"/>
                  <a:pt x="25" y="38"/>
                </a:cubicBezTo>
                <a:cubicBezTo>
                  <a:pt x="29" y="37"/>
                  <a:pt x="32" y="35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8" y="40"/>
                  <a:pt x="38" y="40"/>
                  <a:pt x="38" y="40"/>
                </a:cubicBezTo>
                <a:cubicBezTo>
                  <a:pt x="32" y="38"/>
                  <a:pt x="32" y="38"/>
                  <a:pt x="32" y="38"/>
                </a:cubicBezTo>
                <a:close/>
                <a:moveTo>
                  <a:pt x="29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9"/>
                  <a:pt x="24" y="8"/>
                  <a:pt x="21" y="8"/>
                </a:cubicBezTo>
                <a:cubicBezTo>
                  <a:pt x="18" y="8"/>
                  <a:pt x="15" y="9"/>
                  <a:pt x="13" y="11"/>
                </a:cubicBezTo>
                <a:cubicBezTo>
                  <a:pt x="11" y="13"/>
                  <a:pt x="9" y="16"/>
                  <a:pt x="9" y="19"/>
                </a:cubicBezTo>
                <a:cubicBezTo>
                  <a:pt x="9" y="23"/>
                  <a:pt x="11" y="25"/>
                  <a:pt x="13" y="27"/>
                </a:cubicBezTo>
                <a:cubicBezTo>
                  <a:pt x="15" y="30"/>
                  <a:pt x="18" y="31"/>
                  <a:pt x="21" y="31"/>
                </a:cubicBezTo>
                <a:cubicBezTo>
                  <a:pt x="24" y="31"/>
                  <a:pt x="27" y="30"/>
                  <a:pt x="29" y="27"/>
                </a:cubicBezTo>
                <a:cubicBezTo>
                  <a:pt x="31" y="25"/>
                  <a:pt x="32" y="23"/>
                  <a:pt x="32" y="19"/>
                </a:cubicBezTo>
                <a:cubicBezTo>
                  <a:pt x="32" y="16"/>
                  <a:pt x="31" y="13"/>
                  <a:pt x="29" y="11"/>
                </a:cubicBezTo>
                <a:close/>
                <a:moveTo>
                  <a:pt x="27" y="26"/>
                </a:moveTo>
                <a:cubicBezTo>
                  <a:pt x="27" y="26"/>
                  <a:pt x="27" y="26"/>
                  <a:pt x="27" y="26"/>
                </a:cubicBezTo>
                <a:cubicBezTo>
                  <a:pt x="26" y="28"/>
                  <a:pt x="23" y="29"/>
                  <a:pt x="21" y="29"/>
                </a:cubicBezTo>
                <a:cubicBezTo>
                  <a:pt x="18" y="29"/>
                  <a:pt x="16" y="28"/>
                  <a:pt x="14" y="26"/>
                </a:cubicBezTo>
                <a:cubicBezTo>
                  <a:pt x="13" y="24"/>
                  <a:pt x="12" y="22"/>
                  <a:pt x="12" y="19"/>
                </a:cubicBezTo>
                <a:cubicBezTo>
                  <a:pt x="12" y="17"/>
                  <a:pt x="13" y="15"/>
                  <a:pt x="14" y="13"/>
                </a:cubicBezTo>
                <a:cubicBezTo>
                  <a:pt x="16" y="11"/>
                  <a:pt x="18" y="10"/>
                  <a:pt x="21" y="10"/>
                </a:cubicBezTo>
                <a:cubicBezTo>
                  <a:pt x="23" y="10"/>
                  <a:pt x="26" y="11"/>
                  <a:pt x="27" y="13"/>
                </a:cubicBezTo>
                <a:cubicBezTo>
                  <a:pt x="29" y="15"/>
                  <a:pt x="30" y="17"/>
                  <a:pt x="30" y="19"/>
                </a:cubicBezTo>
                <a:cubicBezTo>
                  <a:pt x="30" y="22"/>
                  <a:pt x="29" y="24"/>
                  <a:pt x="27" y="26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pic>
        <p:nvPicPr>
          <p:cNvPr id="7" name="图片占位符 6" descr="男人在玩滑板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5" b="16705"/>
          <a:stretch>
            <a:fillRect/>
          </a:stretch>
        </p:blipFill>
        <p:spPr/>
      </p:pic>
      <p:pic>
        <p:nvPicPr>
          <p:cNvPr id="25" name="图片占位符 24" descr="人走在沙滩上&#10;&#10;描述已自动生成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1" b="22031"/>
          <a:stretch>
            <a:fillRect/>
          </a:stretch>
        </p:blipFill>
        <p:spPr/>
      </p:pic>
      <p:grpSp>
        <p:nvGrpSpPr>
          <p:cNvPr id="26" name="组合 25"/>
          <p:cNvGrpSpPr/>
          <p:nvPr/>
        </p:nvGrpSpPr>
        <p:grpSpPr>
          <a:xfrm>
            <a:off x="1008126" y="2182558"/>
            <a:ext cx="2031325" cy="934118"/>
            <a:chOff x="3931920" y="1855802"/>
            <a:chExt cx="2031325" cy="934118"/>
          </a:xfrm>
        </p:grpSpPr>
        <p:sp>
          <p:nvSpPr>
            <p:cNvPr id="27" name="TextBox 41"/>
            <p:cNvSpPr txBox="1"/>
            <p:nvPr/>
          </p:nvSpPr>
          <p:spPr>
            <a:xfrm>
              <a:off x="3931920" y="185580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工作展示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931920" y="2512921"/>
              <a:ext cx="1961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WORK SHOW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33394" y="4539622"/>
            <a:ext cx="2951632" cy="947739"/>
            <a:chOff x="3931922" y="3114911"/>
            <a:chExt cx="2951632" cy="947739"/>
          </a:xfrm>
        </p:grpSpPr>
        <p:sp>
          <p:nvSpPr>
            <p:cNvPr id="30" name="矩形 29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931922" y="3453252"/>
              <a:ext cx="2951632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64617" y="4539622"/>
            <a:ext cx="2951632" cy="947739"/>
            <a:chOff x="3931922" y="3114911"/>
            <a:chExt cx="2951632" cy="947739"/>
          </a:xfrm>
        </p:grpSpPr>
        <p:sp>
          <p:nvSpPr>
            <p:cNvPr id="33" name="矩形 32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931922" y="3453252"/>
              <a:ext cx="2951632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227821" y="4539622"/>
            <a:ext cx="2951632" cy="947739"/>
            <a:chOff x="3931922" y="3114911"/>
            <a:chExt cx="2951632" cy="947739"/>
          </a:xfrm>
        </p:grpSpPr>
        <p:sp>
          <p:nvSpPr>
            <p:cNvPr id="36" name="矩形 35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931922" y="3453252"/>
              <a:ext cx="2951632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1203960" y="1733061"/>
            <a:ext cx="578572" cy="578572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203960" y="3144350"/>
            <a:ext cx="578572" cy="578572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203960" y="4555639"/>
            <a:ext cx="578572" cy="578572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4" name="Freeform 404"/>
          <p:cNvSpPr>
            <a:spLocks noEditPoints="1"/>
          </p:cNvSpPr>
          <p:nvPr/>
        </p:nvSpPr>
        <p:spPr bwMode="auto">
          <a:xfrm>
            <a:off x="1337454" y="3277844"/>
            <a:ext cx="311584" cy="311584"/>
          </a:xfrm>
          <a:custGeom>
            <a:avLst/>
            <a:gdLst>
              <a:gd name="T0" fmla="*/ 130175 w 49"/>
              <a:gd name="T1" fmla="*/ 0 h 49"/>
              <a:gd name="T2" fmla="*/ 136525 w 49"/>
              <a:gd name="T3" fmla="*/ 3175 h 49"/>
              <a:gd name="T4" fmla="*/ 139700 w 49"/>
              <a:gd name="T5" fmla="*/ 15875 h 49"/>
              <a:gd name="T6" fmla="*/ 152400 w 49"/>
              <a:gd name="T7" fmla="*/ 19050 h 49"/>
              <a:gd name="T8" fmla="*/ 155575 w 49"/>
              <a:gd name="T9" fmla="*/ 22225 h 49"/>
              <a:gd name="T10" fmla="*/ 136525 w 49"/>
              <a:gd name="T11" fmla="*/ 47625 h 49"/>
              <a:gd name="T12" fmla="*/ 120650 w 49"/>
              <a:gd name="T13" fmla="*/ 44450 h 49"/>
              <a:gd name="T14" fmla="*/ 123825 w 49"/>
              <a:gd name="T15" fmla="*/ 79375 h 49"/>
              <a:gd name="T16" fmla="*/ 111125 w 49"/>
              <a:gd name="T17" fmla="*/ 114300 h 49"/>
              <a:gd name="T18" fmla="*/ 44450 w 49"/>
              <a:gd name="T19" fmla="*/ 114300 h 49"/>
              <a:gd name="T20" fmla="*/ 44450 w 49"/>
              <a:gd name="T21" fmla="*/ 44450 h 49"/>
              <a:gd name="T22" fmla="*/ 104775 w 49"/>
              <a:gd name="T23" fmla="*/ 41275 h 49"/>
              <a:gd name="T24" fmla="*/ 107950 w 49"/>
              <a:gd name="T25" fmla="*/ 25400 h 49"/>
              <a:gd name="T26" fmla="*/ 139700 w 49"/>
              <a:gd name="T27" fmla="*/ 60325 h 49"/>
              <a:gd name="T28" fmla="*/ 139700 w 49"/>
              <a:gd name="T29" fmla="*/ 69850 h 49"/>
              <a:gd name="T30" fmla="*/ 123825 w 49"/>
              <a:gd name="T31" fmla="*/ 123825 h 49"/>
              <a:gd name="T32" fmla="*/ 31750 w 49"/>
              <a:gd name="T33" fmla="*/ 123825 h 49"/>
              <a:gd name="T34" fmla="*/ 31750 w 49"/>
              <a:gd name="T35" fmla="*/ 34925 h 49"/>
              <a:gd name="T36" fmla="*/ 85725 w 49"/>
              <a:gd name="T37" fmla="*/ 15875 h 49"/>
              <a:gd name="T38" fmla="*/ 101600 w 49"/>
              <a:gd name="T39" fmla="*/ 12700 h 49"/>
              <a:gd name="T40" fmla="*/ 88900 w 49"/>
              <a:gd name="T41" fmla="*/ 3175 h 49"/>
              <a:gd name="T42" fmla="*/ 22225 w 49"/>
              <a:gd name="T43" fmla="*/ 25400 h 49"/>
              <a:gd name="T44" fmla="*/ 22225 w 49"/>
              <a:gd name="T45" fmla="*/ 133350 h 49"/>
              <a:gd name="T46" fmla="*/ 130175 w 49"/>
              <a:gd name="T47" fmla="*/ 133350 h 49"/>
              <a:gd name="T48" fmla="*/ 152400 w 49"/>
              <a:gd name="T49" fmla="*/ 66675 h 49"/>
              <a:gd name="T50" fmla="*/ 142875 w 49"/>
              <a:gd name="T51" fmla="*/ 53975 h 49"/>
              <a:gd name="T52" fmla="*/ 76200 w 49"/>
              <a:gd name="T53" fmla="*/ 57150 h 49"/>
              <a:gd name="T54" fmla="*/ 88900 w 49"/>
              <a:gd name="T55" fmla="*/ 60325 h 49"/>
              <a:gd name="T56" fmla="*/ 76200 w 49"/>
              <a:gd name="T57" fmla="*/ 38100 h 49"/>
              <a:gd name="T58" fmla="*/ 47625 w 49"/>
              <a:gd name="T59" fmla="*/ 50800 h 49"/>
              <a:gd name="T60" fmla="*/ 38100 w 49"/>
              <a:gd name="T61" fmla="*/ 79375 h 49"/>
              <a:gd name="T62" fmla="*/ 76200 w 49"/>
              <a:gd name="T63" fmla="*/ 120650 h 49"/>
              <a:gd name="T64" fmla="*/ 104775 w 49"/>
              <a:gd name="T65" fmla="*/ 107950 h 49"/>
              <a:gd name="T66" fmla="*/ 107950 w 49"/>
              <a:gd name="T67" fmla="*/ 53975 h 49"/>
              <a:gd name="T68" fmla="*/ 98425 w 49"/>
              <a:gd name="T69" fmla="*/ 79375 h 49"/>
              <a:gd name="T70" fmla="*/ 92075 w 49"/>
              <a:gd name="T71" fmla="*/ 95250 h 49"/>
              <a:gd name="T72" fmla="*/ 60325 w 49"/>
              <a:gd name="T73" fmla="*/ 95250 h 49"/>
              <a:gd name="T74" fmla="*/ 60325 w 49"/>
              <a:gd name="T75" fmla="*/ 63500 h 49"/>
              <a:gd name="T76" fmla="*/ 76200 w 49"/>
              <a:gd name="T77" fmla="*/ 57150 h 49"/>
              <a:gd name="T78" fmla="*/ 82550 w 49"/>
              <a:gd name="T79" fmla="*/ 66675 h 49"/>
              <a:gd name="T80" fmla="*/ 66675 w 49"/>
              <a:gd name="T81" fmla="*/ 69850 h 49"/>
              <a:gd name="T82" fmla="*/ 66675 w 49"/>
              <a:gd name="T83" fmla="*/ 88900 h 49"/>
              <a:gd name="T84" fmla="*/ 85725 w 49"/>
              <a:gd name="T85" fmla="*/ 88900 h 49"/>
              <a:gd name="T86" fmla="*/ 92075 w 49"/>
              <a:gd name="T87" fmla="*/ 79375 h 49"/>
              <a:gd name="T88" fmla="*/ 82550 w 49"/>
              <a:gd name="T89" fmla="*/ 82550 h 49"/>
              <a:gd name="T90" fmla="*/ 73025 w 49"/>
              <a:gd name="T91" fmla="*/ 76200 h 49"/>
              <a:gd name="T92" fmla="*/ 130175 w 49"/>
              <a:gd name="T93" fmla="*/ 9525 h 49"/>
              <a:gd name="T94" fmla="*/ 117475 w 49"/>
              <a:gd name="T95" fmla="*/ 25400 h 49"/>
              <a:gd name="T96" fmla="*/ 133350 w 49"/>
              <a:gd name="T97" fmla="*/ 19050 h 49"/>
              <a:gd name="T98" fmla="*/ 136525 w 49"/>
              <a:gd name="T99" fmla="*/ 22225 h 49"/>
              <a:gd name="T100" fmla="*/ 123825 w 49"/>
              <a:gd name="T101" fmla="*/ 38100 h 49"/>
              <a:gd name="T102" fmla="*/ 146050 w 49"/>
              <a:gd name="T103" fmla="*/ 25400 h 4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" h="49">
                <a:moveTo>
                  <a:pt x="35" y="7"/>
                </a:move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2" y="0"/>
                  <a:pt x="42" y="0"/>
                </a:cubicBezTo>
                <a:cubicBezTo>
                  <a:pt x="43" y="1"/>
                  <a:pt x="43" y="1"/>
                  <a:pt x="43" y="1"/>
                </a:cubicBezTo>
                <a:cubicBezTo>
                  <a:pt x="43" y="1"/>
                  <a:pt x="43" y="1"/>
                  <a:pt x="43" y="1"/>
                </a:cubicBezTo>
                <a:cubicBezTo>
                  <a:pt x="44" y="5"/>
                  <a:pt x="44" y="5"/>
                  <a:pt x="44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9" y="7"/>
                  <a:pt x="49" y="7"/>
                </a:cubicBezTo>
                <a:cubicBezTo>
                  <a:pt x="49" y="7"/>
                  <a:pt x="49" y="8"/>
                  <a:pt x="49" y="8"/>
                </a:cubicBezTo>
                <a:cubicBezTo>
                  <a:pt x="43" y="15"/>
                  <a:pt x="43" y="15"/>
                  <a:pt x="43" y="15"/>
                </a:cubicBezTo>
                <a:cubicBezTo>
                  <a:pt x="42" y="15"/>
                  <a:pt x="42" y="15"/>
                  <a:pt x="41" y="15"/>
                </a:cubicBezTo>
                <a:cubicBezTo>
                  <a:pt x="38" y="14"/>
                  <a:pt x="38" y="14"/>
                  <a:pt x="38" y="14"/>
                </a:cubicBezTo>
                <a:cubicBezTo>
                  <a:pt x="36" y="16"/>
                  <a:pt x="36" y="16"/>
                  <a:pt x="36" y="16"/>
                </a:cubicBezTo>
                <a:cubicBezTo>
                  <a:pt x="38" y="18"/>
                  <a:pt x="39" y="21"/>
                  <a:pt x="39" y="25"/>
                </a:cubicBezTo>
                <a:cubicBezTo>
                  <a:pt x="39" y="29"/>
                  <a:pt x="38" y="33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2" y="38"/>
                  <a:pt x="28" y="40"/>
                  <a:pt x="24" y="40"/>
                </a:cubicBezTo>
                <a:cubicBezTo>
                  <a:pt x="20" y="40"/>
                  <a:pt x="16" y="38"/>
                  <a:pt x="14" y="36"/>
                </a:cubicBezTo>
                <a:cubicBezTo>
                  <a:pt x="11" y="33"/>
                  <a:pt x="9" y="29"/>
                  <a:pt x="9" y="25"/>
                </a:cubicBezTo>
                <a:cubicBezTo>
                  <a:pt x="9" y="21"/>
                  <a:pt x="11" y="17"/>
                  <a:pt x="14" y="14"/>
                </a:cubicBezTo>
                <a:cubicBezTo>
                  <a:pt x="16" y="12"/>
                  <a:pt x="20" y="10"/>
                  <a:pt x="24" y="10"/>
                </a:cubicBezTo>
                <a:cubicBezTo>
                  <a:pt x="28" y="10"/>
                  <a:pt x="31" y="11"/>
                  <a:pt x="33" y="13"/>
                </a:cubicBezTo>
                <a:cubicBezTo>
                  <a:pt x="35" y="11"/>
                  <a:pt x="35" y="11"/>
                  <a:pt x="35" y="11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7"/>
                  <a:pt x="34" y="7"/>
                  <a:pt x="35" y="7"/>
                </a:cubicBezTo>
                <a:close/>
                <a:moveTo>
                  <a:pt x="44" y="19"/>
                </a:moveTo>
                <a:cubicBezTo>
                  <a:pt x="44" y="19"/>
                  <a:pt x="44" y="19"/>
                  <a:pt x="44" y="19"/>
                </a:cubicBezTo>
                <a:cubicBezTo>
                  <a:pt x="44" y="20"/>
                  <a:pt x="44" y="21"/>
                  <a:pt x="44" y="22"/>
                </a:cubicBezTo>
                <a:cubicBezTo>
                  <a:pt x="44" y="23"/>
                  <a:pt x="44" y="24"/>
                  <a:pt x="44" y="25"/>
                </a:cubicBezTo>
                <a:cubicBezTo>
                  <a:pt x="44" y="31"/>
                  <a:pt x="42" y="36"/>
                  <a:pt x="39" y="39"/>
                </a:cubicBezTo>
                <a:cubicBezTo>
                  <a:pt x="35" y="43"/>
                  <a:pt x="30" y="45"/>
                  <a:pt x="24" y="45"/>
                </a:cubicBezTo>
                <a:cubicBezTo>
                  <a:pt x="19" y="45"/>
                  <a:pt x="14" y="43"/>
                  <a:pt x="10" y="39"/>
                </a:cubicBezTo>
                <a:cubicBezTo>
                  <a:pt x="6" y="36"/>
                  <a:pt x="4" y="31"/>
                  <a:pt x="4" y="25"/>
                </a:cubicBezTo>
                <a:cubicBezTo>
                  <a:pt x="4" y="19"/>
                  <a:pt x="6" y="14"/>
                  <a:pt x="10" y="11"/>
                </a:cubicBezTo>
                <a:cubicBezTo>
                  <a:pt x="14" y="7"/>
                  <a:pt x="19" y="5"/>
                  <a:pt x="24" y="5"/>
                </a:cubicBezTo>
                <a:cubicBezTo>
                  <a:pt x="25" y="5"/>
                  <a:pt x="26" y="5"/>
                  <a:pt x="27" y="5"/>
                </a:cubicBezTo>
                <a:cubicBezTo>
                  <a:pt x="28" y="5"/>
                  <a:pt x="29" y="5"/>
                  <a:pt x="30" y="6"/>
                </a:cubicBezTo>
                <a:cubicBezTo>
                  <a:pt x="31" y="6"/>
                  <a:pt x="32" y="5"/>
                  <a:pt x="32" y="4"/>
                </a:cubicBezTo>
                <a:cubicBezTo>
                  <a:pt x="33" y="3"/>
                  <a:pt x="32" y="2"/>
                  <a:pt x="31" y="2"/>
                </a:cubicBezTo>
                <a:cubicBezTo>
                  <a:pt x="30" y="1"/>
                  <a:pt x="29" y="1"/>
                  <a:pt x="28" y="1"/>
                </a:cubicBezTo>
                <a:cubicBezTo>
                  <a:pt x="27" y="1"/>
                  <a:pt x="25" y="1"/>
                  <a:pt x="24" y="1"/>
                </a:cubicBezTo>
                <a:cubicBezTo>
                  <a:pt x="18" y="1"/>
                  <a:pt x="12" y="4"/>
                  <a:pt x="7" y="8"/>
                </a:cubicBezTo>
                <a:cubicBezTo>
                  <a:pt x="3" y="12"/>
                  <a:pt x="0" y="18"/>
                  <a:pt x="0" y="25"/>
                </a:cubicBezTo>
                <a:cubicBezTo>
                  <a:pt x="0" y="32"/>
                  <a:pt x="3" y="38"/>
                  <a:pt x="7" y="42"/>
                </a:cubicBezTo>
                <a:cubicBezTo>
                  <a:pt x="12" y="46"/>
                  <a:pt x="18" y="49"/>
                  <a:pt x="24" y="49"/>
                </a:cubicBezTo>
                <a:cubicBezTo>
                  <a:pt x="31" y="49"/>
                  <a:pt x="37" y="46"/>
                  <a:pt x="41" y="42"/>
                </a:cubicBezTo>
                <a:cubicBezTo>
                  <a:pt x="46" y="38"/>
                  <a:pt x="48" y="32"/>
                  <a:pt x="48" y="25"/>
                </a:cubicBezTo>
                <a:cubicBezTo>
                  <a:pt x="48" y="24"/>
                  <a:pt x="48" y="23"/>
                  <a:pt x="48" y="21"/>
                </a:cubicBezTo>
                <a:cubicBezTo>
                  <a:pt x="48" y="20"/>
                  <a:pt x="48" y="19"/>
                  <a:pt x="47" y="18"/>
                </a:cubicBezTo>
                <a:cubicBezTo>
                  <a:pt x="47" y="17"/>
                  <a:pt x="46" y="16"/>
                  <a:pt x="45" y="17"/>
                </a:cubicBezTo>
                <a:cubicBezTo>
                  <a:pt x="44" y="17"/>
                  <a:pt x="43" y="18"/>
                  <a:pt x="44" y="19"/>
                </a:cubicBezTo>
                <a:close/>
                <a:moveTo>
                  <a:pt x="24" y="18"/>
                </a:moveTo>
                <a:cubicBezTo>
                  <a:pt x="24" y="18"/>
                  <a:pt x="24" y="18"/>
                  <a:pt x="24" y="18"/>
                </a:cubicBezTo>
                <a:cubicBezTo>
                  <a:pt x="25" y="18"/>
                  <a:pt x="27" y="18"/>
                  <a:pt x="28" y="19"/>
                </a:cubicBezTo>
                <a:cubicBezTo>
                  <a:pt x="32" y="15"/>
                  <a:pt x="32" y="15"/>
                  <a:pt x="32" y="15"/>
                </a:cubicBezTo>
                <a:cubicBezTo>
                  <a:pt x="30" y="13"/>
                  <a:pt x="27" y="12"/>
                  <a:pt x="24" y="12"/>
                </a:cubicBezTo>
                <a:cubicBezTo>
                  <a:pt x="21" y="12"/>
                  <a:pt x="18" y="14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3" y="18"/>
                  <a:pt x="12" y="21"/>
                  <a:pt x="12" y="25"/>
                </a:cubicBezTo>
                <a:cubicBezTo>
                  <a:pt x="12" y="28"/>
                  <a:pt x="13" y="32"/>
                  <a:pt x="15" y="34"/>
                </a:cubicBezTo>
                <a:cubicBezTo>
                  <a:pt x="18" y="36"/>
                  <a:pt x="21" y="38"/>
                  <a:pt x="24" y="38"/>
                </a:cubicBezTo>
                <a:cubicBezTo>
                  <a:pt x="28" y="38"/>
                  <a:pt x="31" y="36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32"/>
                  <a:pt x="37" y="28"/>
                  <a:pt x="37" y="25"/>
                </a:cubicBezTo>
                <a:cubicBezTo>
                  <a:pt x="37" y="22"/>
                  <a:pt x="36" y="19"/>
                  <a:pt x="34" y="17"/>
                </a:cubicBezTo>
                <a:cubicBezTo>
                  <a:pt x="30" y="22"/>
                  <a:pt x="30" y="22"/>
                  <a:pt x="30" y="22"/>
                </a:cubicBezTo>
                <a:cubicBezTo>
                  <a:pt x="31" y="23"/>
                  <a:pt x="31" y="24"/>
                  <a:pt x="31" y="25"/>
                </a:cubicBezTo>
                <a:cubicBezTo>
                  <a:pt x="31" y="27"/>
                  <a:pt x="30" y="29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8" y="31"/>
                  <a:pt x="26" y="32"/>
                  <a:pt x="24" y="32"/>
                </a:cubicBezTo>
                <a:cubicBezTo>
                  <a:pt x="22" y="32"/>
                  <a:pt x="21" y="31"/>
                  <a:pt x="19" y="30"/>
                </a:cubicBezTo>
                <a:cubicBezTo>
                  <a:pt x="18" y="29"/>
                  <a:pt x="17" y="27"/>
                  <a:pt x="17" y="25"/>
                </a:cubicBezTo>
                <a:cubicBezTo>
                  <a:pt x="17" y="23"/>
                  <a:pt x="18" y="21"/>
                  <a:pt x="19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19"/>
                  <a:pt x="22" y="18"/>
                  <a:pt x="24" y="18"/>
                </a:cubicBezTo>
                <a:close/>
                <a:moveTo>
                  <a:pt x="26" y="21"/>
                </a:moveTo>
                <a:cubicBezTo>
                  <a:pt x="26" y="21"/>
                  <a:pt x="26" y="21"/>
                  <a:pt x="26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2" y="21"/>
                  <a:pt x="21" y="22"/>
                </a:cubicBezTo>
                <a:cubicBezTo>
                  <a:pt x="20" y="22"/>
                  <a:pt x="20" y="24"/>
                  <a:pt x="20" y="25"/>
                </a:cubicBezTo>
                <a:cubicBezTo>
                  <a:pt x="20" y="26"/>
                  <a:pt x="20" y="27"/>
                  <a:pt x="21" y="28"/>
                </a:cubicBezTo>
                <a:cubicBezTo>
                  <a:pt x="22" y="29"/>
                  <a:pt x="23" y="30"/>
                  <a:pt x="24" y="30"/>
                </a:cubicBezTo>
                <a:cubicBezTo>
                  <a:pt x="25" y="30"/>
                  <a:pt x="27" y="29"/>
                  <a:pt x="27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8" y="27"/>
                  <a:pt x="29" y="26"/>
                  <a:pt x="29" y="25"/>
                </a:cubicBezTo>
                <a:cubicBezTo>
                  <a:pt x="29" y="24"/>
                  <a:pt x="29" y="24"/>
                  <a:pt x="29" y="23"/>
                </a:cubicBezTo>
                <a:cubicBezTo>
                  <a:pt x="26" y="26"/>
                  <a:pt x="26" y="26"/>
                  <a:pt x="26" y="26"/>
                </a:cubicBezTo>
                <a:cubicBezTo>
                  <a:pt x="25" y="27"/>
                  <a:pt x="24" y="27"/>
                  <a:pt x="23" y="26"/>
                </a:cubicBezTo>
                <a:cubicBezTo>
                  <a:pt x="22" y="26"/>
                  <a:pt x="22" y="24"/>
                  <a:pt x="23" y="24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41" y="3"/>
                </a:moveTo>
                <a:cubicBezTo>
                  <a:pt x="41" y="3"/>
                  <a:pt x="41" y="3"/>
                  <a:pt x="41" y="3"/>
                </a:cubicBezTo>
                <a:cubicBezTo>
                  <a:pt x="37" y="8"/>
                  <a:pt x="37" y="8"/>
                  <a:pt x="37" y="8"/>
                </a:cubicBezTo>
                <a:cubicBezTo>
                  <a:pt x="37" y="10"/>
                  <a:pt x="37" y="10"/>
                  <a:pt x="37" y="10"/>
                </a:cubicBezTo>
                <a:cubicBezTo>
                  <a:pt x="42" y="6"/>
                  <a:pt x="42" y="6"/>
                  <a:pt x="42" y="6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43" y="7"/>
                </a:moveTo>
                <a:cubicBezTo>
                  <a:pt x="43" y="7"/>
                  <a:pt x="43" y="7"/>
                  <a:pt x="43" y="7"/>
                </a:cubicBezTo>
                <a:cubicBezTo>
                  <a:pt x="39" y="12"/>
                  <a:pt x="39" y="12"/>
                  <a:pt x="39" y="12"/>
                </a:cubicBezTo>
                <a:cubicBezTo>
                  <a:pt x="41" y="13"/>
                  <a:pt x="41" y="13"/>
                  <a:pt x="41" y="13"/>
                </a:cubicBezTo>
                <a:cubicBezTo>
                  <a:pt x="46" y="8"/>
                  <a:pt x="46" y="8"/>
                  <a:pt x="46" y="8"/>
                </a:cubicBezTo>
                <a:cubicBezTo>
                  <a:pt x="43" y="7"/>
                  <a:pt x="43" y="7"/>
                  <a:pt x="43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Freeform 387"/>
          <p:cNvSpPr>
            <a:spLocks noEditPoints="1"/>
          </p:cNvSpPr>
          <p:nvPr/>
        </p:nvSpPr>
        <p:spPr bwMode="auto">
          <a:xfrm>
            <a:off x="1359710" y="4689133"/>
            <a:ext cx="267073" cy="311584"/>
          </a:xfrm>
          <a:custGeom>
            <a:avLst/>
            <a:gdLst>
              <a:gd name="T0" fmla="*/ 88900 w 42"/>
              <a:gd name="T1" fmla="*/ 107950 h 49"/>
              <a:gd name="T2" fmla="*/ 44450 w 42"/>
              <a:gd name="T3" fmla="*/ 107950 h 49"/>
              <a:gd name="T4" fmla="*/ 31750 w 42"/>
              <a:gd name="T5" fmla="*/ 111125 h 49"/>
              <a:gd name="T6" fmla="*/ 12700 w 42"/>
              <a:gd name="T7" fmla="*/ 139700 h 49"/>
              <a:gd name="T8" fmla="*/ 12700 w 42"/>
              <a:gd name="T9" fmla="*/ 146050 h 49"/>
              <a:gd name="T10" fmla="*/ 120650 w 42"/>
              <a:gd name="T11" fmla="*/ 146050 h 49"/>
              <a:gd name="T12" fmla="*/ 120650 w 42"/>
              <a:gd name="T13" fmla="*/ 139700 h 49"/>
              <a:gd name="T14" fmla="*/ 104775 w 42"/>
              <a:gd name="T15" fmla="*/ 114300 h 49"/>
              <a:gd name="T16" fmla="*/ 101600 w 42"/>
              <a:gd name="T17" fmla="*/ 111125 h 49"/>
              <a:gd name="T18" fmla="*/ 95250 w 42"/>
              <a:gd name="T19" fmla="*/ 107950 h 49"/>
              <a:gd name="T20" fmla="*/ 88900 w 42"/>
              <a:gd name="T21" fmla="*/ 107950 h 49"/>
              <a:gd name="T22" fmla="*/ 92075 w 42"/>
              <a:gd name="T23" fmla="*/ 95250 h 49"/>
              <a:gd name="T24" fmla="*/ 92075 w 42"/>
              <a:gd name="T25" fmla="*/ 95250 h 49"/>
              <a:gd name="T26" fmla="*/ 98425 w 42"/>
              <a:gd name="T27" fmla="*/ 95250 h 49"/>
              <a:gd name="T28" fmla="*/ 104775 w 42"/>
              <a:gd name="T29" fmla="*/ 98425 h 49"/>
              <a:gd name="T30" fmla="*/ 133350 w 42"/>
              <a:gd name="T31" fmla="*/ 139700 h 49"/>
              <a:gd name="T32" fmla="*/ 133350 w 42"/>
              <a:gd name="T33" fmla="*/ 149225 h 49"/>
              <a:gd name="T34" fmla="*/ 127000 w 42"/>
              <a:gd name="T35" fmla="*/ 155575 h 49"/>
              <a:gd name="T36" fmla="*/ 127000 w 42"/>
              <a:gd name="T37" fmla="*/ 155575 h 49"/>
              <a:gd name="T38" fmla="*/ 6350 w 42"/>
              <a:gd name="T39" fmla="*/ 155575 h 49"/>
              <a:gd name="T40" fmla="*/ 0 w 42"/>
              <a:gd name="T41" fmla="*/ 149225 h 49"/>
              <a:gd name="T42" fmla="*/ 0 w 42"/>
              <a:gd name="T43" fmla="*/ 149225 h 49"/>
              <a:gd name="T44" fmla="*/ 0 w 42"/>
              <a:gd name="T45" fmla="*/ 139700 h 49"/>
              <a:gd name="T46" fmla="*/ 25400 w 42"/>
              <a:gd name="T47" fmla="*/ 98425 h 49"/>
              <a:gd name="T48" fmla="*/ 38100 w 42"/>
              <a:gd name="T49" fmla="*/ 95250 h 49"/>
              <a:gd name="T50" fmla="*/ 12700 w 42"/>
              <a:gd name="T51" fmla="*/ 50800 h 49"/>
              <a:gd name="T52" fmla="*/ 66675 w 42"/>
              <a:gd name="T53" fmla="*/ 0 h 49"/>
              <a:gd name="T54" fmla="*/ 117475 w 42"/>
              <a:gd name="T55" fmla="*/ 50800 h 49"/>
              <a:gd name="T56" fmla="*/ 92075 w 42"/>
              <a:gd name="T57" fmla="*/ 95250 h 49"/>
              <a:gd name="T58" fmla="*/ 66675 w 42"/>
              <a:gd name="T59" fmla="*/ 9525 h 49"/>
              <a:gd name="T60" fmla="*/ 66675 w 42"/>
              <a:gd name="T61" fmla="*/ 9525 h 49"/>
              <a:gd name="T62" fmla="*/ 28575 w 42"/>
              <a:gd name="T63" fmla="*/ 34925 h 49"/>
              <a:gd name="T64" fmla="*/ 25400 w 42"/>
              <a:gd name="T65" fmla="*/ 50800 h 49"/>
              <a:gd name="T66" fmla="*/ 50800 w 42"/>
              <a:gd name="T67" fmla="*/ 88900 h 49"/>
              <a:gd name="T68" fmla="*/ 82550 w 42"/>
              <a:gd name="T69" fmla="*/ 88900 h 49"/>
              <a:gd name="T70" fmla="*/ 104775 w 42"/>
              <a:gd name="T71" fmla="*/ 50800 h 49"/>
              <a:gd name="T72" fmla="*/ 66675 w 42"/>
              <a:gd name="T73" fmla="*/ 9525 h 4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2" h="49">
                <a:moveTo>
                  <a:pt x="28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2" y="34"/>
                  <a:pt x="11" y="34"/>
                  <a:pt x="10" y="35"/>
                </a:cubicBezTo>
                <a:cubicBezTo>
                  <a:pt x="6" y="36"/>
                  <a:pt x="4" y="40"/>
                  <a:pt x="4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1"/>
                  <a:pt x="36" y="37"/>
                  <a:pt x="33" y="36"/>
                </a:cubicBezTo>
                <a:cubicBezTo>
                  <a:pt x="33" y="35"/>
                  <a:pt x="32" y="35"/>
                  <a:pt x="32" y="35"/>
                </a:cubicBezTo>
                <a:cubicBezTo>
                  <a:pt x="31" y="34"/>
                  <a:pt x="31" y="34"/>
                  <a:pt x="30" y="34"/>
                </a:cubicBezTo>
                <a:cubicBezTo>
                  <a:pt x="29" y="34"/>
                  <a:pt x="29" y="34"/>
                  <a:pt x="28" y="34"/>
                </a:cubicBezTo>
                <a:close/>
                <a:moveTo>
                  <a:pt x="29" y="30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30"/>
                  <a:pt x="30" y="30"/>
                  <a:pt x="31" y="30"/>
                </a:cubicBezTo>
                <a:cubicBezTo>
                  <a:pt x="32" y="31"/>
                  <a:pt x="32" y="31"/>
                  <a:pt x="33" y="31"/>
                </a:cubicBezTo>
                <a:cubicBezTo>
                  <a:pt x="38" y="33"/>
                  <a:pt x="42" y="38"/>
                  <a:pt x="42" y="44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8"/>
                  <a:pt x="41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2" y="49"/>
                  <a:pt x="2" y="49"/>
                  <a:pt x="2" y="49"/>
                </a:cubicBezTo>
                <a:cubicBezTo>
                  <a:pt x="1" y="49"/>
                  <a:pt x="0" y="48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38"/>
                  <a:pt x="3" y="33"/>
                  <a:pt x="8" y="31"/>
                </a:cubicBezTo>
                <a:cubicBezTo>
                  <a:pt x="10" y="31"/>
                  <a:pt x="11" y="30"/>
                  <a:pt x="12" y="30"/>
                </a:cubicBezTo>
                <a:cubicBezTo>
                  <a:pt x="7" y="27"/>
                  <a:pt x="4" y="22"/>
                  <a:pt x="4" y="16"/>
                </a:cubicBezTo>
                <a:cubicBezTo>
                  <a:pt x="4" y="7"/>
                  <a:pt x="12" y="0"/>
                  <a:pt x="21" y="0"/>
                </a:cubicBezTo>
                <a:cubicBezTo>
                  <a:pt x="30" y="0"/>
                  <a:pt x="37" y="7"/>
                  <a:pt x="37" y="16"/>
                </a:cubicBezTo>
                <a:cubicBezTo>
                  <a:pt x="37" y="22"/>
                  <a:pt x="34" y="27"/>
                  <a:pt x="29" y="30"/>
                </a:cubicBezTo>
                <a:close/>
                <a:moveTo>
                  <a:pt x="21" y="3"/>
                </a:moveTo>
                <a:cubicBezTo>
                  <a:pt x="21" y="3"/>
                  <a:pt x="21" y="3"/>
                  <a:pt x="21" y="3"/>
                </a:cubicBezTo>
                <a:cubicBezTo>
                  <a:pt x="16" y="3"/>
                  <a:pt x="11" y="6"/>
                  <a:pt x="9" y="11"/>
                </a:cubicBezTo>
                <a:cubicBezTo>
                  <a:pt x="9" y="13"/>
                  <a:pt x="8" y="14"/>
                  <a:pt x="8" y="16"/>
                </a:cubicBezTo>
                <a:cubicBezTo>
                  <a:pt x="8" y="21"/>
                  <a:pt x="11" y="26"/>
                  <a:pt x="16" y="28"/>
                </a:cubicBezTo>
                <a:cubicBezTo>
                  <a:pt x="19" y="29"/>
                  <a:pt x="23" y="29"/>
                  <a:pt x="26" y="28"/>
                </a:cubicBezTo>
                <a:cubicBezTo>
                  <a:pt x="30" y="26"/>
                  <a:pt x="33" y="21"/>
                  <a:pt x="33" y="16"/>
                </a:cubicBezTo>
                <a:cubicBezTo>
                  <a:pt x="33" y="9"/>
                  <a:pt x="28" y="3"/>
                  <a:pt x="21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Freeform 412"/>
          <p:cNvSpPr>
            <a:spLocks noEditPoints="1"/>
          </p:cNvSpPr>
          <p:nvPr/>
        </p:nvSpPr>
        <p:spPr bwMode="auto">
          <a:xfrm>
            <a:off x="1359710" y="1864966"/>
            <a:ext cx="267073" cy="314762"/>
          </a:xfrm>
          <a:custGeom>
            <a:avLst/>
            <a:gdLst>
              <a:gd name="T0" fmla="*/ 114300 w 42"/>
              <a:gd name="T1" fmla="*/ 99429 h 49"/>
              <a:gd name="T2" fmla="*/ 107950 w 42"/>
              <a:gd name="T3" fmla="*/ 19244 h 49"/>
              <a:gd name="T4" fmla="*/ 22225 w 42"/>
              <a:gd name="T5" fmla="*/ 19244 h 49"/>
              <a:gd name="T6" fmla="*/ 15875 w 42"/>
              <a:gd name="T7" fmla="*/ 99429 h 49"/>
              <a:gd name="T8" fmla="*/ 0 w 42"/>
              <a:gd name="T9" fmla="*/ 134710 h 49"/>
              <a:gd name="T10" fmla="*/ 28575 w 42"/>
              <a:gd name="T11" fmla="*/ 131503 h 49"/>
              <a:gd name="T12" fmla="*/ 34925 w 42"/>
              <a:gd name="T13" fmla="*/ 157162 h 49"/>
              <a:gd name="T14" fmla="*/ 60325 w 42"/>
              <a:gd name="T15" fmla="*/ 121881 h 49"/>
              <a:gd name="T16" fmla="*/ 73025 w 42"/>
              <a:gd name="T17" fmla="*/ 121881 h 49"/>
              <a:gd name="T18" fmla="*/ 95250 w 42"/>
              <a:gd name="T19" fmla="*/ 157162 h 49"/>
              <a:gd name="T20" fmla="*/ 104775 w 42"/>
              <a:gd name="T21" fmla="*/ 131503 h 49"/>
              <a:gd name="T22" fmla="*/ 133350 w 42"/>
              <a:gd name="T23" fmla="*/ 134710 h 49"/>
              <a:gd name="T24" fmla="*/ 38100 w 42"/>
              <a:gd name="T25" fmla="*/ 144332 h 49"/>
              <a:gd name="T26" fmla="*/ 34925 w 42"/>
              <a:gd name="T27" fmla="*/ 125088 h 49"/>
              <a:gd name="T28" fmla="*/ 28575 w 42"/>
              <a:gd name="T29" fmla="*/ 121881 h 49"/>
              <a:gd name="T30" fmla="*/ 22225 w 42"/>
              <a:gd name="T31" fmla="*/ 105844 h 49"/>
              <a:gd name="T32" fmla="*/ 50800 w 42"/>
              <a:gd name="T33" fmla="*/ 121881 h 49"/>
              <a:gd name="T34" fmla="*/ 66675 w 42"/>
              <a:gd name="T35" fmla="*/ 112259 h 49"/>
              <a:gd name="T36" fmla="*/ 31750 w 42"/>
              <a:gd name="T37" fmla="*/ 96222 h 49"/>
              <a:gd name="T38" fmla="*/ 31750 w 42"/>
              <a:gd name="T39" fmla="*/ 25659 h 49"/>
              <a:gd name="T40" fmla="*/ 101600 w 42"/>
              <a:gd name="T41" fmla="*/ 25659 h 49"/>
              <a:gd name="T42" fmla="*/ 101600 w 42"/>
              <a:gd name="T43" fmla="*/ 96222 h 49"/>
              <a:gd name="T44" fmla="*/ 101600 w 42"/>
              <a:gd name="T45" fmla="*/ 121881 h 49"/>
              <a:gd name="T46" fmla="*/ 101600 w 42"/>
              <a:gd name="T47" fmla="*/ 121881 h 49"/>
              <a:gd name="T48" fmla="*/ 92075 w 42"/>
              <a:gd name="T49" fmla="*/ 144332 h 49"/>
              <a:gd name="T50" fmla="*/ 107950 w 42"/>
              <a:gd name="T51" fmla="*/ 105844 h 49"/>
              <a:gd name="T52" fmla="*/ 120650 w 42"/>
              <a:gd name="T53" fmla="*/ 128296 h 49"/>
              <a:gd name="T54" fmla="*/ 92075 w 42"/>
              <a:gd name="T55" fmla="*/ 35281 h 49"/>
              <a:gd name="T56" fmla="*/ 66675 w 42"/>
              <a:gd name="T57" fmla="*/ 25659 h 49"/>
              <a:gd name="T58" fmla="*/ 28575 w 42"/>
              <a:gd name="T59" fmla="*/ 60940 h 49"/>
              <a:gd name="T60" fmla="*/ 66675 w 42"/>
              <a:gd name="T61" fmla="*/ 99429 h 49"/>
              <a:gd name="T62" fmla="*/ 101600 w 42"/>
              <a:gd name="T63" fmla="*/ 60940 h 49"/>
              <a:gd name="T64" fmla="*/ 85725 w 42"/>
              <a:gd name="T65" fmla="*/ 83392 h 49"/>
              <a:gd name="T66" fmla="*/ 66675 w 42"/>
              <a:gd name="T67" fmla="*/ 93014 h 49"/>
              <a:gd name="T68" fmla="*/ 38100 w 42"/>
              <a:gd name="T69" fmla="*/ 60940 h 49"/>
              <a:gd name="T70" fmla="*/ 66675 w 42"/>
              <a:gd name="T71" fmla="*/ 32074 h 49"/>
              <a:gd name="T72" fmla="*/ 95250 w 42"/>
              <a:gd name="T73" fmla="*/ 60940 h 4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2" h="49">
                <a:moveTo>
                  <a:pt x="42" y="41"/>
                </a:moveTo>
                <a:cubicBezTo>
                  <a:pt x="36" y="31"/>
                  <a:pt x="36" y="31"/>
                  <a:pt x="36" y="31"/>
                </a:cubicBezTo>
                <a:cubicBezTo>
                  <a:pt x="38" y="28"/>
                  <a:pt x="40" y="24"/>
                  <a:pt x="40" y="19"/>
                </a:cubicBezTo>
                <a:cubicBezTo>
                  <a:pt x="40" y="14"/>
                  <a:pt x="38" y="9"/>
                  <a:pt x="34" y="6"/>
                </a:cubicBezTo>
                <a:cubicBezTo>
                  <a:pt x="31" y="2"/>
                  <a:pt x="26" y="0"/>
                  <a:pt x="21" y="0"/>
                </a:cubicBezTo>
                <a:cubicBezTo>
                  <a:pt x="15" y="0"/>
                  <a:pt x="11" y="2"/>
                  <a:pt x="7" y="6"/>
                </a:cubicBezTo>
                <a:cubicBezTo>
                  <a:pt x="4" y="9"/>
                  <a:pt x="1" y="14"/>
                  <a:pt x="1" y="19"/>
                </a:cubicBezTo>
                <a:cubicBezTo>
                  <a:pt x="1" y="24"/>
                  <a:pt x="3" y="28"/>
                  <a:pt x="5" y="3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2"/>
                  <a:pt x="0" y="42"/>
                </a:cubicBezTo>
                <a:cubicBezTo>
                  <a:pt x="0" y="42"/>
                  <a:pt x="0" y="43"/>
                  <a:pt x="1" y="43"/>
                </a:cubicBezTo>
                <a:cubicBezTo>
                  <a:pt x="9" y="41"/>
                  <a:pt x="9" y="41"/>
                  <a:pt x="9" y="41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9"/>
                  <a:pt x="11" y="49"/>
                  <a:pt x="11" y="49"/>
                </a:cubicBezTo>
                <a:cubicBezTo>
                  <a:pt x="12" y="49"/>
                  <a:pt x="13" y="49"/>
                  <a:pt x="13" y="49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9"/>
                  <a:pt x="20" y="39"/>
                  <a:pt x="21" y="39"/>
                </a:cubicBezTo>
                <a:cubicBezTo>
                  <a:pt x="21" y="39"/>
                  <a:pt x="22" y="39"/>
                  <a:pt x="23" y="38"/>
                </a:cubicBezTo>
                <a:cubicBezTo>
                  <a:pt x="29" y="49"/>
                  <a:pt x="29" y="49"/>
                  <a:pt x="29" y="49"/>
                </a:cubicBezTo>
                <a:cubicBezTo>
                  <a:pt x="29" y="49"/>
                  <a:pt x="30" y="49"/>
                  <a:pt x="30" y="49"/>
                </a:cubicBezTo>
                <a:cubicBezTo>
                  <a:pt x="30" y="49"/>
                  <a:pt x="31" y="49"/>
                  <a:pt x="31" y="48"/>
                </a:cubicBezTo>
                <a:cubicBezTo>
                  <a:pt x="33" y="41"/>
                  <a:pt x="33" y="41"/>
                  <a:pt x="33" y="41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2" y="42"/>
                  <a:pt x="42" y="41"/>
                  <a:pt x="42" y="41"/>
                </a:cubicBezTo>
                <a:close/>
                <a:moveTo>
                  <a:pt x="12" y="45"/>
                </a:moveTo>
                <a:cubicBezTo>
                  <a:pt x="12" y="45"/>
                  <a:pt x="12" y="45"/>
                  <a:pt x="12" y="45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3" y="40"/>
                  <a:pt x="3" y="40"/>
                  <a:pt x="3" y="40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10" y="35"/>
                  <a:pt x="13" y="37"/>
                  <a:pt x="16" y="38"/>
                </a:cubicBezTo>
                <a:cubicBezTo>
                  <a:pt x="12" y="45"/>
                  <a:pt x="12" y="45"/>
                  <a:pt x="12" y="45"/>
                </a:cubicBezTo>
                <a:close/>
                <a:moveTo>
                  <a:pt x="21" y="35"/>
                </a:moveTo>
                <a:cubicBezTo>
                  <a:pt x="21" y="35"/>
                  <a:pt x="21" y="35"/>
                  <a:pt x="21" y="35"/>
                </a:cubicBezTo>
                <a:cubicBezTo>
                  <a:pt x="16" y="35"/>
                  <a:pt x="13" y="33"/>
                  <a:pt x="10" y="30"/>
                </a:cubicBezTo>
                <a:cubicBezTo>
                  <a:pt x="7" y="27"/>
                  <a:pt x="5" y="24"/>
                  <a:pt x="5" y="19"/>
                </a:cubicBezTo>
                <a:cubicBezTo>
                  <a:pt x="5" y="15"/>
                  <a:pt x="7" y="11"/>
                  <a:pt x="10" y="8"/>
                </a:cubicBezTo>
                <a:cubicBezTo>
                  <a:pt x="13" y="6"/>
                  <a:pt x="16" y="4"/>
                  <a:pt x="21" y="4"/>
                </a:cubicBezTo>
                <a:cubicBezTo>
                  <a:pt x="25" y="4"/>
                  <a:pt x="29" y="6"/>
                  <a:pt x="32" y="8"/>
                </a:cubicBezTo>
                <a:cubicBezTo>
                  <a:pt x="34" y="11"/>
                  <a:pt x="36" y="15"/>
                  <a:pt x="36" y="19"/>
                </a:cubicBezTo>
                <a:cubicBezTo>
                  <a:pt x="36" y="24"/>
                  <a:pt x="34" y="27"/>
                  <a:pt x="32" y="30"/>
                </a:cubicBezTo>
                <a:cubicBezTo>
                  <a:pt x="29" y="33"/>
                  <a:pt x="25" y="35"/>
                  <a:pt x="21" y="35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1" y="38"/>
                  <a:pt x="31" y="39"/>
                </a:cubicBezTo>
                <a:cubicBezTo>
                  <a:pt x="29" y="45"/>
                  <a:pt x="29" y="45"/>
                  <a:pt x="29" y="45"/>
                </a:cubicBezTo>
                <a:cubicBezTo>
                  <a:pt x="25" y="38"/>
                  <a:pt x="25" y="38"/>
                  <a:pt x="25" y="38"/>
                </a:cubicBezTo>
                <a:cubicBezTo>
                  <a:pt x="29" y="37"/>
                  <a:pt x="32" y="35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8" y="40"/>
                  <a:pt x="38" y="40"/>
                  <a:pt x="38" y="40"/>
                </a:cubicBezTo>
                <a:cubicBezTo>
                  <a:pt x="32" y="38"/>
                  <a:pt x="32" y="38"/>
                  <a:pt x="32" y="38"/>
                </a:cubicBezTo>
                <a:close/>
                <a:moveTo>
                  <a:pt x="29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9"/>
                  <a:pt x="24" y="8"/>
                  <a:pt x="21" y="8"/>
                </a:cubicBezTo>
                <a:cubicBezTo>
                  <a:pt x="18" y="8"/>
                  <a:pt x="15" y="9"/>
                  <a:pt x="13" y="11"/>
                </a:cubicBezTo>
                <a:cubicBezTo>
                  <a:pt x="11" y="13"/>
                  <a:pt x="9" y="16"/>
                  <a:pt x="9" y="19"/>
                </a:cubicBezTo>
                <a:cubicBezTo>
                  <a:pt x="9" y="23"/>
                  <a:pt x="11" y="25"/>
                  <a:pt x="13" y="27"/>
                </a:cubicBezTo>
                <a:cubicBezTo>
                  <a:pt x="15" y="30"/>
                  <a:pt x="18" y="31"/>
                  <a:pt x="21" y="31"/>
                </a:cubicBezTo>
                <a:cubicBezTo>
                  <a:pt x="24" y="31"/>
                  <a:pt x="27" y="30"/>
                  <a:pt x="29" y="27"/>
                </a:cubicBezTo>
                <a:cubicBezTo>
                  <a:pt x="31" y="25"/>
                  <a:pt x="32" y="23"/>
                  <a:pt x="32" y="19"/>
                </a:cubicBezTo>
                <a:cubicBezTo>
                  <a:pt x="32" y="16"/>
                  <a:pt x="31" y="13"/>
                  <a:pt x="29" y="11"/>
                </a:cubicBezTo>
                <a:close/>
                <a:moveTo>
                  <a:pt x="27" y="26"/>
                </a:moveTo>
                <a:cubicBezTo>
                  <a:pt x="27" y="26"/>
                  <a:pt x="27" y="26"/>
                  <a:pt x="27" y="26"/>
                </a:cubicBezTo>
                <a:cubicBezTo>
                  <a:pt x="26" y="28"/>
                  <a:pt x="23" y="29"/>
                  <a:pt x="21" y="29"/>
                </a:cubicBezTo>
                <a:cubicBezTo>
                  <a:pt x="18" y="29"/>
                  <a:pt x="16" y="28"/>
                  <a:pt x="14" y="26"/>
                </a:cubicBezTo>
                <a:cubicBezTo>
                  <a:pt x="13" y="24"/>
                  <a:pt x="12" y="22"/>
                  <a:pt x="12" y="19"/>
                </a:cubicBezTo>
                <a:cubicBezTo>
                  <a:pt x="12" y="17"/>
                  <a:pt x="13" y="15"/>
                  <a:pt x="14" y="13"/>
                </a:cubicBezTo>
                <a:cubicBezTo>
                  <a:pt x="16" y="11"/>
                  <a:pt x="18" y="10"/>
                  <a:pt x="21" y="10"/>
                </a:cubicBezTo>
                <a:cubicBezTo>
                  <a:pt x="23" y="10"/>
                  <a:pt x="26" y="11"/>
                  <a:pt x="27" y="13"/>
                </a:cubicBezTo>
                <a:cubicBezTo>
                  <a:pt x="29" y="15"/>
                  <a:pt x="30" y="17"/>
                  <a:pt x="30" y="19"/>
                </a:cubicBezTo>
                <a:cubicBezTo>
                  <a:pt x="30" y="22"/>
                  <a:pt x="29" y="24"/>
                  <a:pt x="27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图片占位符 8" descr="女人跳起来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6" b="11716"/>
          <a:stretch>
            <a:fillRect/>
          </a:stretch>
        </p:blipFill>
        <p:spPr/>
      </p:pic>
      <p:pic>
        <p:nvPicPr>
          <p:cNvPr id="11" name="图片占位符 10" descr="男人在沙滩上跳起来&#10;&#10;描述已自动生成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9" r="14569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1" r="33641"/>
          <a:stretch>
            <a:fillRect/>
          </a:stretch>
        </p:blipFill>
        <p:spPr/>
      </p:pic>
      <p:grpSp>
        <p:nvGrpSpPr>
          <p:cNvPr id="33" name="组合 32"/>
          <p:cNvGrpSpPr/>
          <p:nvPr/>
        </p:nvGrpSpPr>
        <p:grpSpPr>
          <a:xfrm>
            <a:off x="2062662" y="1554152"/>
            <a:ext cx="4033338" cy="947739"/>
            <a:chOff x="3931922" y="3114911"/>
            <a:chExt cx="4033338" cy="947739"/>
          </a:xfrm>
        </p:grpSpPr>
        <p:sp>
          <p:nvSpPr>
            <p:cNvPr id="37" name="矩形 36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931922" y="3453252"/>
              <a:ext cx="403333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062662" y="2965441"/>
            <a:ext cx="4033338" cy="947739"/>
            <a:chOff x="3931922" y="3114911"/>
            <a:chExt cx="4033338" cy="947739"/>
          </a:xfrm>
        </p:grpSpPr>
        <p:sp>
          <p:nvSpPr>
            <p:cNvPr id="40" name="矩形 39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931922" y="3453252"/>
              <a:ext cx="403333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062662" y="4376730"/>
            <a:ext cx="4033338" cy="947739"/>
            <a:chOff x="3931922" y="3114911"/>
            <a:chExt cx="4033338" cy="947739"/>
          </a:xfrm>
        </p:grpSpPr>
        <p:sp>
          <p:nvSpPr>
            <p:cNvPr id="43" name="矩形 42"/>
            <p:cNvSpPr/>
            <p:nvPr/>
          </p:nvSpPr>
          <p:spPr>
            <a:xfrm>
              <a:off x="3931922" y="31149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931922" y="3453252"/>
              <a:ext cx="403333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898758" y="973174"/>
            <a:ext cx="2126063" cy="505170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pic>
        <p:nvPicPr>
          <p:cNvPr id="13" name="图片占位符 12" descr="水旁边有太阳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8" r="13058"/>
          <a:stretch>
            <a:fillRect/>
          </a:stretch>
        </p:blipFill>
        <p:spPr/>
      </p:pic>
      <p:pic>
        <p:nvPicPr>
          <p:cNvPr id="16" name="图片占位符 15" descr="路上骑自行车的人&#10;&#10;描述已自动生成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5" r="23885"/>
          <a:stretch>
            <a:fillRect/>
          </a:stretch>
        </p:blipFill>
        <p:spPr/>
      </p:pic>
      <p:pic>
        <p:nvPicPr>
          <p:cNvPr id="26" name="图片占位符 25" descr="人在沙滩上玩飞盘&#10;&#10;描述已自动生成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5" r="23885"/>
          <a:stretch>
            <a:fillRect/>
          </a:stretch>
        </p:blipFill>
        <p:spPr/>
      </p:pic>
      <p:pic>
        <p:nvPicPr>
          <p:cNvPr id="20" name="图片占位符 19" descr="人在海上玩飞盘&#10;&#10;描述已自动生成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4" r="23954"/>
          <a:stretch>
            <a:fillRect/>
          </a:stretch>
        </p:blipFill>
        <p:spPr/>
      </p:pic>
      <p:pic>
        <p:nvPicPr>
          <p:cNvPr id="28" name="图片占位符 27" descr="男人在栏杆上玩滑板&#10;&#10;描述已自动生成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5" r="23885"/>
          <a:stretch>
            <a:fillRect/>
          </a:stretch>
        </p:blipFill>
        <p:spPr/>
      </p:pic>
      <p:grpSp>
        <p:nvGrpSpPr>
          <p:cNvPr id="29" name="组合 28"/>
          <p:cNvGrpSpPr/>
          <p:nvPr/>
        </p:nvGrpSpPr>
        <p:grpSpPr>
          <a:xfrm>
            <a:off x="5535973" y="2345318"/>
            <a:ext cx="851632" cy="3045278"/>
            <a:chOff x="3931920" y="1855802"/>
            <a:chExt cx="851632" cy="3045278"/>
          </a:xfrm>
        </p:grpSpPr>
        <p:sp>
          <p:nvSpPr>
            <p:cNvPr id="30" name="TextBox 41"/>
            <p:cNvSpPr txBox="1"/>
            <p:nvPr/>
          </p:nvSpPr>
          <p:spPr>
            <a:xfrm>
              <a:off x="3931920" y="1855802"/>
              <a:ext cx="60384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工作展示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5400000">
              <a:off x="3664481" y="3782009"/>
              <a:ext cx="1961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WORK SHOW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6175094"/>
            <a:ext cx="722664" cy="68290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pic>
        <p:nvPicPr>
          <p:cNvPr id="13" name="图片占位符 12" descr="水旁边有太阳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8" b="13878"/>
          <a:stretch>
            <a:fillRect/>
          </a:stretch>
        </p:blipFill>
        <p:spPr/>
      </p:pic>
      <p:pic>
        <p:nvPicPr>
          <p:cNvPr id="15" name="图片占位符 14" descr="路上骑自行车的人&#10;&#10;描述已自动生成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5" r="6405"/>
          <a:stretch>
            <a:fillRect/>
          </a:stretch>
        </p:blipFill>
        <p:spPr/>
      </p:pic>
      <p:pic>
        <p:nvPicPr>
          <p:cNvPr id="18" name="图片占位符 17" descr="人在海上玩飞盘&#10;&#10;描述已自动生成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4" r="29324"/>
          <a:stretch>
            <a:fillRect/>
          </a:stretch>
        </p:blipFill>
        <p:spPr/>
      </p:pic>
      <p:pic>
        <p:nvPicPr>
          <p:cNvPr id="22" name="图片占位符 21" descr="人在沙滩上玩飞盘&#10;&#10;描述已自动生成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r="12313"/>
          <a:stretch>
            <a:fillRect/>
          </a:stretch>
        </p:blipFill>
        <p:spPr/>
      </p:pic>
      <p:pic>
        <p:nvPicPr>
          <p:cNvPr id="26" name="图片占位符 25" descr="男人在栏杆上玩滑板&#10;&#10;描述已自动生成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9" b="5129"/>
          <a:stretch>
            <a:fillRect/>
          </a:stretch>
        </p:blipFill>
        <p:spPr/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4" r="19231"/>
          <a:stretch>
            <a:fillRect/>
          </a:stretch>
        </p:blipFill>
        <p:spPr>
          <a:xfrm>
            <a:off x="5814646" y="615409"/>
            <a:ext cx="6547339" cy="5833714"/>
          </a:xfrm>
          <a:prstGeom prst="rect">
            <a:avLst/>
          </a:prstGeom>
        </p:spPr>
      </p:pic>
      <p:pic>
        <p:nvPicPr>
          <p:cNvPr id="5" name="图片 4" descr="跳起来的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7" t="38173" r="22701" b="2142"/>
          <a:stretch>
            <a:fillRect/>
          </a:stretch>
        </p:blipFill>
        <p:spPr>
          <a:xfrm>
            <a:off x="6096000" y="408877"/>
            <a:ext cx="7104185" cy="6205992"/>
          </a:xfrm>
          <a:prstGeom prst="rect">
            <a:avLst/>
          </a:prstGeom>
        </p:spPr>
      </p:pic>
      <p:pic>
        <p:nvPicPr>
          <p:cNvPr id="9" name="图片 8" descr="图片包含 图标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07"/>
          <a:stretch>
            <a:fillRect/>
          </a:stretch>
        </p:blipFill>
        <p:spPr>
          <a:xfrm>
            <a:off x="5323713" y="1711568"/>
            <a:ext cx="6868287" cy="4278923"/>
          </a:xfrm>
          <a:prstGeom prst="rect">
            <a:avLst/>
          </a:prstGeom>
        </p:spPr>
      </p:pic>
      <p:sp>
        <p:nvSpPr>
          <p:cNvPr id="16" name="TextBox 8"/>
          <p:cNvSpPr txBox="1"/>
          <p:nvPr/>
        </p:nvSpPr>
        <p:spPr>
          <a:xfrm>
            <a:off x="1200077" y="274993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成功经验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18493" y="3494767"/>
            <a:ext cx="19611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EXPERIENCE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00077" y="3869225"/>
            <a:ext cx="4889172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欢迎大家加入我们的公司，从这一刻起，你就是这个大家庭里的一份子，我们荣辱与共，我们携手同行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Freeform 5"/>
          <p:cNvSpPr/>
          <p:nvPr/>
        </p:nvSpPr>
        <p:spPr bwMode="auto">
          <a:xfrm>
            <a:off x="1267032" y="1758819"/>
            <a:ext cx="802097" cy="802097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1316023" y="1884634"/>
            <a:ext cx="694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2664" y="4669944"/>
            <a:ext cx="393510" cy="71770"/>
          </a:xfrm>
          <a:prstGeom prst="rect">
            <a:avLst/>
          </a:prstGeom>
          <a:solidFill>
            <a:srgbClr val="FA6B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成功经验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EXPERIENCE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2098115"/>
            <a:ext cx="12192000" cy="1480014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46478" y="1003822"/>
            <a:ext cx="5568407" cy="6139952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996551" y="2371063"/>
            <a:ext cx="2031325" cy="934118"/>
            <a:chOff x="3931920" y="1855802"/>
            <a:chExt cx="2031325" cy="934118"/>
          </a:xfrm>
        </p:grpSpPr>
        <p:sp>
          <p:nvSpPr>
            <p:cNvPr id="32" name="TextBox 41"/>
            <p:cNvSpPr txBox="1"/>
            <p:nvPr/>
          </p:nvSpPr>
          <p:spPr>
            <a:xfrm>
              <a:off x="3931920" y="185580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zh-CN" altLang="en-US" sz="3600" b="1" dirty="0">
                  <a:solidFill>
                    <a:schemeClr val="bg1"/>
                  </a:solidFill>
                  <a:cs typeface="+mn-ea"/>
                  <a:sym typeface="+mn-lt"/>
                </a:rPr>
                <a:t>成功经验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931920" y="2512921"/>
              <a:ext cx="1961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200">
                  <a:solidFill>
                    <a:schemeClr val="bg1"/>
                  </a:solidFill>
                  <a:cs typeface="+mn-ea"/>
                  <a:sym typeface="+mn-lt"/>
                </a:rPr>
                <a:t>EXPERIENCE</a:t>
              </a:r>
              <a:endParaRPr lang="en-US" altLang="zh-CN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996551" y="3869489"/>
            <a:ext cx="518433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本模板封面、目录、过渡章节页面各种元素均能移动，所有图形都能编辑动画，颜色，大小等，但是表达方式、配色、版式都是可以借鉴的。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 descr="男人在玩滑板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5" b="26185"/>
          <a:stretch>
            <a:fillRect/>
          </a:stretch>
        </p:blipFill>
        <p:spPr/>
      </p:pic>
      <p:pic>
        <p:nvPicPr>
          <p:cNvPr id="15" name="图片占位符 14" descr="男人站在雪地上&#10;&#10;描述已自动生成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>
            <a:fillRect/>
          </a:stretch>
        </p:blipFill>
        <p:spPr/>
      </p:pic>
      <p:pic>
        <p:nvPicPr>
          <p:cNvPr id="41" name="图片占位符 40" descr="雪山上空有太阳&#10;&#10;描述已自动生成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0" b="24940"/>
          <a:stretch>
            <a:fillRect/>
          </a:stretch>
        </p:blipFill>
        <p:spPr/>
      </p:pic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成功经验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EXPERIENCE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585675" y="3336400"/>
            <a:ext cx="2037856" cy="829094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02291" y="5791182"/>
            <a:ext cx="2900171" cy="45719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082928" y="3359110"/>
            <a:ext cx="2037856" cy="829094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99544" y="5813892"/>
            <a:ext cx="2900171" cy="45719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574325" y="3372462"/>
            <a:ext cx="2037856" cy="829094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90941" y="5827244"/>
            <a:ext cx="2900171" cy="45719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125729" y="4622759"/>
            <a:ext cx="2951632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此部分内容作为文字排版占位显示，建议使用微软雅黑等自带字体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648083" y="4622759"/>
            <a:ext cx="2951632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此部分内容作为文字排版占位显示，建议使用微软雅黑等自带字体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230664" y="4622759"/>
            <a:ext cx="2951632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此部分内容作为文字排版占位显示，建议使用微软雅黑等自带字体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037781" y="356628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535034" y="358899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026431" y="360234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成功经验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EXPERIENCE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443149" y="1770434"/>
            <a:ext cx="3305701" cy="3834612"/>
            <a:chOff x="4646107" y="1851457"/>
            <a:chExt cx="2899785" cy="3363750"/>
          </a:xfrm>
        </p:grpSpPr>
        <p:sp>
          <p:nvSpPr>
            <p:cNvPr id="32" name="六边形 31"/>
            <p:cNvSpPr/>
            <p:nvPr/>
          </p:nvSpPr>
          <p:spPr>
            <a:xfrm rot="16200000">
              <a:off x="4791521" y="2408780"/>
              <a:ext cx="2608958" cy="2249102"/>
            </a:xfrm>
            <a:prstGeom prst="hexagon">
              <a:avLst/>
            </a:prstGeom>
            <a:gradFill flip="none" rotWithShape="1">
              <a:gsLst>
                <a:gs pos="0">
                  <a:srgbClr val="FDDA01"/>
                </a:gs>
                <a:gs pos="55000">
                  <a:srgbClr val="F0510F">
                    <a:shade val="100000"/>
                    <a:satMod val="115000"/>
                  </a:srgb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3" name="六边形 32"/>
            <p:cNvSpPr/>
            <p:nvPr/>
          </p:nvSpPr>
          <p:spPr>
            <a:xfrm rot="16200000">
              <a:off x="5169140" y="2734314"/>
              <a:ext cx="1853720" cy="1598034"/>
            </a:xfrm>
            <a:prstGeom prst="hexag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六边形 33"/>
            <p:cNvSpPr/>
            <p:nvPr/>
          </p:nvSpPr>
          <p:spPr>
            <a:xfrm rot="16200000">
              <a:off x="5540787" y="3054699"/>
              <a:ext cx="1110426" cy="957264"/>
            </a:xfrm>
            <a:prstGeom prst="hexagon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六边形 34"/>
            <p:cNvSpPr/>
            <p:nvPr/>
          </p:nvSpPr>
          <p:spPr>
            <a:xfrm rot="16200000">
              <a:off x="4414125" y="2083439"/>
              <a:ext cx="3363750" cy="2899785"/>
            </a:xfrm>
            <a:prstGeom prst="hexagon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iconfont-1187-868319"/>
            <p:cNvSpPr>
              <a:spLocks noChangeAspect="1"/>
            </p:cNvSpPr>
            <p:nvPr/>
          </p:nvSpPr>
          <p:spPr bwMode="auto">
            <a:xfrm rot="16200000">
              <a:off x="5865855" y="3303386"/>
              <a:ext cx="460289" cy="459909"/>
            </a:xfrm>
            <a:custGeom>
              <a:avLst/>
              <a:gdLst>
                <a:gd name="T0" fmla="*/ 11212 w 12607"/>
                <a:gd name="T1" fmla="*/ 4855 h 12594"/>
                <a:gd name="T2" fmla="*/ 11019 w 12607"/>
                <a:gd name="T3" fmla="*/ 4855 h 12594"/>
                <a:gd name="T4" fmla="*/ 10644 w 12607"/>
                <a:gd name="T5" fmla="*/ 3981 h 12594"/>
                <a:gd name="T6" fmla="*/ 10796 w 12607"/>
                <a:gd name="T7" fmla="*/ 3830 h 12594"/>
                <a:gd name="T8" fmla="*/ 10796 w 12607"/>
                <a:gd name="T9" fmla="*/ 1864 h 12594"/>
                <a:gd name="T10" fmla="*/ 10755 w 12607"/>
                <a:gd name="T11" fmla="*/ 1823 h 12594"/>
                <a:gd name="T12" fmla="*/ 8781 w 12607"/>
                <a:gd name="T13" fmla="*/ 1823 h 12594"/>
                <a:gd name="T14" fmla="*/ 8611 w 12607"/>
                <a:gd name="T15" fmla="*/ 1992 h 12594"/>
                <a:gd name="T16" fmla="*/ 7729 w 12607"/>
                <a:gd name="T17" fmla="*/ 1634 h 12594"/>
                <a:gd name="T18" fmla="*/ 7729 w 12607"/>
                <a:gd name="T19" fmla="*/ 1390 h 12594"/>
                <a:gd name="T20" fmla="*/ 6333 w 12607"/>
                <a:gd name="T21" fmla="*/ 0 h 12594"/>
                <a:gd name="T22" fmla="*/ 6274 w 12607"/>
                <a:gd name="T23" fmla="*/ 0 h 12594"/>
                <a:gd name="T24" fmla="*/ 4878 w 12607"/>
                <a:gd name="T25" fmla="*/ 1390 h 12594"/>
                <a:gd name="T26" fmla="*/ 4878 w 12607"/>
                <a:gd name="T27" fmla="*/ 1652 h 12594"/>
                <a:gd name="T28" fmla="*/ 4033 w 12607"/>
                <a:gd name="T29" fmla="*/ 2003 h 12594"/>
                <a:gd name="T30" fmla="*/ 3852 w 12607"/>
                <a:gd name="T31" fmla="*/ 1823 h 12594"/>
                <a:gd name="T32" fmla="*/ 1878 w 12607"/>
                <a:gd name="T33" fmla="*/ 1823 h 12594"/>
                <a:gd name="T34" fmla="*/ 1837 w 12607"/>
                <a:gd name="T35" fmla="*/ 1864 h 12594"/>
                <a:gd name="T36" fmla="*/ 1837 w 12607"/>
                <a:gd name="T37" fmla="*/ 3830 h 12594"/>
                <a:gd name="T38" fmla="*/ 2012 w 12607"/>
                <a:gd name="T39" fmla="*/ 4004 h 12594"/>
                <a:gd name="T40" fmla="*/ 1650 w 12607"/>
                <a:gd name="T41" fmla="*/ 4855 h 12594"/>
                <a:gd name="T42" fmla="*/ 1396 w 12607"/>
                <a:gd name="T43" fmla="*/ 4855 h 12594"/>
                <a:gd name="T44" fmla="*/ 0 w 12607"/>
                <a:gd name="T45" fmla="*/ 6245 h 12594"/>
                <a:gd name="T46" fmla="*/ 0 w 12607"/>
                <a:gd name="T47" fmla="*/ 6304 h 12594"/>
                <a:gd name="T48" fmla="*/ 1396 w 12607"/>
                <a:gd name="T49" fmla="*/ 7694 h 12594"/>
                <a:gd name="T50" fmla="*/ 1618 w 12607"/>
                <a:gd name="T51" fmla="*/ 7694 h 12594"/>
                <a:gd name="T52" fmla="*/ 1983 w 12607"/>
                <a:gd name="T53" fmla="*/ 8593 h 12594"/>
                <a:gd name="T54" fmla="*/ 1814 w 12607"/>
                <a:gd name="T55" fmla="*/ 8761 h 12594"/>
                <a:gd name="T56" fmla="*/ 1814 w 12607"/>
                <a:gd name="T57" fmla="*/ 10728 h 12594"/>
                <a:gd name="T58" fmla="*/ 1855 w 12607"/>
                <a:gd name="T59" fmla="*/ 10769 h 12594"/>
                <a:gd name="T60" fmla="*/ 3829 w 12607"/>
                <a:gd name="T61" fmla="*/ 10769 h 12594"/>
                <a:gd name="T62" fmla="*/ 3981 w 12607"/>
                <a:gd name="T63" fmla="*/ 10618 h 12594"/>
                <a:gd name="T64" fmla="*/ 4878 w 12607"/>
                <a:gd name="T65" fmla="*/ 10999 h 12594"/>
                <a:gd name="T66" fmla="*/ 4878 w 12607"/>
                <a:gd name="T67" fmla="*/ 11204 h 12594"/>
                <a:gd name="T68" fmla="*/ 6274 w 12607"/>
                <a:gd name="T69" fmla="*/ 12594 h 12594"/>
                <a:gd name="T70" fmla="*/ 6333 w 12607"/>
                <a:gd name="T71" fmla="*/ 12594 h 12594"/>
                <a:gd name="T72" fmla="*/ 7729 w 12607"/>
                <a:gd name="T73" fmla="*/ 11204 h 12594"/>
                <a:gd name="T74" fmla="*/ 7729 w 12607"/>
                <a:gd name="T75" fmla="*/ 11016 h 12594"/>
                <a:gd name="T76" fmla="*/ 8664 w 12607"/>
                <a:gd name="T77" fmla="*/ 10630 h 12594"/>
                <a:gd name="T78" fmla="*/ 8803 w 12607"/>
                <a:gd name="T79" fmla="*/ 10769 h 12594"/>
                <a:gd name="T80" fmla="*/ 10777 w 12607"/>
                <a:gd name="T81" fmla="*/ 10769 h 12594"/>
                <a:gd name="T82" fmla="*/ 10819 w 12607"/>
                <a:gd name="T83" fmla="*/ 10728 h 12594"/>
                <a:gd name="T84" fmla="*/ 10819 w 12607"/>
                <a:gd name="T85" fmla="*/ 8761 h 12594"/>
                <a:gd name="T86" fmla="*/ 10673 w 12607"/>
                <a:gd name="T87" fmla="*/ 8616 h 12594"/>
                <a:gd name="T88" fmla="*/ 11051 w 12607"/>
                <a:gd name="T89" fmla="*/ 7694 h 12594"/>
                <a:gd name="T90" fmla="*/ 11211 w 12607"/>
                <a:gd name="T91" fmla="*/ 7694 h 12594"/>
                <a:gd name="T92" fmla="*/ 12607 w 12607"/>
                <a:gd name="T93" fmla="*/ 6304 h 12594"/>
                <a:gd name="T94" fmla="*/ 12607 w 12607"/>
                <a:gd name="T95" fmla="*/ 6245 h 12594"/>
                <a:gd name="T96" fmla="*/ 11212 w 12607"/>
                <a:gd name="T97" fmla="*/ 4855 h 12594"/>
                <a:gd name="T98" fmla="*/ 6337 w 12607"/>
                <a:gd name="T99" fmla="*/ 8498 h 12594"/>
                <a:gd name="T100" fmla="*/ 4152 w 12607"/>
                <a:gd name="T101" fmla="*/ 6323 h 12594"/>
                <a:gd name="T102" fmla="*/ 6337 w 12607"/>
                <a:gd name="T103" fmla="*/ 4146 h 12594"/>
                <a:gd name="T104" fmla="*/ 8521 w 12607"/>
                <a:gd name="T105" fmla="*/ 6323 h 12594"/>
                <a:gd name="T106" fmla="*/ 6337 w 12607"/>
                <a:gd name="T107" fmla="*/ 8498 h 12594"/>
                <a:gd name="T108" fmla="*/ 6337 w 12607"/>
                <a:gd name="T109" fmla="*/ 8498 h 12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607" h="12594">
                  <a:moveTo>
                    <a:pt x="11212" y="4855"/>
                  </a:moveTo>
                  <a:lnTo>
                    <a:pt x="11019" y="4855"/>
                  </a:lnTo>
                  <a:cubicBezTo>
                    <a:pt x="10923" y="4550"/>
                    <a:pt x="10796" y="4258"/>
                    <a:pt x="10644" y="3981"/>
                  </a:cubicBezTo>
                  <a:lnTo>
                    <a:pt x="10796" y="3830"/>
                  </a:lnTo>
                  <a:cubicBezTo>
                    <a:pt x="11341" y="3287"/>
                    <a:pt x="11341" y="2407"/>
                    <a:pt x="10796" y="1864"/>
                  </a:cubicBezTo>
                  <a:lnTo>
                    <a:pt x="10755" y="1823"/>
                  </a:lnTo>
                  <a:cubicBezTo>
                    <a:pt x="10209" y="1279"/>
                    <a:pt x="9326" y="1279"/>
                    <a:pt x="8781" y="1823"/>
                  </a:cubicBezTo>
                  <a:lnTo>
                    <a:pt x="8611" y="1992"/>
                  </a:lnTo>
                  <a:cubicBezTo>
                    <a:pt x="8332" y="1846"/>
                    <a:pt x="8037" y="1725"/>
                    <a:pt x="7729" y="1634"/>
                  </a:cubicBezTo>
                  <a:lnTo>
                    <a:pt x="7729" y="1390"/>
                  </a:lnTo>
                  <a:cubicBezTo>
                    <a:pt x="7729" y="622"/>
                    <a:pt x="7104" y="0"/>
                    <a:pt x="6333" y="0"/>
                  </a:cubicBezTo>
                  <a:lnTo>
                    <a:pt x="6274" y="0"/>
                  </a:lnTo>
                  <a:cubicBezTo>
                    <a:pt x="5503" y="0"/>
                    <a:pt x="4878" y="622"/>
                    <a:pt x="4878" y="1390"/>
                  </a:cubicBezTo>
                  <a:lnTo>
                    <a:pt x="4878" y="1652"/>
                  </a:lnTo>
                  <a:cubicBezTo>
                    <a:pt x="4584" y="1742"/>
                    <a:pt x="4301" y="1861"/>
                    <a:pt x="4033" y="2003"/>
                  </a:cubicBezTo>
                  <a:lnTo>
                    <a:pt x="3852" y="1823"/>
                  </a:lnTo>
                  <a:cubicBezTo>
                    <a:pt x="3307" y="1280"/>
                    <a:pt x="2423" y="1280"/>
                    <a:pt x="1878" y="1823"/>
                  </a:cubicBezTo>
                  <a:lnTo>
                    <a:pt x="1837" y="1864"/>
                  </a:lnTo>
                  <a:cubicBezTo>
                    <a:pt x="1292" y="2407"/>
                    <a:pt x="1292" y="3287"/>
                    <a:pt x="1837" y="3830"/>
                  </a:cubicBezTo>
                  <a:lnTo>
                    <a:pt x="2012" y="4004"/>
                  </a:lnTo>
                  <a:cubicBezTo>
                    <a:pt x="1865" y="4274"/>
                    <a:pt x="1743" y="4558"/>
                    <a:pt x="1650" y="4855"/>
                  </a:cubicBezTo>
                  <a:lnTo>
                    <a:pt x="1396" y="4855"/>
                  </a:lnTo>
                  <a:cubicBezTo>
                    <a:pt x="625" y="4855"/>
                    <a:pt x="0" y="5478"/>
                    <a:pt x="0" y="6245"/>
                  </a:cubicBezTo>
                  <a:lnTo>
                    <a:pt x="0" y="6304"/>
                  </a:lnTo>
                  <a:cubicBezTo>
                    <a:pt x="0" y="7072"/>
                    <a:pt x="625" y="7694"/>
                    <a:pt x="1396" y="7694"/>
                  </a:cubicBezTo>
                  <a:lnTo>
                    <a:pt x="1618" y="7694"/>
                  </a:lnTo>
                  <a:cubicBezTo>
                    <a:pt x="1710" y="8008"/>
                    <a:pt x="1833" y="8308"/>
                    <a:pt x="1983" y="8593"/>
                  </a:cubicBezTo>
                  <a:lnTo>
                    <a:pt x="1814" y="8761"/>
                  </a:lnTo>
                  <a:cubicBezTo>
                    <a:pt x="1269" y="9304"/>
                    <a:pt x="1269" y="10185"/>
                    <a:pt x="1814" y="10728"/>
                  </a:cubicBezTo>
                  <a:lnTo>
                    <a:pt x="1855" y="10769"/>
                  </a:lnTo>
                  <a:cubicBezTo>
                    <a:pt x="2400" y="11312"/>
                    <a:pt x="3284" y="11312"/>
                    <a:pt x="3829" y="10769"/>
                  </a:cubicBezTo>
                  <a:lnTo>
                    <a:pt x="3981" y="10618"/>
                  </a:lnTo>
                  <a:cubicBezTo>
                    <a:pt x="4264" y="10773"/>
                    <a:pt x="4564" y="10902"/>
                    <a:pt x="4878" y="10999"/>
                  </a:cubicBezTo>
                  <a:lnTo>
                    <a:pt x="4878" y="11204"/>
                  </a:lnTo>
                  <a:cubicBezTo>
                    <a:pt x="4878" y="11972"/>
                    <a:pt x="5503" y="12594"/>
                    <a:pt x="6274" y="12594"/>
                  </a:cubicBezTo>
                  <a:lnTo>
                    <a:pt x="6333" y="12594"/>
                  </a:lnTo>
                  <a:cubicBezTo>
                    <a:pt x="7104" y="12594"/>
                    <a:pt x="7729" y="11972"/>
                    <a:pt x="7729" y="11204"/>
                  </a:cubicBezTo>
                  <a:lnTo>
                    <a:pt x="7729" y="11016"/>
                  </a:lnTo>
                  <a:cubicBezTo>
                    <a:pt x="8056" y="10920"/>
                    <a:pt x="8368" y="10788"/>
                    <a:pt x="8664" y="10630"/>
                  </a:cubicBezTo>
                  <a:lnTo>
                    <a:pt x="8803" y="10769"/>
                  </a:lnTo>
                  <a:cubicBezTo>
                    <a:pt x="9348" y="11312"/>
                    <a:pt x="10233" y="11312"/>
                    <a:pt x="10777" y="10769"/>
                  </a:cubicBezTo>
                  <a:lnTo>
                    <a:pt x="10819" y="10728"/>
                  </a:lnTo>
                  <a:cubicBezTo>
                    <a:pt x="11364" y="10185"/>
                    <a:pt x="11364" y="9304"/>
                    <a:pt x="10819" y="8761"/>
                  </a:cubicBezTo>
                  <a:lnTo>
                    <a:pt x="10673" y="8616"/>
                  </a:lnTo>
                  <a:cubicBezTo>
                    <a:pt x="10828" y="8324"/>
                    <a:pt x="10956" y="8017"/>
                    <a:pt x="11051" y="7694"/>
                  </a:cubicBezTo>
                  <a:lnTo>
                    <a:pt x="11211" y="7694"/>
                  </a:lnTo>
                  <a:cubicBezTo>
                    <a:pt x="11982" y="7694"/>
                    <a:pt x="12607" y="7071"/>
                    <a:pt x="12607" y="6304"/>
                  </a:cubicBezTo>
                  <a:lnTo>
                    <a:pt x="12607" y="6245"/>
                  </a:lnTo>
                  <a:cubicBezTo>
                    <a:pt x="12607" y="5477"/>
                    <a:pt x="11982" y="4855"/>
                    <a:pt x="11212" y="4855"/>
                  </a:cubicBezTo>
                  <a:close/>
                  <a:moveTo>
                    <a:pt x="6337" y="8498"/>
                  </a:moveTo>
                  <a:cubicBezTo>
                    <a:pt x="5130" y="8498"/>
                    <a:pt x="4152" y="7524"/>
                    <a:pt x="4152" y="6323"/>
                  </a:cubicBezTo>
                  <a:cubicBezTo>
                    <a:pt x="4152" y="5120"/>
                    <a:pt x="5130" y="4146"/>
                    <a:pt x="6337" y="4146"/>
                  </a:cubicBezTo>
                  <a:cubicBezTo>
                    <a:pt x="7544" y="4146"/>
                    <a:pt x="8521" y="5120"/>
                    <a:pt x="8521" y="6323"/>
                  </a:cubicBezTo>
                  <a:cubicBezTo>
                    <a:pt x="8521" y="7524"/>
                    <a:pt x="7544" y="8498"/>
                    <a:pt x="6337" y="8498"/>
                  </a:cubicBezTo>
                  <a:close/>
                  <a:moveTo>
                    <a:pt x="6337" y="8498"/>
                  </a:moveTo>
                  <a:close/>
                </a:path>
              </a:pathLst>
            </a:custGeom>
            <a:gradFill flip="none" rotWithShape="1">
              <a:gsLst>
                <a:gs pos="0">
                  <a:srgbClr val="FDDA01"/>
                </a:gs>
                <a:gs pos="55000">
                  <a:srgbClr val="F0510F">
                    <a:shade val="100000"/>
                    <a:satMod val="115000"/>
                  </a:srgb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278150" y="2161697"/>
            <a:ext cx="3051148" cy="3028684"/>
            <a:chOff x="8139250" y="1913751"/>
            <a:chExt cx="3051148" cy="3028684"/>
          </a:xfrm>
        </p:grpSpPr>
        <p:sp>
          <p:nvSpPr>
            <p:cNvPr id="40" name="矩形 39"/>
            <p:cNvSpPr/>
            <p:nvPr/>
          </p:nvSpPr>
          <p:spPr>
            <a:xfrm>
              <a:off x="9098002" y="3994696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139250" y="4333037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9098002" y="191375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139250" y="2252092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79001" y="2161697"/>
            <a:ext cx="3051148" cy="3028684"/>
            <a:chOff x="1106325" y="1913751"/>
            <a:chExt cx="3051148" cy="3028684"/>
          </a:xfrm>
        </p:grpSpPr>
        <p:sp>
          <p:nvSpPr>
            <p:cNvPr id="52" name="矩形 51"/>
            <p:cNvSpPr/>
            <p:nvPr/>
          </p:nvSpPr>
          <p:spPr>
            <a:xfrm>
              <a:off x="2065077" y="3994696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106325" y="4333037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2065077" y="191375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06325" y="2252092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成功经验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EXPERIENCE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428380" y="1713338"/>
            <a:ext cx="1760240" cy="128978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608180" y="1854496"/>
            <a:ext cx="140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383472" y="1713338"/>
            <a:ext cx="1760240" cy="128978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563272" y="1869736"/>
            <a:ext cx="140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428380" y="3149909"/>
            <a:ext cx="1760240" cy="128978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608180" y="3306307"/>
            <a:ext cx="140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383472" y="3149909"/>
            <a:ext cx="1760240" cy="128978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563272" y="3285508"/>
            <a:ext cx="140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428380" y="4586480"/>
            <a:ext cx="1760240" cy="128978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08180" y="4742878"/>
            <a:ext cx="140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83472" y="4586480"/>
            <a:ext cx="1760240" cy="1289786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563272" y="4742878"/>
            <a:ext cx="140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48287" y="3794802"/>
            <a:ext cx="6023845" cy="1456768"/>
            <a:chOff x="1012989" y="3581871"/>
            <a:chExt cx="6023845" cy="1456768"/>
          </a:xfrm>
        </p:grpSpPr>
        <p:grpSp>
          <p:nvGrpSpPr>
            <p:cNvPr id="69" name="组合 68"/>
            <p:cNvGrpSpPr/>
            <p:nvPr/>
          </p:nvGrpSpPr>
          <p:grpSpPr>
            <a:xfrm>
              <a:off x="1012990" y="3581871"/>
              <a:ext cx="3992468" cy="646331"/>
              <a:chOff x="3931920" y="1855802"/>
              <a:chExt cx="3992468" cy="646331"/>
            </a:xfrm>
          </p:grpSpPr>
          <p:sp>
            <p:nvSpPr>
              <p:cNvPr id="70" name="TextBox 41"/>
              <p:cNvSpPr txBox="1"/>
              <p:nvPr/>
            </p:nvSpPr>
            <p:spPr>
              <a:xfrm>
                <a:off x="3931920" y="1855802"/>
                <a:ext cx="203132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3600" b="1" dirty="0">
                    <a:cs typeface="+mn-ea"/>
                    <a:sym typeface="+mn-lt"/>
                  </a:rPr>
                  <a:t>成功经验</a:t>
                </a:r>
                <a:endParaRPr lang="zh-CN" altLang="en-US" sz="3600" b="1" dirty="0"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5963245" y="2120886"/>
                <a:ext cx="196114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1200">
                    <a:cs typeface="+mn-ea"/>
                    <a:sym typeface="+mn-lt"/>
                  </a:rPr>
                  <a:t>EXPERIENCE</a:t>
                </a:r>
                <a:endParaRPr lang="en-US" altLang="zh-CN" sz="1200">
                  <a:cs typeface="+mn-ea"/>
                  <a:sym typeface="+mn-lt"/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1012989" y="4338063"/>
              <a:ext cx="6023845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本模板封面、目录、过渡章节页面各种元素均能移动，所有图形都能编辑动画，颜色，大小等，但是表达方式、配色、版式都是可以借鉴的。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7741678" y="244021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9696770" y="244021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696770" y="3911836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741678" y="3911836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741678" y="532399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696770" y="532399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图片占位符 11" descr="女人在骑自行车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4" r="19231"/>
          <a:stretch>
            <a:fillRect/>
          </a:stretch>
        </p:blipFill>
        <p:spPr>
          <a:xfrm>
            <a:off x="5814646" y="615409"/>
            <a:ext cx="6547339" cy="5833714"/>
          </a:xfrm>
          <a:prstGeom prst="rect">
            <a:avLst/>
          </a:prstGeom>
        </p:spPr>
      </p:pic>
      <p:pic>
        <p:nvPicPr>
          <p:cNvPr id="5" name="图片 4" descr="跳起来的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7" t="38173" r="22701" b="2142"/>
          <a:stretch>
            <a:fillRect/>
          </a:stretch>
        </p:blipFill>
        <p:spPr>
          <a:xfrm>
            <a:off x="6096000" y="408877"/>
            <a:ext cx="7104185" cy="6205992"/>
          </a:xfrm>
          <a:prstGeom prst="rect">
            <a:avLst/>
          </a:prstGeom>
        </p:spPr>
      </p:pic>
      <p:pic>
        <p:nvPicPr>
          <p:cNvPr id="9" name="图片 8" descr="图片包含 图标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07"/>
          <a:stretch>
            <a:fillRect/>
          </a:stretch>
        </p:blipFill>
        <p:spPr>
          <a:xfrm>
            <a:off x="5323713" y="1711568"/>
            <a:ext cx="6868287" cy="4278923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1200077" y="274993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问题分析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18493" y="3494767"/>
            <a:ext cx="19611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PROBLEM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00077" y="3869225"/>
            <a:ext cx="4889172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欢迎大家加入我们的公司，从这一刻起，你就是这个大家庭里的一份子，我们荣辱与共，我们携手同行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Freeform 5"/>
          <p:cNvSpPr/>
          <p:nvPr/>
        </p:nvSpPr>
        <p:spPr bwMode="auto">
          <a:xfrm>
            <a:off x="1267032" y="1758819"/>
            <a:ext cx="802097" cy="802097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1339173" y="1884634"/>
            <a:ext cx="694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03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12664" y="4669944"/>
            <a:ext cx="393510" cy="71770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叁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问题分析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PROBLEM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7014259" y="1307960"/>
            <a:ext cx="4051511" cy="2814447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7647696" y="2781011"/>
            <a:ext cx="176369" cy="529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7945784" y="2381076"/>
            <a:ext cx="173885" cy="929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8832595" y="2781011"/>
            <a:ext cx="178853" cy="529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9128199" y="2381076"/>
            <a:ext cx="181338" cy="929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8241387" y="3066678"/>
            <a:ext cx="181338" cy="243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8527055" y="2120250"/>
            <a:ext cx="178853" cy="1189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7309864" y="1755092"/>
            <a:ext cx="67071" cy="1972348"/>
          </a:xfrm>
          <a:prstGeom prst="rect">
            <a:avLst/>
          </a:prstGeom>
          <a:solidFill>
            <a:srgbClr val="E1E1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7309864" y="3670307"/>
            <a:ext cx="3475208" cy="57134"/>
          </a:xfrm>
          <a:prstGeom prst="rect">
            <a:avLst/>
          </a:prstGeom>
          <a:solidFill>
            <a:srgbClr val="E1E1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8" name="Freeform 12"/>
          <p:cNvSpPr/>
          <p:nvPr/>
        </p:nvSpPr>
        <p:spPr bwMode="auto">
          <a:xfrm>
            <a:off x="10024946" y="6330740"/>
            <a:ext cx="484393" cy="114267"/>
          </a:xfrm>
          <a:custGeom>
            <a:avLst/>
            <a:gdLst>
              <a:gd name="T0" fmla="*/ 113 w 119"/>
              <a:gd name="T1" fmla="*/ 0 h 28"/>
              <a:gd name="T2" fmla="*/ 119 w 119"/>
              <a:gd name="T3" fmla="*/ 20 h 28"/>
              <a:gd name="T4" fmla="*/ 119 w 119"/>
              <a:gd name="T5" fmla="*/ 28 h 28"/>
              <a:gd name="T6" fmla="*/ 94 w 119"/>
              <a:gd name="T7" fmla="*/ 28 h 28"/>
              <a:gd name="T8" fmla="*/ 74 w 119"/>
              <a:gd name="T9" fmla="*/ 28 h 28"/>
              <a:gd name="T10" fmla="*/ 8 w 119"/>
              <a:gd name="T11" fmla="*/ 28 h 28"/>
              <a:gd name="T12" fmla="*/ 38 w 119"/>
              <a:gd name="T13" fmla="*/ 8 h 28"/>
              <a:gd name="T14" fmla="*/ 66 w 119"/>
              <a:gd name="T15" fmla="*/ 0 h 28"/>
              <a:gd name="T16" fmla="*/ 113 w 119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9" h="28">
                <a:moveTo>
                  <a:pt x="113" y="0"/>
                </a:moveTo>
                <a:cubicBezTo>
                  <a:pt x="113" y="0"/>
                  <a:pt x="119" y="7"/>
                  <a:pt x="119" y="20"/>
                </a:cubicBezTo>
                <a:cubicBezTo>
                  <a:pt x="119" y="28"/>
                  <a:pt x="119" y="28"/>
                  <a:pt x="119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83" y="19"/>
                  <a:pt x="74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0" y="15"/>
                  <a:pt x="38" y="8"/>
                </a:cubicBezTo>
                <a:cubicBezTo>
                  <a:pt x="45" y="7"/>
                  <a:pt x="66" y="0"/>
                  <a:pt x="66" y="0"/>
                </a:cubicBezTo>
                <a:lnTo>
                  <a:pt x="113" y="0"/>
                </a:lnTo>
                <a:close/>
              </a:path>
            </a:pathLst>
          </a:custGeom>
          <a:solidFill>
            <a:srgbClr val="5C3A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29" name="Freeform 13"/>
          <p:cNvSpPr/>
          <p:nvPr/>
        </p:nvSpPr>
        <p:spPr bwMode="auto">
          <a:xfrm>
            <a:off x="9503292" y="6330740"/>
            <a:ext cx="489362" cy="114267"/>
          </a:xfrm>
          <a:custGeom>
            <a:avLst/>
            <a:gdLst>
              <a:gd name="T0" fmla="*/ 114 w 120"/>
              <a:gd name="T1" fmla="*/ 0 h 28"/>
              <a:gd name="T2" fmla="*/ 120 w 120"/>
              <a:gd name="T3" fmla="*/ 20 h 28"/>
              <a:gd name="T4" fmla="*/ 120 w 120"/>
              <a:gd name="T5" fmla="*/ 28 h 28"/>
              <a:gd name="T6" fmla="*/ 95 w 120"/>
              <a:gd name="T7" fmla="*/ 28 h 28"/>
              <a:gd name="T8" fmla="*/ 75 w 120"/>
              <a:gd name="T9" fmla="*/ 28 h 28"/>
              <a:gd name="T10" fmla="*/ 9 w 120"/>
              <a:gd name="T11" fmla="*/ 28 h 28"/>
              <a:gd name="T12" fmla="*/ 39 w 120"/>
              <a:gd name="T13" fmla="*/ 8 h 28"/>
              <a:gd name="T14" fmla="*/ 67 w 120"/>
              <a:gd name="T15" fmla="*/ 0 h 28"/>
              <a:gd name="T16" fmla="*/ 114 w 120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28">
                <a:moveTo>
                  <a:pt x="114" y="0"/>
                </a:moveTo>
                <a:cubicBezTo>
                  <a:pt x="114" y="0"/>
                  <a:pt x="120" y="7"/>
                  <a:pt x="120" y="20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84" y="19"/>
                  <a:pt x="75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0" y="15"/>
                  <a:pt x="39" y="8"/>
                </a:cubicBezTo>
                <a:cubicBezTo>
                  <a:pt x="46" y="7"/>
                  <a:pt x="67" y="0"/>
                  <a:pt x="67" y="0"/>
                </a:cubicBezTo>
                <a:lnTo>
                  <a:pt x="114" y="0"/>
                </a:lnTo>
                <a:close/>
              </a:path>
            </a:pathLst>
          </a:custGeom>
          <a:solidFill>
            <a:srgbClr val="5C3A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35" name="Freeform 14"/>
          <p:cNvSpPr/>
          <p:nvPr/>
        </p:nvSpPr>
        <p:spPr bwMode="auto">
          <a:xfrm>
            <a:off x="9764120" y="4475144"/>
            <a:ext cx="345286" cy="1855598"/>
          </a:xfrm>
          <a:custGeom>
            <a:avLst/>
            <a:gdLst>
              <a:gd name="T0" fmla="*/ 105 w 139"/>
              <a:gd name="T1" fmla="*/ 747 h 747"/>
              <a:gd name="T2" fmla="*/ 5 w 139"/>
              <a:gd name="T3" fmla="*/ 747 h 747"/>
              <a:gd name="T4" fmla="*/ 0 w 139"/>
              <a:gd name="T5" fmla="*/ 374 h 747"/>
              <a:gd name="T6" fmla="*/ 0 w 139"/>
              <a:gd name="T7" fmla="*/ 0 h 747"/>
              <a:gd name="T8" fmla="*/ 139 w 139"/>
              <a:gd name="T9" fmla="*/ 0 h 747"/>
              <a:gd name="T10" fmla="*/ 118 w 139"/>
              <a:gd name="T11" fmla="*/ 379 h 747"/>
              <a:gd name="T12" fmla="*/ 105 w 139"/>
              <a:gd name="T13" fmla="*/ 747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" h="747">
                <a:moveTo>
                  <a:pt x="105" y="747"/>
                </a:moveTo>
                <a:lnTo>
                  <a:pt x="5" y="747"/>
                </a:lnTo>
                <a:lnTo>
                  <a:pt x="0" y="374"/>
                </a:lnTo>
                <a:lnTo>
                  <a:pt x="0" y="0"/>
                </a:lnTo>
                <a:lnTo>
                  <a:pt x="139" y="0"/>
                </a:lnTo>
                <a:lnTo>
                  <a:pt x="118" y="379"/>
                </a:lnTo>
                <a:lnTo>
                  <a:pt x="105" y="7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36" name="Freeform 15"/>
          <p:cNvSpPr/>
          <p:nvPr/>
        </p:nvSpPr>
        <p:spPr bwMode="auto">
          <a:xfrm>
            <a:off x="9947941" y="4507436"/>
            <a:ext cx="422291" cy="1823304"/>
          </a:xfrm>
          <a:custGeom>
            <a:avLst/>
            <a:gdLst>
              <a:gd name="T0" fmla="*/ 170 w 170"/>
              <a:gd name="T1" fmla="*/ 734 h 734"/>
              <a:gd name="T2" fmla="*/ 118 w 170"/>
              <a:gd name="T3" fmla="*/ 734 h 734"/>
              <a:gd name="T4" fmla="*/ 44 w 170"/>
              <a:gd name="T5" fmla="*/ 353 h 734"/>
              <a:gd name="T6" fmla="*/ 0 w 170"/>
              <a:gd name="T7" fmla="*/ 0 h 734"/>
              <a:gd name="T8" fmla="*/ 140 w 170"/>
              <a:gd name="T9" fmla="*/ 0 h 734"/>
              <a:gd name="T10" fmla="*/ 129 w 170"/>
              <a:gd name="T11" fmla="*/ 360 h 734"/>
              <a:gd name="T12" fmla="*/ 170 w 170"/>
              <a:gd name="T13" fmla="*/ 734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734">
                <a:moveTo>
                  <a:pt x="170" y="734"/>
                </a:moveTo>
                <a:lnTo>
                  <a:pt x="118" y="734"/>
                </a:lnTo>
                <a:lnTo>
                  <a:pt x="44" y="353"/>
                </a:lnTo>
                <a:lnTo>
                  <a:pt x="0" y="0"/>
                </a:lnTo>
                <a:lnTo>
                  <a:pt x="140" y="0"/>
                </a:lnTo>
                <a:lnTo>
                  <a:pt x="129" y="360"/>
                </a:lnTo>
                <a:lnTo>
                  <a:pt x="170" y="734"/>
                </a:ln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37" name="Freeform 16"/>
          <p:cNvSpPr/>
          <p:nvPr/>
        </p:nvSpPr>
        <p:spPr bwMode="auto">
          <a:xfrm>
            <a:off x="9783992" y="2281714"/>
            <a:ext cx="578788" cy="702991"/>
          </a:xfrm>
          <a:custGeom>
            <a:avLst/>
            <a:gdLst>
              <a:gd name="T0" fmla="*/ 128 w 142"/>
              <a:gd name="T1" fmla="*/ 108 h 173"/>
              <a:gd name="T2" fmla="*/ 35 w 142"/>
              <a:gd name="T3" fmla="*/ 165 h 173"/>
              <a:gd name="T4" fmla="*/ 14 w 142"/>
              <a:gd name="T5" fmla="*/ 54 h 173"/>
              <a:gd name="T6" fmla="*/ 93 w 142"/>
              <a:gd name="T7" fmla="*/ 11 h 173"/>
              <a:gd name="T8" fmla="*/ 128 w 142"/>
              <a:gd name="T9" fmla="*/ 10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" h="173">
                <a:moveTo>
                  <a:pt x="128" y="108"/>
                </a:moveTo>
                <a:cubicBezTo>
                  <a:pt x="114" y="150"/>
                  <a:pt x="68" y="173"/>
                  <a:pt x="35" y="165"/>
                </a:cubicBezTo>
                <a:cubicBezTo>
                  <a:pt x="9" y="159"/>
                  <a:pt x="0" y="96"/>
                  <a:pt x="14" y="54"/>
                </a:cubicBezTo>
                <a:cubicBezTo>
                  <a:pt x="28" y="11"/>
                  <a:pt x="61" y="0"/>
                  <a:pt x="93" y="11"/>
                </a:cubicBezTo>
                <a:cubicBezTo>
                  <a:pt x="126" y="22"/>
                  <a:pt x="142" y="65"/>
                  <a:pt x="128" y="108"/>
                </a:cubicBezTo>
                <a:close/>
              </a:path>
            </a:pathLst>
          </a:custGeom>
          <a:solidFill>
            <a:srgbClr val="E5C5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auto">
          <a:xfrm>
            <a:off x="9967813" y="2850565"/>
            <a:ext cx="211146" cy="342801"/>
          </a:xfrm>
          <a:prstGeom prst="rect">
            <a:avLst/>
          </a:prstGeom>
          <a:solidFill>
            <a:srgbClr val="E5C5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39" name="Freeform 18"/>
          <p:cNvSpPr/>
          <p:nvPr/>
        </p:nvSpPr>
        <p:spPr bwMode="auto">
          <a:xfrm>
            <a:off x="9739279" y="2291650"/>
            <a:ext cx="655793" cy="623501"/>
          </a:xfrm>
          <a:custGeom>
            <a:avLst/>
            <a:gdLst>
              <a:gd name="T0" fmla="*/ 7 w 161"/>
              <a:gd name="T1" fmla="*/ 49 h 154"/>
              <a:gd name="T2" fmla="*/ 81 w 161"/>
              <a:gd name="T3" fmla="*/ 1 h 154"/>
              <a:gd name="T4" fmla="*/ 134 w 161"/>
              <a:gd name="T5" fmla="*/ 118 h 154"/>
              <a:gd name="T6" fmla="*/ 116 w 161"/>
              <a:gd name="T7" fmla="*/ 144 h 154"/>
              <a:gd name="T8" fmla="*/ 116 w 161"/>
              <a:gd name="T9" fmla="*/ 145 h 154"/>
              <a:gd name="T10" fmla="*/ 108 w 161"/>
              <a:gd name="T11" fmla="*/ 154 h 154"/>
              <a:gd name="T12" fmla="*/ 106 w 161"/>
              <a:gd name="T13" fmla="*/ 131 h 154"/>
              <a:gd name="T14" fmla="*/ 113 w 161"/>
              <a:gd name="T15" fmla="*/ 92 h 154"/>
              <a:gd name="T16" fmla="*/ 104 w 161"/>
              <a:gd name="T17" fmla="*/ 75 h 154"/>
              <a:gd name="T18" fmla="*/ 81 w 161"/>
              <a:gd name="T19" fmla="*/ 54 h 154"/>
              <a:gd name="T20" fmla="*/ 54 w 161"/>
              <a:gd name="T21" fmla="*/ 61 h 154"/>
              <a:gd name="T22" fmla="*/ 7 w 161"/>
              <a:gd name="T23" fmla="*/ 4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1" h="154">
                <a:moveTo>
                  <a:pt x="7" y="49"/>
                </a:moveTo>
                <a:cubicBezTo>
                  <a:pt x="0" y="36"/>
                  <a:pt x="41" y="0"/>
                  <a:pt x="81" y="1"/>
                </a:cubicBezTo>
                <a:cubicBezTo>
                  <a:pt x="155" y="3"/>
                  <a:pt x="161" y="65"/>
                  <a:pt x="134" y="118"/>
                </a:cubicBezTo>
                <a:cubicBezTo>
                  <a:pt x="131" y="125"/>
                  <a:pt x="126" y="135"/>
                  <a:pt x="116" y="144"/>
                </a:cubicBezTo>
                <a:cubicBezTo>
                  <a:pt x="116" y="144"/>
                  <a:pt x="116" y="145"/>
                  <a:pt x="116" y="145"/>
                </a:cubicBezTo>
                <a:cubicBezTo>
                  <a:pt x="115" y="151"/>
                  <a:pt x="108" y="154"/>
                  <a:pt x="108" y="154"/>
                </a:cubicBezTo>
                <a:cubicBezTo>
                  <a:pt x="108" y="154"/>
                  <a:pt x="100" y="141"/>
                  <a:pt x="106" y="131"/>
                </a:cubicBezTo>
                <a:cubicBezTo>
                  <a:pt x="110" y="124"/>
                  <a:pt x="119" y="114"/>
                  <a:pt x="113" y="92"/>
                </a:cubicBezTo>
                <a:cubicBezTo>
                  <a:pt x="112" y="87"/>
                  <a:pt x="109" y="75"/>
                  <a:pt x="104" y="75"/>
                </a:cubicBezTo>
                <a:cubicBezTo>
                  <a:pt x="86" y="72"/>
                  <a:pt x="84" y="60"/>
                  <a:pt x="81" y="54"/>
                </a:cubicBezTo>
                <a:cubicBezTo>
                  <a:pt x="77" y="43"/>
                  <a:pt x="60" y="59"/>
                  <a:pt x="54" y="61"/>
                </a:cubicBezTo>
                <a:cubicBezTo>
                  <a:pt x="38" y="67"/>
                  <a:pt x="13" y="60"/>
                  <a:pt x="7" y="49"/>
                </a:cubicBezTo>
                <a:close/>
              </a:path>
            </a:pathLst>
          </a:custGeom>
          <a:solidFill>
            <a:srgbClr val="724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0" name="Freeform 19"/>
          <p:cNvSpPr/>
          <p:nvPr/>
        </p:nvSpPr>
        <p:spPr bwMode="auto">
          <a:xfrm>
            <a:off x="10196347" y="2594706"/>
            <a:ext cx="96879" cy="141593"/>
          </a:xfrm>
          <a:custGeom>
            <a:avLst/>
            <a:gdLst>
              <a:gd name="T0" fmla="*/ 22 w 24"/>
              <a:gd name="T1" fmla="*/ 18 h 35"/>
              <a:gd name="T2" fmla="*/ 16 w 24"/>
              <a:gd name="T3" fmla="*/ 2 h 35"/>
              <a:gd name="T4" fmla="*/ 2 w 24"/>
              <a:gd name="T5" fmla="*/ 13 h 35"/>
              <a:gd name="T6" fmla="*/ 7 w 24"/>
              <a:gd name="T7" fmla="*/ 35 h 35"/>
              <a:gd name="T8" fmla="*/ 22 w 24"/>
              <a:gd name="T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5">
                <a:moveTo>
                  <a:pt x="22" y="18"/>
                </a:moveTo>
                <a:cubicBezTo>
                  <a:pt x="24" y="11"/>
                  <a:pt x="21" y="4"/>
                  <a:pt x="16" y="2"/>
                </a:cubicBezTo>
                <a:cubicBezTo>
                  <a:pt x="10" y="0"/>
                  <a:pt x="4" y="5"/>
                  <a:pt x="2" y="13"/>
                </a:cubicBezTo>
                <a:cubicBezTo>
                  <a:pt x="0" y="20"/>
                  <a:pt x="1" y="34"/>
                  <a:pt x="7" y="35"/>
                </a:cubicBezTo>
                <a:cubicBezTo>
                  <a:pt x="12" y="35"/>
                  <a:pt x="20" y="26"/>
                  <a:pt x="22" y="18"/>
                </a:cubicBezTo>
                <a:close/>
              </a:path>
            </a:pathLst>
          </a:custGeom>
          <a:solidFill>
            <a:srgbClr val="E5C5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1" name="Freeform 20"/>
          <p:cNvSpPr/>
          <p:nvPr/>
        </p:nvSpPr>
        <p:spPr bwMode="auto">
          <a:xfrm>
            <a:off x="9853546" y="3069163"/>
            <a:ext cx="240955" cy="489362"/>
          </a:xfrm>
          <a:custGeom>
            <a:avLst/>
            <a:gdLst>
              <a:gd name="T0" fmla="*/ 59 w 59"/>
              <a:gd name="T1" fmla="*/ 8 h 120"/>
              <a:gd name="T2" fmla="*/ 38 w 59"/>
              <a:gd name="T3" fmla="*/ 0 h 120"/>
              <a:gd name="T4" fmla="*/ 28 w 59"/>
              <a:gd name="T5" fmla="*/ 9 h 120"/>
              <a:gd name="T6" fmla="*/ 28 w 59"/>
              <a:gd name="T7" fmla="*/ 34 h 120"/>
              <a:gd name="T8" fmla="*/ 0 w 59"/>
              <a:gd name="T9" fmla="*/ 120 h 120"/>
              <a:gd name="T10" fmla="*/ 59 w 59"/>
              <a:gd name="T11" fmla="*/ 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" h="120">
                <a:moveTo>
                  <a:pt x="59" y="8"/>
                </a:moveTo>
                <a:cubicBezTo>
                  <a:pt x="38" y="0"/>
                  <a:pt x="38" y="0"/>
                  <a:pt x="38" y="0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9" y="87"/>
                  <a:pt x="0" y="120"/>
                </a:cubicBezTo>
                <a:lnTo>
                  <a:pt x="59" y="8"/>
                </a:lnTo>
                <a:close/>
              </a:path>
            </a:pathLst>
          </a:custGeom>
          <a:solidFill>
            <a:srgbClr val="C44A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2" name="Freeform 21"/>
          <p:cNvSpPr/>
          <p:nvPr/>
        </p:nvSpPr>
        <p:spPr bwMode="auto">
          <a:xfrm>
            <a:off x="10005073" y="2982220"/>
            <a:ext cx="178853" cy="176369"/>
          </a:xfrm>
          <a:custGeom>
            <a:avLst/>
            <a:gdLst>
              <a:gd name="T0" fmla="*/ 72 w 72"/>
              <a:gd name="T1" fmla="*/ 0 h 71"/>
              <a:gd name="T2" fmla="*/ 0 w 72"/>
              <a:gd name="T3" fmla="*/ 35 h 71"/>
              <a:gd name="T4" fmla="*/ 1 w 72"/>
              <a:gd name="T5" fmla="*/ 35 h 71"/>
              <a:gd name="T6" fmla="*/ 19 w 72"/>
              <a:gd name="T7" fmla="*/ 71 h 71"/>
              <a:gd name="T8" fmla="*/ 72 w 72"/>
              <a:gd name="T9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1">
                <a:moveTo>
                  <a:pt x="72" y="0"/>
                </a:moveTo>
                <a:lnTo>
                  <a:pt x="0" y="35"/>
                </a:lnTo>
                <a:lnTo>
                  <a:pt x="1" y="35"/>
                </a:lnTo>
                <a:lnTo>
                  <a:pt x="19" y="71"/>
                </a:lnTo>
                <a:lnTo>
                  <a:pt x="72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3" name="Freeform 22"/>
          <p:cNvSpPr/>
          <p:nvPr/>
        </p:nvSpPr>
        <p:spPr bwMode="auto">
          <a:xfrm>
            <a:off x="10000105" y="4507436"/>
            <a:ext cx="529107" cy="1823304"/>
          </a:xfrm>
          <a:custGeom>
            <a:avLst/>
            <a:gdLst>
              <a:gd name="T0" fmla="*/ 213 w 213"/>
              <a:gd name="T1" fmla="*/ 734 h 734"/>
              <a:gd name="T2" fmla="*/ 113 w 213"/>
              <a:gd name="T3" fmla="*/ 734 h 734"/>
              <a:gd name="T4" fmla="*/ 44 w 213"/>
              <a:gd name="T5" fmla="*/ 358 h 734"/>
              <a:gd name="T6" fmla="*/ 0 w 213"/>
              <a:gd name="T7" fmla="*/ 0 h 734"/>
              <a:gd name="T8" fmla="*/ 139 w 213"/>
              <a:gd name="T9" fmla="*/ 0 h 734"/>
              <a:gd name="T10" fmla="*/ 162 w 213"/>
              <a:gd name="T11" fmla="*/ 365 h 734"/>
              <a:gd name="T12" fmla="*/ 213 w 213"/>
              <a:gd name="T13" fmla="*/ 734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3" h="734">
                <a:moveTo>
                  <a:pt x="213" y="734"/>
                </a:moveTo>
                <a:lnTo>
                  <a:pt x="113" y="734"/>
                </a:lnTo>
                <a:lnTo>
                  <a:pt x="44" y="358"/>
                </a:lnTo>
                <a:lnTo>
                  <a:pt x="0" y="0"/>
                </a:lnTo>
                <a:lnTo>
                  <a:pt x="139" y="0"/>
                </a:lnTo>
                <a:lnTo>
                  <a:pt x="162" y="365"/>
                </a:lnTo>
                <a:lnTo>
                  <a:pt x="213" y="73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4" name="Freeform 23"/>
          <p:cNvSpPr/>
          <p:nvPr/>
        </p:nvSpPr>
        <p:spPr bwMode="auto">
          <a:xfrm>
            <a:off x="10178958" y="2567382"/>
            <a:ext cx="62102" cy="101847"/>
          </a:xfrm>
          <a:custGeom>
            <a:avLst/>
            <a:gdLst>
              <a:gd name="T0" fmla="*/ 5 w 15"/>
              <a:gd name="T1" fmla="*/ 25 h 25"/>
              <a:gd name="T2" fmla="*/ 0 w 15"/>
              <a:gd name="T3" fmla="*/ 0 h 25"/>
              <a:gd name="T4" fmla="*/ 15 w 15"/>
              <a:gd name="T5" fmla="*/ 7 h 25"/>
              <a:gd name="T6" fmla="*/ 10 w 15"/>
              <a:gd name="T7" fmla="*/ 25 h 25"/>
              <a:gd name="T8" fmla="*/ 5 w 15"/>
              <a:gd name="T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5">
                <a:moveTo>
                  <a:pt x="5" y="25"/>
                </a:moveTo>
                <a:cubicBezTo>
                  <a:pt x="5" y="25"/>
                  <a:pt x="7" y="4"/>
                  <a:pt x="0" y="0"/>
                </a:cubicBezTo>
                <a:cubicBezTo>
                  <a:pt x="0" y="0"/>
                  <a:pt x="15" y="2"/>
                  <a:pt x="15" y="7"/>
                </a:cubicBezTo>
                <a:cubicBezTo>
                  <a:pt x="14" y="13"/>
                  <a:pt x="10" y="25"/>
                  <a:pt x="10" y="25"/>
                </a:cubicBezTo>
                <a:lnTo>
                  <a:pt x="5" y="25"/>
                </a:lnTo>
                <a:close/>
              </a:path>
            </a:pathLst>
          </a:custGeom>
          <a:solidFill>
            <a:srgbClr val="724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5" name="Freeform 24"/>
          <p:cNvSpPr/>
          <p:nvPr/>
        </p:nvSpPr>
        <p:spPr bwMode="auto">
          <a:xfrm>
            <a:off x="9724375" y="3036869"/>
            <a:ext cx="665729" cy="1510312"/>
          </a:xfrm>
          <a:custGeom>
            <a:avLst/>
            <a:gdLst>
              <a:gd name="T0" fmla="*/ 131 w 164"/>
              <a:gd name="T1" fmla="*/ 3 h 372"/>
              <a:gd name="T2" fmla="*/ 32 w 164"/>
              <a:gd name="T3" fmla="*/ 127 h 372"/>
              <a:gd name="T4" fmla="*/ 33 w 164"/>
              <a:gd name="T5" fmla="*/ 126 h 372"/>
              <a:gd name="T6" fmla="*/ 60 w 164"/>
              <a:gd name="T7" fmla="*/ 3 h 372"/>
              <a:gd name="T8" fmla="*/ 60 w 164"/>
              <a:gd name="T9" fmla="*/ 0 h 372"/>
              <a:gd name="T10" fmla="*/ 15 w 164"/>
              <a:gd name="T11" fmla="*/ 30 h 372"/>
              <a:gd name="T12" fmla="*/ 0 w 164"/>
              <a:gd name="T13" fmla="*/ 89 h 372"/>
              <a:gd name="T14" fmla="*/ 7 w 164"/>
              <a:gd name="T15" fmla="*/ 261 h 372"/>
              <a:gd name="T16" fmla="*/ 2 w 164"/>
              <a:gd name="T17" fmla="*/ 372 h 372"/>
              <a:gd name="T18" fmla="*/ 43 w 164"/>
              <a:gd name="T19" fmla="*/ 372 h 372"/>
              <a:gd name="T20" fmla="*/ 53 w 164"/>
              <a:gd name="T21" fmla="*/ 372 h 372"/>
              <a:gd name="T22" fmla="*/ 164 w 164"/>
              <a:gd name="T23" fmla="*/ 372 h 372"/>
              <a:gd name="T24" fmla="*/ 131 w 164"/>
              <a:gd name="T25" fmla="*/ 3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4" h="372">
                <a:moveTo>
                  <a:pt x="131" y="3"/>
                </a:moveTo>
                <a:cubicBezTo>
                  <a:pt x="131" y="3"/>
                  <a:pt x="50" y="86"/>
                  <a:pt x="32" y="127"/>
                </a:cubicBezTo>
                <a:cubicBezTo>
                  <a:pt x="33" y="126"/>
                  <a:pt x="33" y="126"/>
                  <a:pt x="33" y="126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0"/>
                  <a:pt x="24" y="15"/>
                  <a:pt x="15" y="30"/>
                </a:cubicBezTo>
                <a:cubicBezTo>
                  <a:pt x="6" y="45"/>
                  <a:pt x="0" y="89"/>
                  <a:pt x="0" y="89"/>
                </a:cubicBezTo>
                <a:cubicBezTo>
                  <a:pt x="7" y="261"/>
                  <a:pt x="7" y="261"/>
                  <a:pt x="7" y="261"/>
                </a:cubicBezTo>
                <a:cubicBezTo>
                  <a:pt x="2" y="372"/>
                  <a:pt x="2" y="372"/>
                  <a:pt x="2" y="372"/>
                </a:cubicBezTo>
                <a:cubicBezTo>
                  <a:pt x="43" y="372"/>
                  <a:pt x="43" y="372"/>
                  <a:pt x="43" y="372"/>
                </a:cubicBezTo>
                <a:cubicBezTo>
                  <a:pt x="53" y="372"/>
                  <a:pt x="53" y="372"/>
                  <a:pt x="53" y="372"/>
                </a:cubicBezTo>
                <a:cubicBezTo>
                  <a:pt x="164" y="372"/>
                  <a:pt x="164" y="372"/>
                  <a:pt x="164" y="372"/>
                </a:cubicBezTo>
                <a:lnTo>
                  <a:pt x="131" y="3"/>
                </a:lnTo>
                <a:close/>
              </a:path>
            </a:pathLst>
          </a:custGeom>
          <a:solidFill>
            <a:srgbClr val="F051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6" name="Freeform 25"/>
          <p:cNvSpPr/>
          <p:nvPr/>
        </p:nvSpPr>
        <p:spPr bwMode="auto">
          <a:xfrm>
            <a:off x="10166538" y="3059227"/>
            <a:ext cx="407387" cy="1487956"/>
          </a:xfrm>
          <a:custGeom>
            <a:avLst/>
            <a:gdLst>
              <a:gd name="T0" fmla="*/ 25 w 100"/>
              <a:gd name="T1" fmla="*/ 0 h 367"/>
              <a:gd name="T2" fmla="*/ 77 w 100"/>
              <a:gd name="T3" fmla="*/ 21 h 367"/>
              <a:gd name="T4" fmla="*/ 100 w 100"/>
              <a:gd name="T5" fmla="*/ 211 h 367"/>
              <a:gd name="T6" fmla="*/ 73 w 100"/>
              <a:gd name="T7" fmla="*/ 367 h 367"/>
              <a:gd name="T8" fmla="*/ 15 w 100"/>
              <a:gd name="T9" fmla="*/ 346 h 367"/>
              <a:gd name="T10" fmla="*/ 36 w 100"/>
              <a:gd name="T11" fmla="*/ 197 h 367"/>
              <a:gd name="T12" fmla="*/ 7 w 100"/>
              <a:gd name="T13" fmla="*/ 77 h 367"/>
              <a:gd name="T14" fmla="*/ 25 w 100"/>
              <a:gd name="T15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0" h="367">
                <a:moveTo>
                  <a:pt x="25" y="0"/>
                </a:moveTo>
                <a:cubicBezTo>
                  <a:pt x="25" y="0"/>
                  <a:pt x="71" y="6"/>
                  <a:pt x="77" y="21"/>
                </a:cubicBezTo>
                <a:cubicBezTo>
                  <a:pt x="93" y="67"/>
                  <a:pt x="100" y="211"/>
                  <a:pt x="100" y="211"/>
                </a:cubicBezTo>
                <a:cubicBezTo>
                  <a:pt x="73" y="367"/>
                  <a:pt x="73" y="367"/>
                  <a:pt x="73" y="367"/>
                </a:cubicBezTo>
                <a:cubicBezTo>
                  <a:pt x="15" y="346"/>
                  <a:pt x="15" y="346"/>
                  <a:pt x="15" y="346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10" y="109"/>
                  <a:pt x="7" y="77"/>
                </a:cubicBezTo>
                <a:cubicBezTo>
                  <a:pt x="0" y="17"/>
                  <a:pt x="25" y="0"/>
                  <a:pt x="25" y="0"/>
                </a:cubicBezTo>
                <a:close/>
              </a:path>
            </a:pathLst>
          </a:custGeom>
          <a:solidFill>
            <a:srgbClr val="F051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7" name="Freeform 26"/>
          <p:cNvSpPr/>
          <p:nvPr/>
        </p:nvSpPr>
        <p:spPr bwMode="auto">
          <a:xfrm>
            <a:off x="9036288" y="3079099"/>
            <a:ext cx="866940" cy="847067"/>
          </a:xfrm>
          <a:custGeom>
            <a:avLst/>
            <a:gdLst>
              <a:gd name="T0" fmla="*/ 208 w 213"/>
              <a:gd name="T1" fmla="*/ 0 h 209"/>
              <a:gd name="T2" fmla="*/ 201 w 213"/>
              <a:gd name="T3" fmla="*/ 118 h 209"/>
              <a:gd name="T4" fmla="*/ 114 w 213"/>
              <a:gd name="T5" fmla="*/ 209 h 209"/>
              <a:gd name="T6" fmla="*/ 0 w 213"/>
              <a:gd name="T7" fmla="*/ 164 h 209"/>
              <a:gd name="T8" fmla="*/ 30 w 213"/>
              <a:gd name="T9" fmla="*/ 114 h 209"/>
              <a:gd name="T10" fmla="*/ 99 w 213"/>
              <a:gd name="T11" fmla="*/ 134 h 209"/>
              <a:gd name="T12" fmla="*/ 179 w 213"/>
              <a:gd name="T13" fmla="*/ 14 h 209"/>
              <a:gd name="T14" fmla="*/ 208 w 213"/>
              <a:gd name="T15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3" h="209">
                <a:moveTo>
                  <a:pt x="208" y="0"/>
                </a:moveTo>
                <a:cubicBezTo>
                  <a:pt x="208" y="0"/>
                  <a:pt x="213" y="107"/>
                  <a:pt x="201" y="118"/>
                </a:cubicBezTo>
                <a:cubicBezTo>
                  <a:pt x="165" y="150"/>
                  <a:pt x="114" y="209"/>
                  <a:pt x="114" y="209"/>
                </a:cubicBezTo>
                <a:cubicBezTo>
                  <a:pt x="0" y="164"/>
                  <a:pt x="0" y="164"/>
                  <a:pt x="0" y="164"/>
                </a:cubicBezTo>
                <a:cubicBezTo>
                  <a:pt x="30" y="114"/>
                  <a:pt x="30" y="114"/>
                  <a:pt x="30" y="114"/>
                </a:cubicBezTo>
                <a:cubicBezTo>
                  <a:pt x="99" y="134"/>
                  <a:pt x="99" y="134"/>
                  <a:pt x="99" y="134"/>
                </a:cubicBezTo>
                <a:cubicBezTo>
                  <a:pt x="99" y="134"/>
                  <a:pt x="151" y="45"/>
                  <a:pt x="179" y="14"/>
                </a:cubicBezTo>
                <a:cubicBezTo>
                  <a:pt x="184" y="9"/>
                  <a:pt x="208" y="0"/>
                  <a:pt x="208" y="0"/>
                </a:cubicBezTo>
                <a:close/>
              </a:path>
            </a:pathLst>
          </a:custGeom>
          <a:solidFill>
            <a:srgbClr val="F0510F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8" name="Freeform 27"/>
          <p:cNvSpPr/>
          <p:nvPr/>
        </p:nvSpPr>
        <p:spPr bwMode="auto">
          <a:xfrm>
            <a:off x="9947941" y="4291323"/>
            <a:ext cx="295605" cy="196242"/>
          </a:xfrm>
          <a:custGeom>
            <a:avLst/>
            <a:gdLst>
              <a:gd name="T0" fmla="*/ 0 w 73"/>
              <a:gd name="T1" fmla="*/ 9 h 48"/>
              <a:gd name="T2" fmla="*/ 73 w 73"/>
              <a:gd name="T3" fmla="*/ 9 h 48"/>
              <a:gd name="T4" fmla="*/ 68 w 73"/>
              <a:gd name="T5" fmla="*/ 48 h 48"/>
              <a:gd name="T6" fmla="*/ 12 w 73"/>
              <a:gd name="T7" fmla="*/ 43 h 48"/>
              <a:gd name="T8" fmla="*/ 0 w 73"/>
              <a:gd name="T9" fmla="*/ 9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48">
                <a:moveTo>
                  <a:pt x="0" y="9"/>
                </a:moveTo>
                <a:cubicBezTo>
                  <a:pt x="0" y="9"/>
                  <a:pt x="22" y="0"/>
                  <a:pt x="73" y="9"/>
                </a:cubicBezTo>
                <a:cubicBezTo>
                  <a:pt x="68" y="48"/>
                  <a:pt x="68" y="48"/>
                  <a:pt x="68" y="48"/>
                </a:cubicBezTo>
                <a:cubicBezTo>
                  <a:pt x="12" y="43"/>
                  <a:pt x="12" y="43"/>
                  <a:pt x="12" y="43"/>
                </a:cubicBezTo>
                <a:lnTo>
                  <a:pt x="0" y="9"/>
                </a:lnTo>
                <a:close/>
              </a:path>
            </a:pathLst>
          </a:custGeom>
          <a:solidFill>
            <a:srgbClr val="394F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49" name="Freeform 28"/>
          <p:cNvSpPr/>
          <p:nvPr/>
        </p:nvSpPr>
        <p:spPr bwMode="auto">
          <a:xfrm>
            <a:off x="9848578" y="2982220"/>
            <a:ext cx="427259" cy="583756"/>
          </a:xfrm>
          <a:custGeom>
            <a:avLst/>
            <a:gdLst>
              <a:gd name="T0" fmla="*/ 82 w 105"/>
              <a:gd name="T1" fmla="*/ 0 h 144"/>
              <a:gd name="T2" fmla="*/ 0 w 105"/>
              <a:gd name="T3" fmla="*/ 144 h 144"/>
              <a:gd name="T4" fmla="*/ 105 w 105"/>
              <a:gd name="T5" fmla="*/ 20 h 144"/>
              <a:gd name="T6" fmla="*/ 82 w 105"/>
              <a:gd name="T7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5" h="144">
                <a:moveTo>
                  <a:pt x="82" y="0"/>
                </a:moveTo>
                <a:cubicBezTo>
                  <a:pt x="54" y="24"/>
                  <a:pt x="0" y="144"/>
                  <a:pt x="0" y="144"/>
                </a:cubicBezTo>
                <a:cubicBezTo>
                  <a:pt x="105" y="20"/>
                  <a:pt x="105" y="20"/>
                  <a:pt x="105" y="20"/>
                </a:cubicBezTo>
                <a:lnTo>
                  <a:pt x="82" y="0"/>
                </a:lnTo>
                <a:close/>
              </a:path>
            </a:pathLst>
          </a:custGeom>
          <a:solidFill>
            <a:srgbClr val="415A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50" name="Freeform 29"/>
          <p:cNvSpPr/>
          <p:nvPr/>
        </p:nvSpPr>
        <p:spPr bwMode="auto">
          <a:xfrm>
            <a:off x="9848578" y="3014514"/>
            <a:ext cx="119235" cy="551462"/>
          </a:xfrm>
          <a:custGeom>
            <a:avLst/>
            <a:gdLst>
              <a:gd name="T0" fmla="*/ 0 w 48"/>
              <a:gd name="T1" fmla="*/ 222 h 222"/>
              <a:gd name="T2" fmla="*/ 43 w 48"/>
              <a:gd name="T3" fmla="*/ 47 h 222"/>
              <a:gd name="T4" fmla="*/ 48 w 48"/>
              <a:gd name="T5" fmla="*/ 0 h 222"/>
              <a:gd name="T6" fmla="*/ 5 w 48"/>
              <a:gd name="T7" fmla="*/ 31 h 222"/>
              <a:gd name="T8" fmla="*/ 0 w 48"/>
              <a:gd name="T9" fmla="*/ 2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221">
                <a:moveTo>
                  <a:pt x="0" y="222"/>
                </a:moveTo>
                <a:lnTo>
                  <a:pt x="43" y="47"/>
                </a:lnTo>
                <a:lnTo>
                  <a:pt x="48" y="0"/>
                </a:lnTo>
                <a:lnTo>
                  <a:pt x="5" y="31"/>
                </a:lnTo>
                <a:lnTo>
                  <a:pt x="0" y="222"/>
                </a:lnTo>
                <a:close/>
              </a:path>
            </a:pathLst>
          </a:custGeom>
          <a:solidFill>
            <a:srgbClr val="415A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51" name="Freeform 30"/>
          <p:cNvSpPr/>
          <p:nvPr/>
        </p:nvSpPr>
        <p:spPr bwMode="auto">
          <a:xfrm>
            <a:off x="10228639" y="4475144"/>
            <a:ext cx="166433" cy="320445"/>
          </a:xfrm>
          <a:custGeom>
            <a:avLst/>
            <a:gdLst>
              <a:gd name="T0" fmla="*/ 8 w 41"/>
              <a:gd name="T1" fmla="*/ 0 h 79"/>
              <a:gd name="T2" fmla="*/ 4 w 41"/>
              <a:gd name="T3" fmla="*/ 42 h 79"/>
              <a:gd name="T4" fmla="*/ 7 w 41"/>
              <a:gd name="T5" fmla="*/ 42 h 79"/>
              <a:gd name="T6" fmla="*/ 8 w 41"/>
              <a:gd name="T7" fmla="*/ 74 h 79"/>
              <a:gd name="T8" fmla="*/ 23 w 41"/>
              <a:gd name="T9" fmla="*/ 79 h 79"/>
              <a:gd name="T10" fmla="*/ 37 w 41"/>
              <a:gd name="T11" fmla="*/ 41 h 79"/>
              <a:gd name="T12" fmla="*/ 41 w 41"/>
              <a:gd name="T13" fmla="*/ 12 h 79"/>
              <a:gd name="T14" fmla="*/ 8 w 41"/>
              <a:gd name="T1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79">
                <a:moveTo>
                  <a:pt x="8" y="0"/>
                </a:moveTo>
                <a:cubicBezTo>
                  <a:pt x="8" y="0"/>
                  <a:pt x="0" y="22"/>
                  <a:pt x="4" y="42"/>
                </a:cubicBezTo>
                <a:cubicBezTo>
                  <a:pt x="7" y="42"/>
                  <a:pt x="7" y="42"/>
                  <a:pt x="7" y="42"/>
                </a:cubicBezTo>
                <a:cubicBezTo>
                  <a:pt x="7" y="42"/>
                  <a:pt x="7" y="73"/>
                  <a:pt x="8" y="74"/>
                </a:cubicBezTo>
                <a:cubicBezTo>
                  <a:pt x="10" y="75"/>
                  <a:pt x="23" y="79"/>
                  <a:pt x="23" y="79"/>
                </a:cubicBezTo>
                <a:cubicBezTo>
                  <a:pt x="23" y="79"/>
                  <a:pt x="37" y="53"/>
                  <a:pt x="37" y="41"/>
                </a:cubicBezTo>
                <a:cubicBezTo>
                  <a:pt x="38" y="29"/>
                  <a:pt x="41" y="12"/>
                  <a:pt x="41" y="12"/>
                </a:cubicBezTo>
                <a:lnTo>
                  <a:pt x="8" y="0"/>
                </a:lnTo>
                <a:close/>
              </a:path>
            </a:pathLst>
          </a:custGeom>
          <a:solidFill>
            <a:srgbClr val="E5C5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52" name="Freeform 31"/>
          <p:cNvSpPr/>
          <p:nvPr/>
        </p:nvSpPr>
        <p:spPr bwMode="auto">
          <a:xfrm>
            <a:off x="9938004" y="3021965"/>
            <a:ext cx="69554" cy="114267"/>
          </a:xfrm>
          <a:custGeom>
            <a:avLst/>
            <a:gdLst>
              <a:gd name="T0" fmla="*/ 9 w 28"/>
              <a:gd name="T1" fmla="*/ 0 h 46"/>
              <a:gd name="T2" fmla="*/ 28 w 28"/>
              <a:gd name="T3" fmla="*/ 19 h 46"/>
              <a:gd name="T4" fmla="*/ 28 w 28"/>
              <a:gd name="T5" fmla="*/ 19 h 46"/>
              <a:gd name="T6" fmla="*/ 0 w 28"/>
              <a:gd name="T7" fmla="*/ 46 h 46"/>
              <a:gd name="T8" fmla="*/ 9 w 28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46">
                <a:moveTo>
                  <a:pt x="9" y="0"/>
                </a:moveTo>
                <a:lnTo>
                  <a:pt x="28" y="19"/>
                </a:lnTo>
                <a:lnTo>
                  <a:pt x="28" y="19"/>
                </a:lnTo>
                <a:lnTo>
                  <a:pt x="0" y="46"/>
                </a:lnTo>
                <a:lnTo>
                  <a:pt x="9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53" name="Freeform 32"/>
          <p:cNvSpPr/>
          <p:nvPr/>
        </p:nvSpPr>
        <p:spPr bwMode="auto">
          <a:xfrm>
            <a:off x="8815207" y="3439288"/>
            <a:ext cx="342801" cy="255860"/>
          </a:xfrm>
          <a:custGeom>
            <a:avLst/>
            <a:gdLst>
              <a:gd name="T0" fmla="*/ 61 w 84"/>
              <a:gd name="T1" fmla="*/ 63 h 63"/>
              <a:gd name="T2" fmla="*/ 5 w 84"/>
              <a:gd name="T3" fmla="*/ 29 h 63"/>
              <a:gd name="T4" fmla="*/ 21 w 84"/>
              <a:gd name="T5" fmla="*/ 0 h 63"/>
              <a:gd name="T6" fmla="*/ 80 w 84"/>
              <a:gd name="T7" fmla="*/ 31 h 63"/>
              <a:gd name="T8" fmla="*/ 61 w 84"/>
              <a:gd name="T9" fmla="*/ 6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62">
                <a:moveTo>
                  <a:pt x="61" y="63"/>
                </a:moveTo>
                <a:cubicBezTo>
                  <a:pt x="61" y="63"/>
                  <a:pt x="19" y="47"/>
                  <a:pt x="5" y="29"/>
                </a:cubicBezTo>
                <a:cubicBezTo>
                  <a:pt x="0" y="23"/>
                  <a:pt x="21" y="0"/>
                  <a:pt x="21" y="0"/>
                </a:cubicBezTo>
                <a:cubicBezTo>
                  <a:pt x="21" y="0"/>
                  <a:pt x="75" y="20"/>
                  <a:pt x="80" y="31"/>
                </a:cubicBezTo>
                <a:cubicBezTo>
                  <a:pt x="84" y="43"/>
                  <a:pt x="61" y="63"/>
                  <a:pt x="61" y="63"/>
                </a:cubicBezTo>
                <a:close/>
              </a:path>
            </a:pathLst>
          </a:custGeom>
          <a:solidFill>
            <a:srgbClr val="E5C5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54" name="Freeform 33"/>
          <p:cNvSpPr/>
          <p:nvPr/>
        </p:nvSpPr>
        <p:spPr bwMode="auto">
          <a:xfrm>
            <a:off x="8519602" y="3041838"/>
            <a:ext cx="509234" cy="568852"/>
          </a:xfrm>
          <a:custGeom>
            <a:avLst/>
            <a:gdLst>
              <a:gd name="T0" fmla="*/ 117 w 125"/>
              <a:gd name="T1" fmla="*/ 140 h 140"/>
              <a:gd name="T2" fmla="*/ 0 w 125"/>
              <a:gd name="T3" fmla="*/ 2 h 140"/>
              <a:gd name="T4" fmla="*/ 2 w 125"/>
              <a:gd name="T5" fmla="*/ 0 h 140"/>
              <a:gd name="T6" fmla="*/ 125 w 125"/>
              <a:gd name="T7" fmla="*/ 135 h 140"/>
              <a:gd name="T8" fmla="*/ 117 w 125"/>
              <a:gd name="T9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40">
                <a:moveTo>
                  <a:pt x="117" y="140"/>
                </a:moveTo>
                <a:cubicBezTo>
                  <a:pt x="116" y="139"/>
                  <a:pt x="0" y="2"/>
                  <a:pt x="0" y="2"/>
                </a:cubicBezTo>
                <a:cubicBezTo>
                  <a:pt x="2" y="0"/>
                  <a:pt x="2" y="0"/>
                  <a:pt x="2" y="0"/>
                </a:cubicBezTo>
                <a:cubicBezTo>
                  <a:pt x="125" y="135"/>
                  <a:pt x="125" y="135"/>
                  <a:pt x="125" y="135"/>
                </a:cubicBezTo>
                <a:lnTo>
                  <a:pt x="117" y="140"/>
                </a:lnTo>
                <a:close/>
              </a:path>
            </a:pathLst>
          </a:custGeom>
          <a:solidFill>
            <a:srgbClr val="724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55" name="Freeform 34"/>
          <p:cNvSpPr/>
          <p:nvPr/>
        </p:nvSpPr>
        <p:spPr bwMode="auto">
          <a:xfrm>
            <a:off x="8941894" y="3469097"/>
            <a:ext cx="183821" cy="84458"/>
          </a:xfrm>
          <a:custGeom>
            <a:avLst/>
            <a:gdLst>
              <a:gd name="T0" fmla="*/ 45 w 45"/>
              <a:gd name="T1" fmla="*/ 20 h 21"/>
              <a:gd name="T2" fmla="*/ 27 w 45"/>
              <a:gd name="T3" fmla="*/ 0 h 21"/>
              <a:gd name="T4" fmla="*/ 3 w 45"/>
              <a:gd name="T5" fmla="*/ 17 h 21"/>
              <a:gd name="T6" fmla="*/ 24 w 45"/>
              <a:gd name="T7" fmla="*/ 14 h 21"/>
              <a:gd name="T8" fmla="*/ 45 w 45"/>
              <a:gd name="T9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21">
                <a:moveTo>
                  <a:pt x="45" y="20"/>
                </a:move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0" y="13"/>
                  <a:pt x="3" y="17"/>
                </a:cubicBezTo>
                <a:cubicBezTo>
                  <a:pt x="6" y="21"/>
                  <a:pt x="24" y="14"/>
                  <a:pt x="24" y="14"/>
                </a:cubicBezTo>
                <a:lnTo>
                  <a:pt x="45" y="20"/>
                </a:lnTo>
                <a:close/>
              </a:path>
            </a:pathLst>
          </a:custGeom>
          <a:solidFill>
            <a:srgbClr val="E5C5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14" tIns="22857" rIns="45714" bIns="22857" numCol="1" anchor="t" anchorCtr="0" compatLnSpc="1"/>
          <a:lstStyle/>
          <a:p>
            <a:endParaRPr lang="en-US" sz="90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94308" y="1978761"/>
            <a:ext cx="5332378" cy="947739"/>
            <a:chOff x="978891" y="2109174"/>
            <a:chExt cx="5332378" cy="947739"/>
          </a:xfrm>
        </p:grpSpPr>
        <p:grpSp>
          <p:nvGrpSpPr>
            <p:cNvPr id="2" name="组合 1"/>
            <p:cNvGrpSpPr/>
            <p:nvPr/>
          </p:nvGrpSpPr>
          <p:grpSpPr>
            <a:xfrm>
              <a:off x="978891" y="2224577"/>
              <a:ext cx="705584" cy="705584"/>
              <a:chOff x="978891" y="2227789"/>
              <a:chExt cx="705584" cy="705584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78891" y="2227789"/>
                <a:ext cx="705584" cy="705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DDA01"/>
                  </a:gs>
                  <a:gs pos="55000">
                    <a:srgbClr val="F0510F">
                      <a:shade val="100000"/>
                      <a:satMod val="115000"/>
                    </a:srgb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1067829" y="2349749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cs typeface="+mn-ea"/>
                    <a:sym typeface="+mn-lt"/>
                  </a:rPr>
                  <a:t>15</a:t>
                </a:r>
                <a:endParaRPr lang="zh-CN" altLang="en-US" sz="24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1890591" y="2109174"/>
              <a:ext cx="4420678" cy="947739"/>
              <a:chOff x="3931922" y="3114911"/>
              <a:chExt cx="4420678" cy="947739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3931922" y="3114911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3931922" y="3453252"/>
                <a:ext cx="442067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094308" y="3161626"/>
            <a:ext cx="5332378" cy="947739"/>
            <a:chOff x="978891" y="3292039"/>
            <a:chExt cx="5332378" cy="947739"/>
          </a:xfrm>
        </p:grpSpPr>
        <p:grpSp>
          <p:nvGrpSpPr>
            <p:cNvPr id="3" name="组合 2"/>
            <p:cNvGrpSpPr/>
            <p:nvPr/>
          </p:nvGrpSpPr>
          <p:grpSpPr>
            <a:xfrm>
              <a:off x="978891" y="3407442"/>
              <a:ext cx="705584" cy="705584"/>
              <a:chOff x="978891" y="3270052"/>
              <a:chExt cx="705584" cy="705584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978891" y="3270052"/>
                <a:ext cx="705584" cy="705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DDA01"/>
                  </a:gs>
                  <a:gs pos="55000">
                    <a:srgbClr val="F0510F">
                      <a:shade val="100000"/>
                      <a:satMod val="115000"/>
                    </a:srgb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070996" y="337738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cs typeface="+mn-ea"/>
                    <a:sym typeface="+mn-lt"/>
                  </a:rPr>
                  <a:t>26</a:t>
                </a:r>
                <a:endParaRPr lang="zh-CN" altLang="en-US" sz="24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890591" y="3292039"/>
              <a:ext cx="4420678" cy="947739"/>
              <a:chOff x="3931922" y="3114911"/>
              <a:chExt cx="4420678" cy="947739"/>
            </a:xfrm>
          </p:grpSpPr>
          <p:sp>
            <p:nvSpPr>
              <p:cNvPr id="72" name="矩形 71"/>
              <p:cNvSpPr/>
              <p:nvPr/>
            </p:nvSpPr>
            <p:spPr>
              <a:xfrm>
                <a:off x="3931922" y="3114911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3931922" y="3453252"/>
                <a:ext cx="442067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094308" y="4344491"/>
            <a:ext cx="5332378" cy="947739"/>
            <a:chOff x="978891" y="4474904"/>
            <a:chExt cx="5332378" cy="947739"/>
          </a:xfrm>
        </p:grpSpPr>
        <p:grpSp>
          <p:nvGrpSpPr>
            <p:cNvPr id="10" name="组合 9"/>
            <p:cNvGrpSpPr/>
            <p:nvPr/>
          </p:nvGrpSpPr>
          <p:grpSpPr>
            <a:xfrm>
              <a:off x="978891" y="4590307"/>
              <a:ext cx="705584" cy="705584"/>
              <a:chOff x="978891" y="4312315"/>
              <a:chExt cx="705584" cy="705584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978891" y="4312315"/>
                <a:ext cx="705584" cy="705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DDA01"/>
                  </a:gs>
                  <a:gs pos="55000">
                    <a:srgbClr val="F0510F">
                      <a:shade val="100000"/>
                      <a:satMod val="115000"/>
                    </a:srgb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067829" y="4434275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cs typeface="+mn-ea"/>
                    <a:sym typeface="+mn-lt"/>
                  </a:rPr>
                  <a:t>37</a:t>
                </a:r>
                <a:endParaRPr lang="zh-CN" altLang="en-US" sz="24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1890591" y="4474904"/>
              <a:ext cx="4420678" cy="947739"/>
              <a:chOff x="3931922" y="3114911"/>
              <a:chExt cx="4420678" cy="947739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3931922" y="3114911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3931922" y="3453252"/>
                <a:ext cx="442067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叁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问题分析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PROBLEM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3" name="Rectangle 19"/>
          <p:cNvSpPr/>
          <p:nvPr/>
        </p:nvSpPr>
        <p:spPr>
          <a:xfrm>
            <a:off x="4564672" y="2404154"/>
            <a:ext cx="3062654" cy="2837519"/>
          </a:xfrm>
          <a:prstGeom prst="rect">
            <a:avLst/>
          </a:prstGeom>
          <a:noFill/>
          <a:ln w="127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6" name="Rectangle 20"/>
          <p:cNvSpPr/>
          <p:nvPr/>
        </p:nvSpPr>
        <p:spPr>
          <a:xfrm>
            <a:off x="7902719" y="2404154"/>
            <a:ext cx="3062654" cy="2837519"/>
          </a:xfrm>
          <a:prstGeom prst="rect">
            <a:avLst/>
          </a:prstGeom>
          <a:noFill/>
          <a:ln w="127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7" name="Rectangle 15"/>
          <p:cNvSpPr/>
          <p:nvPr/>
        </p:nvSpPr>
        <p:spPr>
          <a:xfrm>
            <a:off x="1226626" y="2404154"/>
            <a:ext cx="3062654" cy="2837519"/>
          </a:xfrm>
          <a:prstGeom prst="rect">
            <a:avLst/>
          </a:prstGeom>
          <a:noFill/>
          <a:ln w="127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7" name="Oval 21"/>
          <p:cNvSpPr/>
          <p:nvPr/>
        </p:nvSpPr>
        <p:spPr>
          <a:xfrm>
            <a:off x="9029233" y="2061679"/>
            <a:ext cx="809625" cy="809625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0" name="Arrow: Up 27"/>
          <p:cNvSpPr/>
          <p:nvPr/>
        </p:nvSpPr>
        <p:spPr>
          <a:xfrm rot="5400000">
            <a:off x="4224752" y="3148657"/>
            <a:ext cx="452074" cy="523209"/>
          </a:xfrm>
          <a:prstGeom prst="upArrow">
            <a:avLst>
              <a:gd name="adj1" fmla="val 72353"/>
              <a:gd name="adj2" fmla="val 50000"/>
            </a:avLst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1" name="Arrow: Up 28"/>
          <p:cNvSpPr/>
          <p:nvPr/>
        </p:nvSpPr>
        <p:spPr>
          <a:xfrm rot="5400000">
            <a:off x="7576573" y="3148657"/>
            <a:ext cx="452074" cy="523209"/>
          </a:xfrm>
          <a:prstGeom prst="upArrow">
            <a:avLst>
              <a:gd name="adj1" fmla="val 72353"/>
              <a:gd name="adj2" fmla="val 50000"/>
            </a:avLst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4" name="TextBox 32"/>
          <p:cNvSpPr txBox="1"/>
          <p:nvPr/>
        </p:nvSpPr>
        <p:spPr>
          <a:xfrm flipH="1">
            <a:off x="2328534" y="3165158"/>
            <a:ext cx="82586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0">
                <a:cs typeface="+mn-ea"/>
                <a:sym typeface="+mn-lt"/>
              </a:rPr>
              <a:t>1786</a:t>
            </a:r>
            <a:endParaRPr lang="id-ID" sz="2250">
              <a:cs typeface="+mn-ea"/>
              <a:sym typeface="+mn-lt"/>
            </a:endParaRPr>
          </a:p>
        </p:txBody>
      </p:sp>
      <p:sp>
        <p:nvSpPr>
          <p:cNvPr id="87" name="TextBox 35"/>
          <p:cNvSpPr txBox="1"/>
          <p:nvPr/>
        </p:nvSpPr>
        <p:spPr>
          <a:xfrm flipH="1">
            <a:off x="5683067" y="3165158"/>
            <a:ext cx="82586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0">
                <a:cs typeface="+mn-ea"/>
                <a:sym typeface="+mn-lt"/>
              </a:rPr>
              <a:t>2654</a:t>
            </a:r>
            <a:endParaRPr lang="id-ID" sz="2250">
              <a:cs typeface="+mn-ea"/>
              <a:sym typeface="+mn-lt"/>
            </a:endParaRPr>
          </a:p>
        </p:txBody>
      </p:sp>
      <p:sp>
        <p:nvSpPr>
          <p:cNvPr id="90" name="TextBox 38"/>
          <p:cNvSpPr txBox="1"/>
          <p:nvPr/>
        </p:nvSpPr>
        <p:spPr>
          <a:xfrm flipH="1">
            <a:off x="9021112" y="3165158"/>
            <a:ext cx="82586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0">
                <a:cs typeface="+mn-ea"/>
                <a:sym typeface="+mn-lt"/>
              </a:rPr>
              <a:t>1529</a:t>
            </a:r>
            <a:endParaRPr lang="id-ID" sz="2250"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336655" y="2061679"/>
            <a:ext cx="809625" cy="809625"/>
            <a:chOff x="2336655" y="2061679"/>
            <a:chExt cx="809625" cy="809625"/>
          </a:xfrm>
        </p:grpSpPr>
        <p:sp>
          <p:nvSpPr>
            <p:cNvPr id="78" name="Oval 16"/>
            <p:cNvSpPr/>
            <p:nvPr/>
          </p:nvSpPr>
          <p:spPr>
            <a:xfrm>
              <a:off x="2336655" y="2061679"/>
              <a:ext cx="809625" cy="809625"/>
            </a:xfrm>
            <a:prstGeom prst="ellipse">
              <a:avLst/>
            </a:prstGeom>
            <a:gradFill flip="none" rotWithShape="1">
              <a:gsLst>
                <a:gs pos="0">
                  <a:srgbClr val="FDDA01"/>
                </a:gs>
                <a:gs pos="55000">
                  <a:srgbClr val="F0510F">
                    <a:shade val="100000"/>
                    <a:satMod val="115000"/>
                  </a:srgb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91" name="Group 1008"/>
            <p:cNvGrpSpPr>
              <a:grpSpLocks noChangeAspect="1"/>
            </p:cNvGrpSpPr>
            <p:nvPr/>
          </p:nvGrpSpPr>
          <p:grpSpPr>
            <a:xfrm>
              <a:off x="2584325" y="2336043"/>
              <a:ext cx="301808" cy="260896"/>
              <a:chOff x="-3982" y="41"/>
              <a:chExt cx="2641" cy="2283"/>
            </a:xfrm>
            <a:solidFill>
              <a:schemeClr val="bg1"/>
            </a:solidFill>
          </p:grpSpPr>
          <p:sp>
            <p:nvSpPr>
              <p:cNvPr id="92" name="Freeform 1010"/>
              <p:cNvSpPr>
                <a:spLocks noEditPoints="1"/>
              </p:cNvSpPr>
              <p:nvPr/>
            </p:nvSpPr>
            <p:spPr bwMode="auto">
              <a:xfrm>
                <a:off x="-3982" y="41"/>
                <a:ext cx="2641" cy="2283"/>
              </a:xfrm>
              <a:custGeom>
                <a:avLst/>
                <a:gdLst>
                  <a:gd name="T0" fmla="*/ 383 w 5282"/>
                  <a:gd name="T1" fmla="*/ 3127 h 4566"/>
                  <a:gd name="T2" fmla="*/ 4899 w 5282"/>
                  <a:gd name="T3" fmla="*/ 384 h 4566"/>
                  <a:gd name="T4" fmla="*/ 257 w 5282"/>
                  <a:gd name="T5" fmla="*/ 0 h 4566"/>
                  <a:gd name="T6" fmla="*/ 5072 w 5282"/>
                  <a:gd name="T7" fmla="*/ 4 h 4566"/>
                  <a:gd name="T8" fmla="*/ 5156 w 5282"/>
                  <a:gd name="T9" fmla="*/ 36 h 4566"/>
                  <a:gd name="T10" fmla="*/ 5221 w 5282"/>
                  <a:gd name="T11" fmla="*/ 90 h 4566"/>
                  <a:gd name="T12" fmla="*/ 5266 w 5282"/>
                  <a:gd name="T13" fmla="*/ 168 h 4566"/>
                  <a:gd name="T14" fmla="*/ 5282 w 5282"/>
                  <a:gd name="T15" fmla="*/ 256 h 4566"/>
                  <a:gd name="T16" fmla="*/ 5278 w 5282"/>
                  <a:gd name="T17" fmla="*/ 3300 h 4566"/>
                  <a:gd name="T18" fmla="*/ 5247 w 5282"/>
                  <a:gd name="T19" fmla="*/ 3384 h 4566"/>
                  <a:gd name="T20" fmla="*/ 5191 w 5282"/>
                  <a:gd name="T21" fmla="*/ 3451 h 4566"/>
                  <a:gd name="T22" fmla="*/ 5116 w 5282"/>
                  <a:gd name="T23" fmla="*/ 3494 h 4566"/>
                  <a:gd name="T24" fmla="*/ 5026 w 5282"/>
                  <a:gd name="T25" fmla="*/ 3511 h 4566"/>
                  <a:gd name="T26" fmla="*/ 3243 w 5282"/>
                  <a:gd name="T27" fmla="*/ 4092 h 4566"/>
                  <a:gd name="T28" fmla="*/ 3985 w 5282"/>
                  <a:gd name="T29" fmla="*/ 4097 h 4566"/>
                  <a:gd name="T30" fmla="*/ 4068 w 5282"/>
                  <a:gd name="T31" fmla="*/ 4132 h 4566"/>
                  <a:gd name="T32" fmla="*/ 4133 w 5282"/>
                  <a:gd name="T33" fmla="*/ 4196 h 4566"/>
                  <a:gd name="T34" fmla="*/ 4168 w 5282"/>
                  <a:gd name="T35" fmla="*/ 4280 h 4566"/>
                  <a:gd name="T36" fmla="*/ 4168 w 5282"/>
                  <a:gd name="T37" fmla="*/ 4376 h 4566"/>
                  <a:gd name="T38" fmla="*/ 4133 w 5282"/>
                  <a:gd name="T39" fmla="*/ 4462 h 4566"/>
                  <a:gd name="T40" fmla="*/ 4068 w 5282"/>
                  <a:gd name="T41" fmla="*/ 4524 h 4566"/>
                  <a:gd name="T42" fmla="*/ 3985 w 5282"/>
                  <a:gd name="T43" fmla="*/ 4561 h 4566"/>
                  <a:gd name="T44" fmla="*/ 1345 w 5282"/>
                  <a:gd name="T45" fmla="*/ 4566 h 4566"/>
                  <a:gd name="T46" fmla="*/ 1254 w 5282"/>
                  <a:gd name="T47" fmla="*/ 4547 h 4566"/>
                  <a:gd name="T48" fmla="*/ 1179 w 5282"/>
                  <a:gd name="T49" fmla="*/ 4495 h 4566"/>
                  <a:gd name="T50" fmla="*/ 1127 w 5282"/>
                  <a:gd name="T51" fmla="*/ 4421 h 4566"/>
                  <a:gd name="T52" fmla="*/ 1110 w 5282"/>
                  <a:gd name="T53" fmla="*/ 4328 h 4566"/>
                  <a:gd name="T54" fmla="*/ 1127 w 5282"/>
                  <a:gd name="T55" fmla="*/ 4237 h 4566"/>
                  <a:gd name="T56" fmla="*/ 1179 w 5282"/>
                  <a:gd name="T57" fmla="*/ 4161 h 4566"/>
                  <a:gd name="T58" fmla="*/ 1254 w 5282"/>
                  <a:gd name="T59" fmla="*/ 4110 h 4566"/>
                  <a:gd name="T60" fmla="*/ 1345 w 5282"/>
                  <a:gd name="T61" fmla="*/ 4092 h 4566"/>
                  <a:gd name="T62" fmla="*/ 2040 w 5282"/>
                  <a:gd name="T63" fmla="*/ 3511 h 4566"/>
                  <a:gd name="T64" fmla="*/ 210 w 5282"/>
                  <a:gd name="T65" fmla="*/ 3507 h 4566"/>
                  <a:gd name="T66" fmla="*/ 127 w 5282"/>
                  <a:gd name="T67" fmla="*/ 3475 h 4566"/>
                  <a:gd name="T68" fmla="*/ 61 w 5282"/>
                  <a:gd name="T69" fmla="*/ 3419 h 4566"/>
                  <a:gd name="T70" fmla="*/ 16 w 5282"/>
                  <a:gd name="T71" fmla="*/ 3343 h 4566"/>
                  <a:gd name="T72" fmla="*/ 0 w 5282"/>
                  <a:gd name="T73" fmla="*/ 3255 h 4566"/>
                  <a:gd name="T74" fmla="*/ 5 w 5282"/>
                  <a:gd name="T75" fmla="*/ 211 h 4566"/>
                  <a:gd name="T76" fmla="*/ 35 w 5282"/>
                  <a:gd name="T77" fmla="*/ 127 h 4566"/>
                  <a:gd name="T78" fmla="*/ 91 w 5282"/>
                  <a:gd name="T79" fmla="*/ 60 h 4566"/>
                  <a:gd name="T80" fmla="*/ 167 w 5282"/>
                  <a:gd name="T81" fmla="*/ 17 h 4566"/>
                  <a:gd name="T82" fmla="*/ 257 w 5282"/>
                  <a:gd name="T83" fmla="*/ 0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282" h="4566">
                    <a:moveTo>
                      <a:pt x="383" y="384"/>
                    </a:moveTo>
                    <a:lnTo>
                      <a:pt x="383" y="3127"/>
                    </a:lnTo>
                    <a:lnTo>
                      <a:pt x="4899" y="3127"/>
                    </a:lnTo>
                    <a:lnTo>
                      <a:pt x="4899" y="384"/>
                    </a:lnTo>
                    <a:lnTo>
                      <a:pt x="383" y="384"/>
                    </a:lnTo>
                    <a:close/>
                    <a:moveTo>
                      <a:pt x="257" y="0"/>
                    </a:moveTo>
                    <a:lnTo>
                      <a:pt x="5026" y="0"/>
                    </a:lnTo>
                    <a:lnTo>
                      <a:pt x="5072" y="4"/>
                    </a:lnTo>
                    <a:lnTo>
                      <a:pt x="5116" y="17"/>
                    </a:lnTo>
                    <a:lnTo>
                      <a:pt x="5156" y="36"/>
                    </a:lnTo>
                    <a:lnTo>
                      <a:pt x="5191" y="60"/>
                    </a:lnTo>
                    <a:lnTo>
                      <a:pt x="5221" y="90"/>
                    </a:lnTo>
                    <a:lnTo>
                      <a:pt x="5247" y="127"/>
                    </a:lnTo>
                    <a:lnTo>
                      <a:pt x="5266" y="168"/>
                    </a:lnTo>
                    <a:lnTo>
                      <a:pt x="5278" y="211"/>
                    </a:lnTo>
                    <a:lnTo>
                      <a:pt x="5282" y="256"/>
                    </a:lnTo>
                    <a:lnTo>
                      <a:pt x="5282" y="3255"/>
                    </a:lnTo>
                    <a:lnTo>
                      <a:pt x="5278" y="3300"/>
                    </a:lnTo>
                    <a:lnTo>
                      <a:pt x="5266" y="3343"/>
                    </a:lnTo>
                    <a:lnTo>
                      <a:pt x="5247" y="3384"/>
                    </a:lnTo>
                    <a:lnTo>
                      <a:pt x="5221" y="3419"/>
                    </a:lnTo>
                    <a:lnTo>
                      <a:pt x="5191" y="3451"/>
                    </a:lnTo>
                    <a:lnTo>
                      <a:pt x="5156" y="3475"/>
                    </a:lnTo>
                    <a:lnTo>
                      <a:pt x="5116" y="3494"/>
                    </a:lnTo>
                    <a:lnTo>
                      <a:pt x="5072" y="3507"/>
                    </a:lnTo>
                    <a:lnTo>
                      <a:pt x="5026" y="3511"/>
                    </a:lnTo>
                    <a:lnTo>
                      <a:pt x="3243" y="3511"/>
                    </a:lnTo>
                    <a:lnTo>
                      <a:pt x="3243" y="4092"/>
                    </a:lnTo>
                    <a:lnTo>
                      <a:pt x="3937" y="4092"/>
                    </a:lnTo>
                    <a:lnTo>
                      <a:pt x="3985" y="4097"/>
                    </a:lnTo>
                    <a:lnTo>
                      <a:pt x="4028" y="4110"/>
                    </a:lnTo>
                    <a:lnTo>
                      <a:pt x="4068" y="4132"/>
                    </a:lnTo>
                    <a:lnTo>
                      <a:pt x="4104" y="4161"/>
                    </a:lnTo>
                    <a:lnTo>
                      <a:pt x="4133" y="4196"/>
                    </a:lnTo>
                    <a:lnTo>
                      <a:pt x="4155" y="4237"/>
                    </a:lnTo>
                    <a:lnTo>
                      <a:pt x="4168" y="4280"/>
                    </a:lnTo>
                    <a:lnTo>
                      <a:pt x="4173" y="4328"/>
                    </a:lnTo>
                    <a:lnTo>
                      <a:pt x="4168" y="4376"/>
                    </a:lnTo>
                    <a:lnTo>
                      <a:pt x="4155" y="4421"/>
                    </a:lnTo>
                    <a:lnTo>
                      <a:pt x="4133" y="4462"/>
                    </a:lnTo>
                    <a:lnTo>
                      <a:pt x="4104" y="4495"/>
                    </a:lnTo>
                    <a:lnTo>
                      <a:pt x="4068" y="4524"/>
                    </a:lnTo>
                    <a:lnTo>
                      <a:pt x="4028" y="4547"/>
                    </a:lnTo>
                    <a:lnTo>
                      <a:pt x="3985" y="4561"/>
                    </a:lnTo>
                    <a:lnTo>
                      <a:pt x="3937" y="4566"/>
                    </a:lnTo>
                    <a:lnTo>
                      <a:pt x="1345" y="4566"/>
                    </a:lnTo>
                    <a:lnTo>
                      <a:pt x="1297" y="4561"/>
                    </a:lnTo>
                    <a:lnTo>
                      <a:pt x="1254" y="4547"/>
                    </a:lnTo>
                    <a:lnTo>
                      <a:pt x="1214" y="4524"/>
                    </a:lnTo>
                    <a:lnTo>
                      <a:pt x="1179" y="4495"/>
                    </a:lnTo>
                    <a:lnTo>
                      <a:pt x="1150" y="4462"/>
                    </a:lnTo>
                    <a:lnTo>
                      <a:pt x="1127" y="4421"/>
                    </a:lnTo>
                    <a:lnTo>
                      <a:pt x="1115" y="4376"/>
                    </a:lnTo>
                    <a:lnTo>
                      <a:pt x="1110" y="4328"/>
                    </a:lnTo>
                    <a:lnTo>
                      <a:pt x="1115" y="4280"/>
                    </a:lnTo>
                    <a:lnTo>
                      <a:pt x="1127" y="4237"/>
                    </a:lnTo>
                    <a:lnTo>
                      <a:pt x="1150" y="4196"/>
                    </a:lnTo>
                    <a:lnTo>
                      <a:pt x="1179" y="4161"/>
                    </a:lnTo>
                    <a:lnTo>
                      <a:pt x="1214" y="4132"/>
                    </a:lnTo>
                    <a:lnTo>
                      <a:pt x="1254" y="4110"/>
                    </a:lnTo>
                    <a:lnTo>
                      <a:pt x="1297" y="4097"/>
                    </a:lnTo>
                    <a:lnTo>
                      <a:pt x="1345" y="4092"/>
                    </a:lnTo>
                    <a:lnTo>
                      <a:pt x="2040" y="4092"/>
                    </a:lnTo>
                    <a:lnTo>
                      <a:pt x="2040" y="3511"/>
                    </a:lnTo>
                    <a:lnTo>
                      <a:pt x="257" y="3511"/>
                    </a:lnTo>
                    <a:lnTo>
                      <a:pt x="210" y="3507"/>
                    </a:lnTo>
                    <a:lnTo>
                      <a:pt x="167" y="3494"/>
                    </a:lnTo>
                    <a:lnTo>
                      <a:pt x="127" y="3475"/>
                    </a:lnTo>
                    <a:lnTo>
                      <a:pt x="91" y="3451"/>
                    </a:lnTo>
                    <a:lnTo>
                      <a:pt x="61" y="3419"/>
                    </a:lnTo>
                    <a:lnTo>
                      <a:pt x="35" y="3384"/>
                    </a:lnTo>
                    <a:lnTo>
                      <a:pt x="16" y="3343"/>
                    </a:lnTo>
                    <a:lnTo>
                      <a:pt x="5" y="3300"/>
                    </a:lnTo>
                    <a:lnTo>
                      <a:pt x="0" y="3255"/>
                    </a:lnTo>
                    <a:lnTo>
                      <a:pt x="0" y="256"/>
                    </a:lnTo>
                    <a:lnTo>
                      <a:pt x="5" y="211"/>
                    </a:lnTo>
                    <a:lnTo>
                      <a:pt x="16" y="168"/>
                    </a:lnTo>
                    <a:lnTo>
                      <a:pt x="35" y="127"/>
                    </a:lnTo>
                    <a:lnTo>
                      <a:pt x="61" y="90"/>
                    </a:lnTo>
                    <a:lnTo>
                      <a:pt x="91" y="60"/>
                    </a:lnTo>
                    <a:lnTo>
                      <a:pt x="127" y="36"/>
                    </a:lnTo>
                    <a:lnTo>
                      <a:pt x="167" y="17"/>
                    </a:lnTo>
                    <a:lnTo>
                      <a:pt x="210" y="4"/>
                    </a:lnTo>
                    <a:lnTo>
                      <a:pt x="25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3" name="Freeform 1011"/>
              <p:cNvSpPr/>
              <p:nvPr/>
            </p:nvSpPr>
            <p:spPr bwMode="auto">
              <a:xfrm>
                <a:off x="-3422" y="648"/>
                <a:ext cx="560" cy="539"/>
              </a:xfrm>
              <a:custGeom>
                <a:avLst/>
                <a:gdLst>
                  <a:gd name="T0" fmla="*/ 964 w 1121"/>
                  <a:gd name="T1" fmla="*/ 0 h 1078"/>
                  <a:gd name="T2" fmla="*/ 993 w 1121"/>
                  <a:gd name="T3" fmla="*/ 4 h 1078"/>
                  <a:gd name="T4" fmla="*/ 1022 w 1121"/>
                  <a:gd name="T5" fmla="*/ 12 h 1078"/>
                  <a:gd name="T6" fmla="*/ 1048 w 1121"/>
                  <a:gd name="T7" fmla="*/ 26 h 1078"/>
                  <a:gd name="T8" fmla="*/ 1073 w 1121"/>
                  <a:gd name="T9" fmla="*/ 45 h 1078"/>
                  <a:gd name="T10" fmla="*/ 1094 w 1121"/>
                  <a:gd name="T11" fmla="*/ 69 h 1078"/>
                  <a:gd name="T12" fmla="*/ 1108 w 1121"/>
                  <a:gd name="T13" fmla="*/ 97 h 1078"/>
                  <a:gd name="T14" fmla="*/ 1118 w 1121"/>
                  <a:gd name="T15" fmla="*/ 126 h 1078"/>
                  <a:gd name="T16" fmla="*/ 1121 w 1121"/>
                  <a:gd name="T17" fmla="*/ 158 h 1078"/>
                  <a:gd name="T18" fmla="*/ 1121 w 1121"/>
                  <a:gd name="T19" fmla="*/ 161 h 1078"/>
                  <a:gd name="T20" fmla="*/ 1116 w 1121"/>
                  <a:gd name="T21" fmla="*/ 198 h 1078"/>
                  <a:gd name="T22" fmla="*/ 1105 w 1121"/>
                  <a:gd name="T23" fmla="*/ 230 h 1078"/>
                  <a:gd name="T24" fmla="*/ 1086 w 1121"/>
                  <a:gd name="T25" fmla="*/ 261 h 1078"/>
                  <a:gd name="T26" fmla="*/ 1060 w 1121"/>
                  <a:gd name="T27" fmla="*/ 285 h 1078"/>
                  <a:gd name="T28" fmla="*/ 1030 w 1121"/>
                  <a:gd name="T29" fmla="*/ 304 h 1078"/>
                  <a:gd name="T30" fmla="*/ 525 w 1121"/>
                  <a:gd name="T31" fmla="*/ 538 h 1078"/>
                  <a:gd name="T32" fmla="*/ 1030 w 1121"/>
                  <a:gd name="T33" fmla="*/ 775 h 1078"/>
                  <a:gd name="T34" fmla="*/ 1060 w 1121"/>
                  <a:gd name="T35" fmla="*/ 792 h 1078"/>
                  <a:gd name="T36" fmla="*/ 1086 w 1121"/>
                  <a:gd name="T37" fmla="*/ 818 h 1078"/>
                  <a:gd name="T38" fmla="*/ 1105 w 1121"/>
                  <a:gd name="T39" fmla="*/ 847 h 1078"/>
                  <a:gd name="T40" fmla="*/ 1116 w 1121"/>
                  <a:gd name="T41" fmla="*/ 881 h 1078"/>
                  <a:gd name="T42" fmla="*/ 1121 w 1121"/>
                  <a:gd name="T43" fmla="*/ 916 h 1078"/>
                  <a:gd name="T44" fmla="*/ 1121 w 1121"/>
                  <a:gd name="T45" fmla="*/ 921 h 1078"/>
                  <a:gd name="T46" fmla="*/ 1118 w 1121"/>
                  <a:gd name="T47" fmla="*/ 953 h 1078"/>
                  <a:gd name="T48" fmla="*/ 1108 w 1121"/>
                  <a:gd name="T49" fmla="*/ 982 h 1078"/>
                  <a:gd name="T50" fmla="*/ 1094 w 1121"/>
                  <a:gd name="T51" fmla="*/ 1009 h 1078"/>
                  <a:gd name="T52" fmla="*/ 1073 w 1121"/>
                  <a:gd name="T53" fmla="*/ 1033 h 1078"/>
                  <a:gd name="T54" fmla="*/ 1048 w 1121"/>
                  <a:gd name="T55" fmla="*/ 1053 h 1078"/>
                  <a:gd name="T56" fmla="*/ 1022 w 1121"/>
                  <a:gd name="T57" fmla="*/ 1067 h 1078"/>
                  <a:gd name="T58" fmla="*/ 993 w 1121"/>
                  <a:gd name="T59" fmla="*/ 1075 h 1078"/>
                  <a:gd name="T60" fmla="*/ 964 w 1121"/>
                  <a:gd name="T61" fmla="*/ 1078 h 1078"/>
                  <a:gd name="T62" fmla="*/ 930 w 1121"/>
                  <a:gd name="T63" fmla="*/ 1073 h 1078"/>
                  <a:gd name="T64" fmla="*/ 898 w 1121"/>
                  <a:gd name="T65" fmla="*/ 1064 h 1078"/>
                  <a:gd name="T66" fmla="*/ 90 w 1121"/>
                  <a:gd name="T67" fmla="*/ 688 h 1078"/>
                  <a:gd name="T68" fmla="*/ 60 w 1121"/>
                  <a:gd name="T69" fmla="*/ 669 h 1078"/>
                  <a:gd name="T70" fmla="*/ 36 w 1121"/>
                  <a:gd name="T71" fmla="*/ 643 h 1078"/>
                  <a:gd name="T72" fmla="*/ 16 w 1121"/>
                  <a:gd name="T73" fmla="*/ 614 h 1078"/>
                  <a:gd name="T74" fmla="*/ 4 w 1121"/>
                  <a:gd name="T75" fmla="*/ 580 h 1078"/>
                  <a:gd name="T76" fmla="*/ 0 w 1121"/>
                  <a:gd name="T77" fmla="*/ 545 h 1078"/>
                  <a:gd name="T78" fmla="*/ 0 w 1121"/>
                  <a:gd name="T79" fmla="*/ 534 h 1078"/>
                  <a:gd name="T80" fmla="*/ 4 w 1121"/>
                  <a:gd name="T81" fmla="*/ 498 h 1078"/>
                  <a:gd name="T82" fmla="*/ 16 w 1121"/>
                  <a:gd name="T83" fmla="*/ 465 h 1078"/>
                  <a:gd name="T84" fmla="*/ 36 w 1121"/>
                  <a:gd name="T85" fmla="*/ 434 h 1078"/>
                  <a:gd name="T86" fmla="*/ 60 w 1121"/>
                  <a:gd name="T87" fmla="*/ 410 h 1078"/>
                  <a:gd name="T88" fmla="*/ 90 w 1121"/>
                  <a:gd name="T89" fmla="*/ 391 h 1078"/>
                  <a:gd name="T90" fmla="*/ 898 w 1121"/>
                  <a:gd name="T91" fmla="*/ 15 h 1078"/>
                  <a:gd name="T92" fmla="*/ 930 w 1121"/>
                  <a:gd name="T93" fmla="*/ 5 h 1078"/>
                  <a:gd name="T94" fmla="*/ 964 w 1121"/>
                  <a:gd name="T95" fmla="*/ 0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21" h="1078">
                    <a:moveTo>
                      <a:pt x="964" y="0"/>
                    </a:moveTo>
                    <a:lnTo>
                      <a:pt x="993" y="4"/>
                    </a:lnTo>
                    <a:lnTo>
                      <a:pt x="1022" y="12"/>
                    </a:lnTo>
                    <a:lnTo>
                      <a:pt x="1048" y="26"/>
                    </a:lnTo>
                    <a:lnTo>
                      <a:pt x="1073" y="45"/>
                    </a:lnTo>
                    <a:lnTo>
                      <a:pt x="1094" y="69"/>
                    </a:lnTo>
                    <a:lnTo>
                      <a:pt x="1108" y="97"/>
                    </a:lnTo>
                    <a:lnTo>
                      <a:pt x="1118" y="126"/>
                    </a:lnTo>
                    <a:lnTo>
                      <a:pt x="1121" y="158"/>
                    </a:lnTo>
                    <a:lnTo>
                      <a:pt x="1121" y="161"/>
                    </a:lnTo>
                    <a:lnTo>
                      <a:pt x="1116" y="198"/>
                    </a:lnTo>
                    <a:lnTo>
                      <a:pt x="1105" y="230"/>
                    </a:lnTo>
                    <a:lnTo>
                      <a:pt x="1086" y="261"/>
                    </a:lnTo>
                    <a:lnTo>
                      <a:pt x="1060" y="285"/>
                    </a:lnTo>
                    <a:lnTo>
                      <a:pt x="1030" y="304"/>
                    </a:lnTo>
                    <a:lnTo>
                      <a:pt x="525" y="538"/>
                    </a:lnTo>
                    <a:lnTo>
                      <a:pt x="1030" y="775"/>
                    </a:lnTo>
                    <a:lnTo>
                      <a:pt x="1060" y="792"/>
                    </a:lnTo>
                    <a:lnTo>
                      <a:pt x="1086" y="818"/>
                    </a:lnTo>
                    <a:lnTo>
                      <a:pt x="1105" y="847"/>
                    </a:lnTo>
                    <a:lnTo>
                      <a:pt x="1116" y="881"/>
                    </a:lnTo>
                    <a:lnTo>
                      <a:pt x="1121" y="916"/>
                    </a:lnTo>
                    <a:lnTo>
                      <a:pt x="1121" y="921"/>
                    </a:lnTo>
                    <a:lnTo>
                      <a:pt x="1118" y="953"/>
                    </a:lnTo>
                    <a:lnTo>
                      <a:pt x="1108" y="982"/>
                    </a:lnTo>
                    <a:lnTo>
                      <a:pt x="1094" y="1009"/>
                    </a:lnTo>
                    <a:lnTo>
                      <a:pt x="1073" y="1033"/>
                    </a:lnTo>
                    <a:lnTo>
                      <a:pt x="1048" y="1053"/>
                    </a:lnTo>
                    <a:lnTo>
                      <a:pt x="1022" y="1067"/>
                    </a:lnTo>
                    <a:lnTo>
                      <a:pt x="993" y="1075"/>
                    </a:lnTo>
                    <a:lnTo>
                      <a:pt x="964" y="1078"/>
                    </a:lnTo>
                    <a:lnTo>
                      <a:pt x="930" y="1073"/>
                    </a:lnTo>
                    <a:lnTo>
                      <a:pt x="898" y="1064"/>
                    </a:lnTo>
                    <a:lnTo>
                      <a:pt x="90" y="688"/>
                    </a:lnTo>
                    <a:lnTo>
                      <a:pt x="60" y="669"/>
                    </a:lnTo>
                    <a:lnTo>
                      <a:pt x="36" y="643"/>
                    </a:lnTo>
                    <a:lnTo>
                      <a:pt x="16" y="614"/>
                    </a:lnTo>
                    <a:lnTo>
                      <a:pt x="4" y="580"/>
                    </a:lnTo>
                    <a:lnTo>
                      <a:pt x="0" y="545"/>
                    </a:lnTo>
                    <a:lnTo>
                      <a:pt x="0" y="534"/>
                    </a:lnTo>
                    <a:lnTo>
                      <a:pt x="4" y="498"/>
                    </a:lnTo>
                    <a:lnTo>
                      <a:pt x="16" y="465"/>
                    </a:lnTo>
                    <a:lnTo>
                      <a:pt x="36" y="434"/>
                    </a:lnTo>
                    <a:lnTo>
                      <a:pt x="60" y="410"/>
                    </a:lnTo>
                    <a:lnTo>
                      <a:pt x="90" y="391"/>
                    </a:lnTo>
                    <a:lnTo>
                      <a:pt x="898" y="15"/>
                    </a:lnTo>
                    <a:lnTo>
                      <a:pt x="930" y="5"/>
                    </a:lnTo>
                    <a:lnTo>
                      <a:pt x="9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4" name="Freeform 1012"/>
              <p:cNvSpPr/>
              <p:nvPr/>
            </p:nvSpPr>
            <p:spPr bwMode="auto">
              <a:xfrm>
                <a:off x="-2873" y="424"/>
                <a:ext cx="423" cy="982"/>
              </a:xfrm>
              <a:custGeom>
                <a:avLst/>
                <a:gdLst>
                  <a:gd name="T0" fmla="*/ 686 w 847"/>
                  <a:gd name="T1" fmla="*/ 0 h 1963"/>
                  <a:gd name="T2" fmla="*/ 691 w 847"/>
                  <a:gd name="T3" fmla="*/ 0 h 1963"/>
                  <a:gd name="T4" fmla="*/ 728 w 847"/>
                  <a:gd name="T5" fmla="*/ 3 h 1963"/>
                  <a:gd name="T6" fmla="*/ 762 w 847"/>
                  <a:gd name="T7" fmla="*/ 16 h 1963"/>
                  <a:gd name="T8" fmla="*/ 792 w 847"/>
                  <a:gd name="T9" fmla="*/ 37 h 1963"/>
                  <a:gd name="T10" fmla="*/ 818 w 847"/>
                  <a:gd name="T11" fmla="*/ 64 h 1963"/>
                  <a:gd name="T12" fmla="*/ 835 w 847"/>
                  <a:gd name="T13" fmla="*/ 96 h 1963"/>
                  <a:gd name="T14" fmla="*/ 845 w 847"/>
                  <a:gd name="T15" fmla="*/ 131 h 1963"/>
                  <a:gd name="T16" fmla="*/ 847 w 847"/>
                  <a:gd name="T17" fmla="*/ 168 h 1963"/>
                  <a:gd name="T18" fmla="*/ 840 w 847"/>
                  <a:gd name="T19" fmla="*/ 204 h 1963"/>
                  <a:gd name="T20" fmla="*/ 309 w 847"/>
                  <a:gd name="T21" fmla="*/ 1854 h 1963"/>
                  <a:gd name="T22" fmla="*/ 295 w 847"/>
                  <a:gd name="T23" fmla="*/ 1884 h 1963"/>
                  <a:gd name="T24" fmla="*/ 276 w 847"/>
                  <a:gd name="T25" fmla="*/ 1911 h 1963"/>
                  <a:gd name="T26" fmla="*/ 252 w 847"/>
                  <a:gd name="T27" fmla="*/ 1934 h 1963"/>
                  <a:gd name="T28" fmla="*/ 224 w 847"/>
                  <a:gd name="T29" fmla="*/ 1950 h 1963"/>
                  <a:gd name="T30" fmla="*/ 192 w 847"/>
                  <a:gd name="T31" fmla="*/ 1960 h 1963"/>
                  <a:gd name="T32" fmla="*/ 160 w 847"/>
                  <a:gd name="T33" fmla="*/ 1963 h 1963"/>
                  <a:gd name="T34" fmla="*/ 155 w 847"/>
                  <a:gd name="T35" fmla="*/ 1963 h 1963"/>
                  <a:gd name="T36" fmla="*/ 118 w 847"/>
                  <a:gd name="T37" fmla="*/ 1960 h 1963"/>
                  <a:gd name="T38" fmla="*/ 85 w 847"/>
                  <a:gd name="T39" fmla="*/ 1947 h 1963"/>
                  <a:gd name="T40" fmla="*/ 54 w 847"/>
                  <a:gd name="T41" fmla="*/ 1926 h 1963"/>
                  <a:gd name="T42" fmla="*/ 29 w 847"/>
                  <a:gd name="T43" fmla="*/ 1899 h 1963"/>
                  <a:gd name="T44" fmla="*/ 11 w 847"/>
                  <a:gd name="T45" fmla="*/ 1866 h 1963"/>
                  <a:gd name="T46" fmla="*/ 1 w 847"/>
                  <a:gd name="T47" fmla="*/ 1831 h 1963"/>
                  <a:gd name="T48" fmla="*/ 0 w 847"/>
                  <a:gd name="T49" fmla="*/ 1794 h 1963"/>
                  <a:gd name="T50" fmla="*/ 6 w 847"/>
                  <a:gd name="T51" fmla="*/ 1759 h 1963"/>
                  <a:gd name="T52" fmla="*/ 537 w 847"/>
                  <a:gd name="T53" fmla="*/ 109 h 1963"/>
                  <a:gd name="T54" fmla="*/ 551 w 847"/>
                  <a:gd name="T55" fmla="*/ 77 h 1963"/>
                  <a:gd name="T56" fmla="*/ 571 w 847"/>
                  <a:gd name="T57" fmla="*/ 51 h 1963"/>
                  <a:gd name="T58" fmla="*/ 595 w 847"/>
                  <a:gd name="T59" fmla="*/ 29 h 1963"/>
                  <a:gd name="T60" fmla="*/ 622 w 847"/>
                  <a:gd name="T61" fmla="*/ 13 h 1963"/>
                  <a:gd name="T62" fmla="*/ 654 w 847"/>
                  <a:gd name="T63" fmla="*/ 3 h 1963"/>
                  <a:gd name="T64" fmla="*/ 686 w 847"/>
                  <a:gd name="T65" fmla="*/ 0 h 1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46" h="1963">
                    <a:moveTo>
                      <a:pt x="686" y="0"/>
                    </a:moveTo>
                    <a:lnTo>
                      <a:pt x="691" y="0"/>
                    </a:lnTo>
                    <a:lnTo>
                      <a:pt x="728" y="3"/>
                    </a:lnTo>
                    <a:lnTo>
                      <a:pt x="762" y="16"/>
                    </a:lnTo>
                    <a:lnTo>
                      <a:pt x="792" y="37"/>
                    </a:lnTo>
                    <a:lnTo>
                      <a:pt x="818" y="64"/>
                    </a:lnTo>
                    <a:lnTo>
                      <a:pt x="835" y="96"/>
                    </a:lnTo>
                    <a:lnTo>
                      <a:pt x="845" y="131"/>
                    </a:lnTo>
                    <a:lnTo>
                      <a:pt x="847" y="168"/>
                    </a:lnTo>
                    <a:lnTo>
                      <a:pt x="840" y="204"/>
                    </a:lnTo>
                    <a:lnTo>
                      <a:pt x="309" y="1854"/>
                    </a:lnTo>
                    <a:lnTo>
                      <a:pt x="295" y="1884"/>
                    </a:lnTo>
                    <a:lnTo>
                      <a:pt x="276" y="1911"/>
                    </a:lnTo>
                    <a:lnTo>
                      <a:pt x="252" y="1934"/>
                    </a:lnTo>
                    <a:lnTo>
                      <a:pt x="224" y="1950"/>
                    </a:lnTo>
                    <a:lnTo>
                      <a:pt x="192" y="1960"/>
                    </a:lnTo>
                    <a:lnTo>
                      <a:pt x="160" y="1963"/>
                    </a:lnTo>
                    <a:lnTo>
                      <a:pt x="155" y="1963"/>
                    </a:lnTo>
                    <a:lnTo>
                      <a:pt x="118" y="1960"/>
                    </a:lnTo>
                    <a:lnTo>
                      <a:pt x="85" y="1947"/>
                    </a:lnTo>
                    <a:lnTo>
                      <a:pt x="54" y="1926"/>
                    </a:lnTo>
                    <a:lnTo>
                      <a:pt x="29" y="1899"/>
                    </a:lnTo>
                    <a:lnTo>
                      <a:pt x="11" y="1866"/>
                    </a:lnTo>
                    <a:lnTo>
                      <a:pt x="1" y="1831"/>
                    </a:lnTo>
                    <a:lnTo>
                      <a:pt x="0" y="1794"/>
                    </a:lnTo>
                    <a:lnTo>
                      <a:pt x="6" y="1759"/>
                    </a:lnTo>
                    <a:lnTo>
                      <a:pt x="537" y="109"/>
                    </a:lnTo>
                    <a:lnTo>
                      <a:pt x="551" y="77"/>
                    </a:lnTo>
                    <a:lnTo>
                      <a:pt x="571" y="51"/>
                    </a:lnTo>
                    <a:lnTo>
                      <a:pt x="595" y="29"/>
                    </a:lnTo>
                    <a:lnTo>
                      <a:pt x="622" y="13"/>
                    </a:lnTo>
                    <a:lnTo>
                      <a:pt x="654" y="3"/>
                    </a:lnTo>
                    <a:lnTo>
                      <a:pt x="68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5" name="Freeform 1013"/>
              <p:cNvSpPr/>
              <p:nvPr/>
            </p:nvSpPr>
            <p:spPr bwMode="auto">
              <a:xfrm>
                <a:off x="-2461" y="648"/>
                <a:ext cx="561" cy="539"/>
              </a:xfrm>
              <a:custGeom>
                <a:avLst/>
                <a:gdLst>
                  <a:gd name="T0" fmla="*/ 157 w 1121"/>
                  <a:gd name="T1" fmla="*/ 0 h 1078"/>
                  <a:gd name="T2" fmla="*/ 191 w 1121"/>
                  <a:gd name="T3" fmla="*/ 5 h 1078"/>
                  <a:gd name="T4" fmla="*/ 223 w 1121"/>
                  <a:gd name="T5" fmla="*/ 15 h 1078"/>
                  <a:gd name="T6" fmla="*/ 1031 w 1121"/>
                  <a:gd name="T7" fmla="*/ 391 h 1078"/>
                  <a:gd name="T8" fmla="*/ 1062 w 1121"/>
                  <a:gd name="T9" fmla="*/ 410 h 1078"/>
                  <a:gd name="T10" fmla="*/ 1086 w 1121"/>
                  <a:gd name="T11" fmla="*/ 434 h 1078"/>
                  <a:gd name="T12" fmla="*/ 1105 w 1121"/>
                  <a:gd name="T13" fmla="*/ 465 h 1078"/>
                  <a:gd name="T14" fmla="*/ 1118 w 1121"/>
                  <a:gd name="T15" fmla="*/ 498 h 1078"/>
                  <a:gd name="T16" fmla="*/ 1121 w 1121"/>
                  <a:gd name="T17" fmla="*/ 534 h 1078"/>
                  <a:gd name="T18" fmla="*/ 1121 w 1121"/>
                  <a:gd name="T19" fmla="*/ 545 h 1078"/>
                  <a:gd name="T20" fmla="*/ 1118 w 1121"/>
                  <a:gd name="T21" fmla="*/ 580 h 1078"/>
                  <a:gd name="T22" fmla="*/ 1105 w 1121"/>
                  <a:gd name="T23" fmla="*/ 614 h 1078"/>
                  <a:gd name="T24" fmla="*/ 1086 w 1121"/>
                  <a:gd name="T25" fmla="*/ 643 h 1078"/>
                  <a:gd name="T26" fmla="*/ 1062 w 1121"/>
                  <a:gd name="T27" fmla="*/ 669 h 1078"/>
                  <a:gd name="T28" fmla="*/ 1031 w 1121"/>
                  <a:gd name="T29" fmla="*/ 688 h 1078"/>
                  <a:gd name="T30" fmla="*/ 223 w 1121"/>
                  <a:gd name="T31" fmla="*/ 1064 h 1078"/>
                  <a:gd name="T32" fmla="*/ 191 w 1121"/>
                  <a:gd name="T33" fmla="*/ 1073 h 1078"/>
                  <a:gd name="T34" fmla="*/ 157 w 1121"/>
                  <a:gd name="T35" fmla="*/ 1078 h 1078"/>
                  <a:gd name="T36" fmla="*/ 128 w 1121"/>
                  <a:gd name="T37" fmla="*/ 1075 h 1078"/>
                  <a:gd name="T38" fmla="*/ 100 w 1121"/>
                  <a:gd name="T39" fmla="*/ 1067 h 1078"/>
                  <a:gd name="T40" fmla="*/ 74 w 1121"/>
                  <a:gd name="T41" fmla="*/ 1053 h 1078"/>
                  <a:gd name="T42" fmla="*/ 48 w 1121"/>
                  <a:gd name="T43" fmla="*/ 1033 h 1078"/>
                  <a:gd name="T44" fmla="*/ 27 w 1121"/>
                  <a:gd name="T45" fmla="*/ 1009 h 1078"/>
                  <a:gd name="T46" fmla="*/ 13 w 1121"/>
                  <a:gd name="T47" fmla="*/ 982 h 1078"/>
                  <a:gd name="T48" fmla="*/ 3 w 1121"/>
                  <a:gd name="T49" fmla="*/ 953 h 1078"/>
                  <a:gd name="T50" fmla="*/ 0 w 1121"/>
                  <a:gd name="T51" fmla="*/ 921 h 1078"/>
                  <a:gd name="T52" fmla="*/ 0 w 1121"/>
                  <a:gd name="T53" fmla="*/ 916 h 1078"/>
                  <a:gd name="T54" fmla="*/ 5 w 1121"/>
                  <a:gd name="T55" fmla="*/ 881 h 1078"/>
                  <a:gd name="T56" fmla="*/ 16 w 1121"/>
                  <a:gd name="T57" fmla="*/ 847 h 1078"/>
                  <a:gd name="T58" fmla="*/ 35 w 1121"/>
                  <a:gd name="T59" fmla="*/ 818 h 1078"/>
                  <a:gd name="T60" fmla="*/ 61 w 1121"/>
                  <a:gd name="T61" fmla="*/ 792 h 1078"/>
                  <a:gd name="T62" fmla="*/ 92 w 1121"/>
                  <a:gd name="T63" fmla="*/ 775 h 1078"/>
                  <a:gd name="T64" fmla="*/ 597 w 1121"/>
                  <a:gd name="T65" fmla="*/ 538 h 1078"/>
                  <a:gd name="T66" fmla="*/ 92 w 1121"/>
                  <a:gd name="T67" fmla="*/ 304 h 1078"/>
                  <a:gd name="T68" fmla="*/ 61 w 1121"/>
                  <a:gd name="T69" fmla="*/ 285 h 1078"/>
                  <a:gd name="T70" fmla="*/ 35 w 1121"/>
                  <a:gd name="T71" fmla="*/ 261 h 1078"/>
                  <a:gd name="T72" fmla="*/ 16 w 1121"/>
                  <a:gd name="T73" fmla="*/ 230 h 1078"/>
                  <a:gd name="T74" fmla="*/ 5 w 1121"/>
                  <a:gd name="T75" fmla="*/ 198 h 1078"/>
                  <a:gd name="T76" fmla="*/ 0 w 1121"/>
                  <a:gd name="T77" fmla="*/ 161 h 1078"/>
                  <a:gd name="T78" fmla="*/ 0 w 1121"/>
                  <a:gd name="T79" fmla="*/ 158 h 1078"/>
                  <a:gd name="T80" fmla="*/ 3 w 1121"/>
                  <a:gd name="T81" fmla="*/ 126 h 1078"/>
                  <a:gd name="T82" fmla="*/ 13 w 1121"/>
                  <a:gd name="T83" fmla="*/ 97 h 1078"/>
                  <a:gd name="T84" fmla="*/ 27 w 1121"/>
                  <a:gd name="T85" fmla="*/ 69 h 1078"/>
                  <a:gd name="T86" fmla="*/ 48 w 1121"/>
                  <a:gd name="T87" fmla="*/ 45 h 1078"/>
                  <a:gd name="T88" fmla="*/ 74 w 1121"/>
                  <a:gd name="T89" fmla="*/ 24 h 1078"/>
                  <a:gd name="T90" fmla="*/ 100 w 1121"/>
                  <a:gd name="T91" fmla="*/ 12 h 1078"/>
                  <a:gd name="T92" fmla="*/ 128 w 1121"/>
                  <a:gd name="T93" fmla="*/ 4 h 1078"/>
                  <a:gd name="T94" fmla="*/ 157 w 1121"/>
                  <a:gd name="T95" fmla="*/ 0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21" h="1078">
                    <a:moveTo>
                      <a:pt x="157" y="0"/>
                    </a:moveTo>
                    <a:lnTo>
                      <a:pt x="191" y="5"/>
                    </a:lnTo>
                    <a:lnTo>
                      <a:pt x="223" y="15"/>
                    </a:lnTo>
                    <a:lnTo>
                      <a:pt x="1031" y="391"/>
                    </a:lnTo>
                    <a:lnTo>
                      <a:pt x="1062" y="410"/>
                    </a:lnTo>
                    <a:lnTo>
                      <a:pt x="1086" y="434"/>
                    </a:lnTo>
                    <a:lnTo>
                      <a:pt x="1105" y="465"/>
                    </a:lnTo>
                    <a:lnTo>
                      <a:pt x="1118" y="498"/>
                    </a:lnTo>
                    <a:lnTo>
                      <a:pt x="1121" y="534"/>
                    </a:lnTo>
                    <a:lnTo>
                      <a:pt x="1121" y="545"/>
                    </a:lnTo>
                    <a:lnTo>
                      <a:pt x="1118" y="580"/>
                    </a:lnTo>
                    <a:lnTo>
                      <a:pt x="1105" y="614"/>
                    </a:lnTo>
                    <a:lnTo>
                      <a:pt x="1086" y="643"/>
                    </a:lnTo>
                    <a:lnTo>
                      <a:pt x="1062" y="669"/>
                    </a:lnTo>
                    <a:lnTo>
                      <a:pt x="1031" y="688"/>
                    </a:lnTo>
                    <a:lnTo>
                      <a:pt x="223" y="1064"/>
                    </a:lnTo>
                    <a:lnTo>
                      <a:pt x="191" y="1073"/>
                    </a:lnTo>
                    <a:lnTo>
                      <a:pt x="157" y="1078"/>
                    </a:lnTo>
                    <a:lnTo>
                      <a:pt x="128" y="1075"/>
                    </a:lnTo>
                    <a:lnTo>
                      <a:pt x="100" y="1067"/>
                    </a:lnTo>
                    <a:lnTo>
                      <a:pt x="74" y="1053"/>
                    </a:lnTo>
                    <a:lnTo>
                      <a:pt x="48" y="1033"/>
                    </a:lnTo>
                    <a:lnTo>
                      <a:pt x="27" y="1009"/>
                    </a:lnTo>
                    <a:lnTo>
                      <a:pt x="13" y="982"/>
                    </a:lnTo>
                    <a:lnTo>
                      <a:pt x="3" y="953"/>
                    </a:lnTo>
                    <a:lnTo>
                      <a:pt x="0" y="921"/>
                    </a:lnTo>
                    <a:lnTo>
                      <a:pt x="0" y="916"/>
                    </a:lnTo>
                    <a:lnTo>
                      <a:pt x="5" y="881"/>
                    </a:lnTo>
                    <a:lnTo>
                      <a:pt x="16" y="847"/>
                    </a:lnTo>
                    <a:lnTo>
                      <a:pt x="35" y="818"/>
                    </a:lnTo>
                    <a:lnTo>
                      <a:pt x="61" y="792"/>
                    </a:lnTo>
                    <a:lnTo>
                      <a:pt x="92" y="775"/>
                    </a:lnTo>
                    <a:lnTo>
                      <a:pt x="597" y="538"/>
                    </a:lnTo>
                    <a:lnTo>
                      <a:pt x="92" y="304"/>
                    </a:lnTo>
                    <a:lnTo>
                      <a:pt x="61" y="285"/>
                    </a:lnTo>
                    <a:lnTo>
                      <a:pt x="35" y="261"/>
                    </a:lnTo>
                    <a:lnTo>
                      <a:pt x="16" y="230"/>
                    </a:lnTo>
                    <a:lnTo>
                      <a:pt x="5" y="198"/>
                    </a:lnTo>
                    <a:lnTo>
                      <a:pt x="0" y="161"/>
                    </a:lnTo>
                    <a:lnTo>
                      <a:pt x="0" y="158"/>
                    </a:lnTo>
                    <a:lnTo>
                      <a:pt x="3" y="126"/>
                    </a:lnTo>
                    <a:lnTo>
                      <a:pt x="13" y="97"/>
                    </a:lnTo>
                    <a:lnTo>
                      <a:pt x="27" y="69"/>
                    </a:lnTo>
                    <a:lnTo>
                      <a:pt x="48" y="45"/>
                    </a:lnTo>
                    <a:lnTo>
                      <a:pt x="74" y="24"/>
                    </a:lnTo>
                    <a:lnTo>
                      <a:pt x="100" y="12"/>
                    </a:lnTo>
                    <a:lnTo>
                      <a:pt x="128" y="4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5691187" y="2061679"/>
            <a:ext cx="809625" cy="809625"/>
            <a:chOff x="5691187" y="2061679"/>
            <a:chExt cx="809625" cy="809625"/>
          </a:xfrm>
        </p:grpSpPr>
        <p:sp>
          <p:nvSpPr>
            <p:cNvPr id="79" name="Oval 17"/>
            <p:cNvSpPr/>
            <p:nvPr/>
          </p:nvSpPr>
          <p:spPr>
            <a:xfrm>
              <a:off x="5691187" y="2061679"/>
              <a:ext cx="809625" cy="809625"/>
            </a:xfrm>
            <a:prstGeom prst="ellipse">
              <a:avLst/>
            </a:prstGeom>
            <a:gradFill flip="none" rotWithShape="1">
              <a:gsLst>
                <a:gs pos="0">
                  <a:srgbClr val="FDDA01"/>
                </a:gs>
                <a:gs pos="55000">
                  <a:srgbClr val="F0510F">
                    <a:shade val="100000"/>
                    <a:satMod val="115000"/>
                  </a:srgb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1018"/>
            <p:cNvSpPr>
              <a:spLocks noEditPoints="1"/>
            </p:cNvSpPr>
            <p:nvPr/>
          </p:nvSpPr>
          <p:spPr bwMode="auto">
            <a:xfrm>
              <a:off x="5971298" y="2336043"/>
              <a:ext cx="249402" cy="258561"/>
            </a:xfrm>
            <a:custGeom>
              <a:avLst/>
              <a:gdLst>
                <a:gd name="T0" fmla="*/ 1096 w 3186"/>
                <a:gd name="T1" fmla="*/ 376 h 3299"/>
                <a:gd name="T2" fmla="*/ 815 w 3186"/>
                <a:gd name="T3" fmla="*/ 495 h 3299"/>
                <a:gd name="T4" fmla="*/ 586 w 3186"/>
                <a:gd name="T5" fmla="*/ 692 h 3299"/>
                <a:gd name="T6" fmla="*/ 426 w 3186"/>
                <a:gd name="T7" fmla="*/ 949 h 3299"/>
                <a:gd name="T8" fmla="*/ 352 w 3186"/>
                <a:gd name="T9" fmla="*/ 1251 h 3299"/>
                <a:gd name="T10" fmla="*/ 376 w 3186"/>
                <a:gd name="T11" fmla="*/ 1568 h 3299"/>
                <a:gd name="T12" fmla="*/ 496 w 3186"/>
                <a:gd name="T13" fmla="*/ 1849 h 3299"/>
                <a:gd name="T14" fmla="*/ 692 w 3186"/>
                <a:gd name="T15" fmla="*/ 2079 h 3299"/>
                <a:gd name="T16" fmla="*/ 950 w 3186"/>
                <a:gd name="T17" fmla="*/ 2239 h 3299"/>
                <a:gd name="T18" fmla="*/ 1252 w 3186"/>
                <a:gd name="T19" fmla="*/ 2313 h 3299"/>
                <a:gd name="T20" fmla="*/ 1569 w 3186"/>
                <a:gd name="T21" fmla="*/ 2288 h 3299"/>
                <a:gd name="T22" fmla="*/ 1851 w 3186"/>
                <a:gd name="T23" fmla="*/ 2169 h 3299"/>
                <a:gd name="T24" fmla="*/ 2080 w 3186"/>
                <a:gd name="T25" fmla="*/ 1972 h 3299"/>
                <a:gd name="T26" fmla="*/ 2240 w 3186"/>
                <a:gd name="T27" fmla="*/ 1714 h 3299"/>
                <a:gd name="T28" fmla="*/ 2314 w 3186"/>
                <a:gd name="T29" fmla="*/ 1412 h 3299"/>
                <a:gd name="T30" fmla="*/ 2289 w 3186"/>
                <a:gd name="T31" fmla="*/ 1096 h 3299"/>
                <a:gd name="T32" fmla="*/ 2170 w 3186"/>
                <a:gd name="T33" fmla="*/ 813 h 3299"/>
                <a:gd name="T34" fmla="*/ 1973 w 3186"/>
                <a:gd name="T35" fmla="*/ 584 h 3299"/>
                <a:gd name="T36" fmla="*/ 1715 w 3186"/>
                <a:gd name="T37" fmla="*/ 425 h 3299"/>
                <a:gd name="T38" fmla="*/ 1413 w 3186"/>
                <a:gd name="T39" fmla="*/ 350 h 3299"/>
                <a:gd name="T40" fmla="*/ 1513 w 3186"/>
                <a:gd name="T41" fmla="*/ 12 h 3299"/>
                <a:gd name="T42" fmla="*/ 1851 w 3186"/>
                <a:gd name="T43" fmla="*/ 105 h 3299"/>
                <a:gd name="T44" fmla="*/ 2146 w 3186"/>
                <a:gd name="T45" fmla="*/ 278 h 3299"/>
                <a:gd name="T46" fmla="*/ 2388 w 3186"/>
                <a:gd name="T47" fmla="*/ 518 h 3299"/>
                <a:gd name="T48" fmla="*/ 2561 w 3186"/>
                <a:gd name="T49" fmla="*/ 813 h 3299"/>
                <a:gd name="T50" fmla="*/ 2653 w 3186"/>
                <a:gd name="T51" fmla="*/ 1151 h 3299"/>
                <a:gd name="T52" fmla="*/ 2655 w 3186"/>
                <a:gd name="T53" fmla="*/ 1502 h 3299"/>
                <a:gd name="T54" fmla="*/ 2570 w 3186"/>
                <a:gd name="T55" fmla="*/ 1827 h 3299"/>
                <a:gd name="T56" fmla="*/ 2405 w 3186"/>
                <a:gd name="T57" fmla="*/ 2122 h 3299"/>
                <a:gd name="T58" fmla="*/ 3173 w 3186"/>
                <a:gd name="T59" fmla="*/ 3056 h 3299"/>
                <a:gd name="T60" fmla="*/ 3180 w 3186"/>
                <a:gd name="T61" fmla="*/ 3172 h 3299"/>
                <a:gd name="T62" fmla="*/ 3113 w 3186"/>
                <a:gd name="T63" fmla="*/ 3267 h 3299"/>
                <a:gd name="T64" fmla="*/ 3013 w 3186"/>
                <a:gd name="T65" fmla="*/ 3299 h 3299"/>
                <a:gd name="T66" fmla="*/ 2909 w 3186"/>
                <a:gd name="T67" fmla="*/ 3264 h 3299"/>
                <a:gd name="T68" fmla="*/ 1957 w 3186"/>
                <a:gd name="T69" fmla="*/ 2508 h 3299"/>
                <a:gd name="T70" fmla="*/ 1655 w 3186"/>
                <a:gd name="T71" fmla="*/ 2625 h 3299"/>
                <a:gd name="T72" fmla="*/ 1333 w 3186"/>
                <a:gd name="T73" fmla="*/ 2664 h 3299"/>
                <a:gd name="T74" fmla="*/ 979 w 3186"/>
                <a:gd name="T75" fmla="*/ 2616 h 3299"/>
                <a:gd name="T76" fmla="*/ 661 w 3186"/>
                <a:gd name="T77" fmla="*/ 2481 h 3299"/>
                <a:gd name="T78" fmla="*/ 391 w 3186"/>
                <a:gd name="T79" fmla="*/ 2273 h 3299"/>
                <a:gd name="T80" fmla="*/ 183 w 3186"/>
                <a:gd name="T81" fmla="*/ 2003 h 3299"/>
                <a:gd name="T82" fmla="*/ 48 w 3186"/>
                <a:gd name="T83" fmla="*/ 1685 h 3299"/>
                <a:gd name="T84" fmla="*/ 0 w 3186"/>
                <a:gd name="T85" fmla="*/ 1332 h 3299"/>
                <a:gd name="T86" fmla="*/ 48 w 3186"/>
                <a:gd name="T87" fmla="*/ 978 h 3299"/>
                <a:gd name="T88" fmla="*/ 183 w 3186"/>
                <a:gd name="T89" fmla="*/ 660 h 3299"/>
                <a:gd name="T90" fmla="*/ 391 w 3186"/>
                <a:gd name="T91" fmla="*/ 391 h 3299"/>
                <a:gd name="T92" fmla="*/ 661 w 3186"/>
                <a:gd name="T93" fmla="*/ 182 h 3299"/>
                <a:gd name="T94" fmla="*/ 979 w 3186"/>
                <a:gd name="T95" fmla="*/ 47 h 3299"/>
                <a:gd name="T96" fmla="*/ 1333 w 3186"/>
                <a:gd name="T97" fmla="*/ 0 h 3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85" h="3299">
                  <a:moveTo>
                    <a:pt x="1333" y="347"/>
                  </a:moveTo>
                  <a:lnTo>
                    <a:pt x="1252" y="350"/>
                  </a:lnTo>
                  <a:lnTo>
                    <a:pt x="1173" y="361"/>
                  </a:lnTo>
                  <a:lnTo>
                    <a:pt x="1096" y="376"/>
                  </a:lnTo>
                  <a:lnTo>
                    <a:pt x="1022" y="398"/>
                  </a:lnTo>
                  <a:lnTo>
                    <a:pt x="950" y="425"/>
                  </a:lnTo>
                  <a:lnTo>
                    <a:pt x="881" y="458"/>
                  </a:lnTo>
                  <a:lnTo>
                    <a:pt x="815" y="495"/>
                  </a:lnTo>
                  <a:lnTo>
                    <a:pt x="752" y="538"/>
                  </a:lnTo>
                  <a:lnTo>
                    <a:pt x="692" y="584"/>
                  </a:lnTo>
                  <a:lnTo>
                    <a:pt x="636" y="636"/>
                  </a:lnTo>
                  <a:lnTo>
                    <a:pt x="586" y="692"/>
                  </a:lnTo>
                  <a:lnTo>
                    <a:pt x="538" y="750"/>
                  </a:lnTo>
                  <a:lnTo>
                    <a:pt x="496" y="813"/>
                  </a:lnTo>
                  <a:lnTo>
                    <a:pt x="458" y="879"/>
                  </a:lnTo>
                  <a:lnTo>
                    <a:pt x="426" y="949"/>
                  </a:lnTo>
                  <a:lnTo>
                    <a:pt x="398" y="1021"/>
                  </a:lnTo>
                  <a:lnTo>
                    <a:pt x="376" y="1096"/>
                  </a:lnTo>
                  <a:lnTo>
                    <a:pt x="361" y="1172"/>
                  </a:lnTo>
                  <a:lnTo>
                    <a:pt x="352" y="1251"/>
                  </a:lnTo>
                  <a:lnTo>
                    <a:pt x="348" y="1332"/>
                  </a:lnTo>
                  <a:lnTo>
                    <a:pt x="352" y="1412"/>
                  </a:lnTo>
                  <a:lnTo>
                    <a:pt x="361" y="1492"/>
                  </a:lnTo>
                  <a:lnTo>
                    <a:pt x="376" y="1568"/>
                  </a:lnTo>
                  <a:lnTo>
                    <a:pt x="398" y="1642"/>
                  </a:lnTo>
                  <a:lnTo>
                    <a:pt x="426" y="1714"/>
                  </a:lnTo>
                  <a:lnTo>
                    <a:pt x="458" y="1783"/>
                  </a:lnTo>
                  <a:lnTo>
                    <a:pt x="496" y="1849"/>
                  </a:lnTo>
                  <a:lnTo>
                    <a:pt x="538" y="1912"/>
                  </a:lnTo>
                  <a:lnTo>
                    <a:pt x="586" y="1972"/>
                  </a:lnTo>
                  <a:lnTo>
                    <a:pt x="636" y="2028"/>
                  </a:lnTo>
                  <a:lnTo>
                    <a:pt x="692" y="2079"/>
                  </a:lnTo>
                  <a:lnTo>
                    <a:pt x="752" y="2126"/>
                  </a:lnTo>
                  <a:lnTo>
                    <a:pt x="815" y="2169"/>
                  </a:lnTo>
                  <a:lnTo>
                    <a:pt x="881" y="2206"/>
                  </a:lnTo>
                  <a:lnTo>
                    <a:pt x="950" y="2239"/>
                  </a:lnTo>
                  <a:lnTo>
                    <a:pt x="1022" y="2266"/>
                  </a:lnTo>
                  <a:lnTo>
                    <a:pt x="1096" y="2288"/>
                  </a:lnTo>
                  <a:lnTo>
                    <a:pt x="1173" y="2303"/>
                  </a:lnTo>
                  <a:lnTo>
                    <a:pt x="1252" y="2313"/>
                  </a:lnTo>
                  <a:lnTo>
                    <a:pt x="1333" y="2316"/>
                  </a:lnTo>
                  <a:lnTo>
                    <a:pt x="1413" y="2313"/>
                  </a:lnTo>
                  <a:lnTo>
                    <a:pt x="1492" y="2303"/>
                  </a:lnTo>
                  <a:lnTo>
                    <a:pt x="1569" y="2288"/>
                  </a:lnTo>
                  <a:lnTo>
                    <a:pt x="1644" y="2266"/>
                  </a:lnTo>
                  <a:lnTo>
                    <a:pt x="1715" y="2239"/>
                  </a:lnTo>
                  <a:lnTo>
                    <a:pt x="1785" y="2206"/>
                  </a:lnTo>
                  <a:lnTo>
                    <a:pt x="1851" y="2169"/>
                  </a:lnTo>
                  <a:lnTo>
                    <a:pt x="1914" y="2126"/>
                  </a:lnTo>
                  <a:lnTo>
                    <a:pt x="1973" y="2079"/>
                  </a:lnTo>
                  <a:lnTo>
                    <a:pt x="2029" y="2028"/>
                  </a:lnTo>
                  <a:lnTo>
                    <a:pt x="2080" y="1972"/>
                  </a:lnTo>
                  <a:lnTo>
                    <a:pt x="2128" y="1912"/>
                  </a:lnTo>
                  <a:lnTo>
                    <a:pt x="2170" y="1849"/>
                  </a:lnTo>
                  <a:lnTo>
                    <a:pt x="2207" y="1783"/>
                  </a:lnTo>
                  <a:lnTo>
                    <a:pt x="2240" y="1714"/>
                  </a:lnTo>
                  <a:lnTo>
                    <a:pt x="2267" y="1642"/>
                  </a:lnTo>
                  <a:lnTo>
                    <a:pt x="2289" y="1568"/>
                  </a:lnTo>
                  <a:lnTo>
                    <a:pt x="2305" y="1492"/>
                  </a:lnTo>
                  <a:lnTo>
                    <a:pt x="2314" y="1412"/>
                  </a:lnTo>
                  <a:lnTo>
                    <a:pt x="2318" y="1332"/>
                  </a:lnTo>
                  <a:lnTo>
                    <a:pt x="2314" y="1251"/>
                  </a:lnTo>
                  <a:lnTo>
                    <a:pt x="2305" y="1172"/>
                  </a:lnTo>
                  <a:lnTo>
                    <a:pt x="2289" y="1096"/>
                  </a:lnTo>
                  <a:lnTo>
                    <a:pt x="2267" y="1021"/>
                  </a:lnTo>
                  <a:lnTo>
                    <a:pt x="2240" y="949"/>
                  </a:lnTo>
                  <a:lnTo>
                    <a:pt x="2207" y="879"/>
                  </a:lnTo>
                  <a:lnTo>
                    <a:pt x="2170" y="813"/>
                  </a:lnTo>
                  <a:lnTo>
                    <a:pt x="2128" y="750"/>
                  </a:lnTo>
                  <a:lnTo>
                    <a:pt x="2080" y="692"/>
                  </a:lnTo>
                  <a:lnTo>
                    <a:pt x="2029" y="636"/>
                  </a:lnTo>
                  <a:lnTo>
                    <a:pt x="1973" y="584"/>
                  </a:lnTo>
                  <a:lnTo>
                    <a:pt x="1914" y="538"/>
                  </a:lnTo>
                  <a:lnTo>
                    <a:pt x="1851" y="495"/>
                  </a:lnTo>
                  <a:lnTo>
                    <a:pt x="1785" y="458"/>
                  </a:lnTo>
                  <a:lnTo>
                    <a:pt x="1715" y="425"/>
                  </a:lnTo>
                  <a:lnTo>
                    <a:pt x="1644" y="398"/>
                  </a:lnTo>
                  <a:lnTo>
                    <a:pt x="1569" y="376"/>
                  </a:lnTo>
                  <a:lnTo>
                    <a:pt x="1492" y="361"/>
                  </a:lnTo>
                  <a:lnTo>
                    <a:pt x="1413" y="350"/>
                  </a:lnTo>
                  <a:lnTo>
                    <a:pt x="1333" y="347"/>
                  </a:lnTo>
                  <a:close/>
                  <a:moveTo>
                    <a:pt x="1333" y="0"/>
                  </a:moveTo>
                  <a:lnTo>
                    <a:pt x="1423" y="3"/>
                  </a:lnTo>
                  <a:lnTo>
                    <a:pt x="1513" y="12"/>
                  </a:lnTo>
                  <a:lnTo>
                    <a:pt x="1601" y="27"/>
                  </a:lnTo>
                  <a:lnTo>
                    <a:pt x="1686" y="47"/>
                  </a:lnTo>
                  <a:lnTo>
                    <a:pt x="1770" y="73"/>
                  </a:lnTo>
                  <a:lnTo>
                    <a:pt x="1851" y="105"/>
                  </a:lnTo>
                  <a:lnTo>
                    <a:pt x="1930" y="141"/>
                  </a:lnTo>
                  <a:lnTo>
                    <a:pt x="2005" y="182"/>
                  </a:lnTo>
                  <a:lnTo>
                    <a:pt x="2077" y="228"/>
                  </a:lnTo>
                  <a:lnTo>
                    <a:pt x="2146" y="278"/>
                  </a:lnTo>
                  <a:lnTo>
                    <a:pt x="2212" y="332"/>
                  </a:lnTo>
                  <a:lnTo>
                    <a:pt x="2274" y="391"/>
                  </a:lnTo>
                  <a:lnTo>
                    <a:pt x="2333" y="452"/>
                  </a:lnTo>
                  <a:lnTo>
                    <a:pt x="2388" y="518"/>
                  </a:lnTo>
                  <a:lnTo>
                    <a:pt x="2437" y="588"/>
                  </a:lnTo>
                  <a:lnTo>
                    <a:pt x="2484" y="660"/>
                  </a:lnTo>
                  <a:lnTo>
                    <a:pt x="2524" y="736"/>
                  </a:lnTo>
                  <a:lnTo>
                    <a:pt x="2561" y="813"/>
                  </a:lnTo>
                  <a:lnTo>
                    <a:pt x="2592" y="895"/>
                  </a:lnTo>
                  <a:lnTo>
                    <a:pt x="2618" y="978"/>
                  </a:lnTo>
                  <a:lnTo>
                    <a:pt x="2638" y="1064"/>
                  </a:lnTo>
                  <a:lnTo>
                    <a:pt x="2653" y="1151"/>
                  </a:lnTo>
                  <a:lnTo>
                    <a:pt x="2662" y="1241"/>
                  </a:lnTo>
                  <a:lnTo>
                    <a:pt x="2665" y="1332"/>
                  </a:lnTo>
                  <a:lnTo>
                    <a:pt x="2663" y="1417"/>
                  </a:lnTo>
                  <a:lnTo>
                    <a:pt x="2655" y="1502"/>
                  </a:lnTo>
                  <a:lnTo>
                    <a:pt x="2641" y="1585"/>
                  </a:lnTo>
                  <a:lnTo>
                    <a:pt x="2623" y="1667"/>
                  </a:lnTo>
                  <a:lnTo>
                    <a:pt x="2598" y="1748"/>
                  </a:lnTo>
                  <a:lnTo>
                    <a:pt x="2570" y="1827"/>
                  </a:lnTo>
                  <a:lnTo>
                    <a:pt x="2536" y="1904"/>
                  </a:lnTo>
                  <a:lnTo>
                    <a:pt x="2497" y="1979"/>
                  </a:lnTo>
                  <a:lnTo>
                    <a:pt x="2454" y="2051"/>
                  </a:lnTo>
                  <a:lnTo>
                    <a:pt x="2405" y="2122"/>
                  </a:lnTo>
                  <a:lnTo>
                    <a:pt x="2353" y="2189"/>
                  </a:lnTo>
                  <a:lnTo>
                    <a:pt x="3137" y="3004"/>
                  </a:lnTo>
                  <a:lnTo>
                    <a:pt x="3158" y="3029"/>
                  </a:lnTo>
                  <a:lnTo>
                    <a:pt x="3173" y="3056"/>
                  </a:lnTo>
                  <a:lnTo>
                    <a:pt x="3182" y="3084"/>
                  </a:lnTo>
                  <a:lnTo>
                    <a:pt x="3186" y="3113"/>
                  </a:lnTo>
                  <a:lnTo>
                    <a:pt x="3186" y="3143"/>
                  </a:lnTo>
                  <a:lnTo>
                    <a:pt x="3180" y="3172"/>
                  </a:lnTo>
                  <a:lnTo>
                    <a:pt x="3169" y="3200"/>
                  </a:lnTo>
                  <a:lnTo>
                    <a:pt x="3154" y="3227"/>
                  </a:lnTo>
                  <a:lnTo>
                    <a:pt x="3133" y="3250"/>
                  </a:lnTo>
                  <a:lnTo>
                    <a:pt x="3113" y="3267"/>
                  </a:lnTo>
                  <a:lnTo>
                    <a:pt x="3090" y="3280"/>
                  </a:lnTo>
                  <a:lnTo>
                    <a:pt x="3065" y="3291"/>
                  </a:lnTo>
                  <a:lnTo>
                    <a:pt x="3040" y="3297"/>
                  </a:lnTo>
                  <a:lnTo>
                    <a:pt x="3013" y="3299"/>
                  </a:lnTo>
                  <a:lnTo>
                    <a:pt x="2985" y="3297"/>
                  </a:lnTo>
                  <a:lnTo>
                    <a:pt x="2958" y="3290"/>
                  </a:lnTo>
                  <a:lnTo>
                    <a:pt x="2932" y="3279"/>
                  </a:lnTo>
                  <a:lnTo>
                    <a:pt x="2909" y="3264"/>
                  </a:lnTo>
                  <a:lnTo>
                    <a:pt x="2888" y="3245"/>
                  </a:lnTo>
                  <a:lnTo>
                    <a:pt x="2096" y="2423"/>
                  </a:lnTo>
                  <a:lnTo>
                    <a:pt x="2028" y="2468"/>
                  </a:lnTo>
                  <a:lnTo>
                    <a:pt x="1957" y="2508"/>
                  </a:lnTo>
                  <a:lnTo>
                    <a:pt x="1884" y="2544"/>
                  </a:lnTo>
                  <a:lnTo>
                    <a:pt x="1810" y="2576"/>
                  </a:lnTo>
                  <a:lnTo>
                    <a:pt x="1734" y="2602"/>
                  </a:lnTo>
                  <a:lnTo>
                    <a:pt x="1655" y="2625"/>
                  </a:lnTo>
                  <a:lnTo>
                    <a:pt x="1577" y="2641"/>
                  </a:lnTo>
                  <a:lnTo>
                    <a:pt x="1497" y="2653"/>
                  </a:lnTo>
                  <a:lnTo>
                    <a:pt x="1415" y="2661"/>
                  </a:lnTo>
                  <a:lnTo>
                    <a:pt x="1333" y="2664"/>
                  </a:lnTo>
                  <a:lnTo>
                    <a:pt x="1242" y="2661"/>
                  </a:lnTo>
                  <a:lnTo>
                    <a:pt x="1152" y="2651"/>
                  </a:lnTo>
                  <a:lnTo>
                    <a:pt x="1064" y="2637"/>
                  </a:lnTo>
                  <a:lnTo>
                    <a:pt x="979" y="2616"/>
                  </a:lnTo>
                  <a:lnTo>
                    <a:pt x="895" y="2590"/>
                  </a:lnTo>
                  <a:lnTo>
                    <a:pt x="815" y="2559"/>
                  </a:lnTo>
                  <a:lnTo>
                    <a:pt x="736" y="2523"/>
                  </a:lnTo>
                  <a:lnTo>
                    <a:pt x="661" y="2481"/>
                  </a:lnTo>
                  <a:lnTo>
                    <a:pt x="588" y="2436"/>
                  </a:lnTo>
                  <a:lnTo>
                    <a:pt x="519" y="2385"/>
                  </a:lnTo>
                  <a:lnTo>
                    <a:pt x="453" y="2332"/>
                  </a:lnTo>
                  <a:lnTo>
                    <a:pt x="391" y="2273"/>
                  </a:lnTo>
                  <a:lnTo>
                    <a:pt x="333" y="2211"/>
                  </a:lnTo>
                  <a:lnTo>
                    <a:pt x="278" y="2145"/>
                  </a:lnTo>
                  <a:lnTo>
                    <a:pt x="228" y="2076"/>
                  </a:lnTo>
                  <a:lnTo>
                    <a:pt x="183" y="2003"/>
                  </a:lnTo>
                  <a:lnTo>
                    <a:pt x="141" y="1928"/>
                  </a:lnTo>
                  <a:lnTo>
                    <a:pt x="105" y="1849"/>
                  </a:lnTo>
                  <a:lnTo>
                    <a:pt x="74" y="1769"/>
                  </a:lnTo>
                  <a:lnTo>
                    <a:pt x="48" y="1685"/>
                  </a:lnTo>
                  <a:lnTo>
                    <a:pt x="28" y="1600"/>
                  </a:lnTo>
                  <a:lnTo>
                    <a:pt x="12" y="1512"/>
                  </a:lnTo>
                  <a:lnTo>
                    <a:pt x="3" y="1423"/>
                  </a:lnTo>
                  <a:lnTo>
                    <a:pt x="0" y="1332"/>
                  </a:lnTo>
                  <a:lnTo>
                    <a:pt x="3" y="1241"/>
                  </a:lnTo>
                  <a:lnTo>
                    <a:pt x="12" y="1151"/>
                  </a:lnTo>
                  <a:lnTo>
                    <a:pt x="28" y="1064"/>
                  </a:lnTo>
                  <a:lnTo>
                    <a:pt x="48" y="978"/>
                  </a:lnTo>
                  <a:lnTo>
                    <a:pt x="74" y="895"/>
                  </a:lnTo>
                  <a:lnTo>
                    <a:pt x="105" y="813"/>
                  </a:lnTo>
                  <a:lnTo>
                    <a:pt x="141" y="736"/>
                  </a:lnTo>
                  <a:lnTo>
                    <a:pt x="183" y="660"/>
                  </a:lnTo>
                  <a:lnTo>
                    <a:pt x="228" y="588"/>
                  </a:lnTo>
                  <a:lnTo>
                    <a:pt x="278" y="518"/>
                  </a:lnTo>
                  <a:lnTo>
                    <a:pt x="333" y="452"/>
                  </a:lnTo>
                  <a:lnTo>
                    <a:pt x="391" y="391"/>
                  </a:lnTo>
                  <a:lnTo>
                    <a:pt x="453" y="332"/>
                  </a:lnTo>
                  <a:lnTo>
                    <a:pt x="519" y="278"/>
                  </a:lnTo>
                  <a:lnTo>
                    <a:pt x="588" y="228"/>
                  </a:lnTo>
                  <a:lnTo>
                    <a:pt x="661" y="182"/>
                  </a:lnTo>
                  <a:lnTo>
                    <a:pt x="736" y="141"/>
                  </a:lnTo>
                  <a:lnTo>
                    <a:pt x="815" y="105"/>
                  </a:lnTo>
                  <a:lnTo>
                    <a:pt x="895" y="73"/>
                  </a:lnTo>
                  <a:lnTo>
                    <a:pt x="979" y="47"/>
                  </a:lnTo>
                  <a:lnTo>
                    <a:pt x="1064" y="27"/>
                  </a:lnTo>
                  <a:lnTo>
                    <a:pt x="1152" y="12"/>
                  </a:lnTo>
                  <a:lnTo>
                    <a:pt x="1242" y="3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7" name="Group 1331"/>
          <p:cNvGrpSpPr>
            <a:grpSpLocks noChangeAspect="1"/>
          </p:cNvGrpSpPr>
          <p:nvPr/>
        </p:nvGrpSpPr>
        <p:grpSpPr>
          <a:xfrm>
            <a:off x="9290068" y="2336043"/>
            <a:ext cx="253609" cy="252794"/>
            <a:chOff x="-2341" y="957"/>
            <a:chExt cx="622" cy="620"/>
          </a:xfrm>
          <a:solidFill>
            <a:schemeClr val="bg1"/>
          </a:solidFill>
        </p:grpSpPr>
        <p:sp>
          <p:nvSpPr>
            <p:cNvPr id="98" name="Freeform 1333"/>
            <p:cNvSpPr>
              <a:spLocks noEditPoints="1"/>
            </p:cNvSpPr>
            <p:nvPr/>
          </p:nvSpPr>
          <p:spPr bwMode="auto">
            <a:xfrm>
              <a:off x="-2341" y="957"/>
              <a:ext cx="622" cy="620"/>
            </a:xfrm>
            <a:custGeom>
              <a:avLst/>
              <a:gdLst>
                <a:gd name="T0" fmla="*/ 1557 w 3731"/>
                <a:gd name="T1" fmla="*/ 429 h 3720"/>
                <a:gd name="T2" fmla="*/ 1182 w 3731"/>
                <a:gd name="T3" fmla="*/ 565 h 3720"/>
                <a:gd name="T4" fmla="*/ 863 w 3731"/>
                <a:gd name="T5" fmla="*/ 792 h 3720"/>
                <a:gd name="T6" fmla="*/ 615 w 3731"/>
                <a:gd name="T7" fmla="*/ 1094 h 3720"/>
                <a:gd name="T8" fmla="*/ 454 w 3731"/>
                <a:gd name="T9" fmla="*/ 1455 h 3720"/>
                <a:gd name="T10" fmla="*/ 396 w 3731"/>
                <a:gd name="T11" fmla="*/ 1861 h 3720"/>
                <a:gd name="T12" fmla="*/ 454 w 3731"/>
                <a:gd name="T13" fmla="*/ 2265 h 3720"/>
                <a:gd name="T14" fmla="*/ 615 w 3731"/>
                <a:gd name="T15" fmla="*/ 2627 h 3720"/>
                <a:gd name="T16" fmla="*/ 863 w 3731"/>
                <a:gd name="T17" fmla="*/ 2929 h 3720"/>
                <a:gd name="T18" fmla="*/ 1182 w 3731"/>
                <a:gd name="T19" fmla="*/ 3156 h 3720"/>
                <a:gd name="T20" fmla="*/ 1557 w 3731"/>
                <a:gd name="T21" fmla="*/ 3291 h 3720"/>
                <a:gd name="T22" fmla="*/ 1970 w 3731"/>
                <a:gd name="T23" fmla="*/ 3321 h 3720"/>
                <a:gd name="T24" fmla="*/ 2367 w 3731"/>
                <a:gd name="T25" fmla="*/ 3236 h 3720"/>
                <a:gd name="T26" fmla="*/ 2717 w 3731"/>
                <a:gd name="T27" fmla="*/ 3053 h 3720"/>
                <a:gd name="T28" fmla="*/ 3003 w 3731"/>
                <a:gd name="T29" fmla="*/ 2786 h 3720"/>
                <a:gd name="T30" fmla="*/ 3208 w 3731"/>
                <a:gd name="T31" fmla="*/ 2453 h 3720"/>
                <a:gd name="T32" fmla="*/ 3320 w 3731"/>
                <a:gd name="T33" fmla="*/ 2067 h 3720"/>
                <a:gd name="T34" fmla="*/ 3320 w 3731"/>
                <a:gd name="T35" fmla="*/ 1653 h 3720"/>
                <a:gd name="T36" fmla="*/ 3208 w 3731"/>
                <a:gd name="T37" fmla="*/ 1268 h 3720"/>
                <a:gd name="T38" fmla="*/ 3003 w 3731"/>
                <a:gd name="T39" fmla="*/ 934 h 3720"/>
                <a:gd name="T40" fmla="*/ 2717 w 3731"/>
                <a:gd name="T41" fmla="*/ 668 h 3720"/>
                <a:gd name="T42" fmla="*/ 2367 w 3731"/>
                <a:gd name="T43" fmla="*/ 485 h 3720"/>
                <a:gd name="T44" fmla="*/ 1970 w 3731"/>
                <a:gd name="T45" fmla="*/ 400 h 3720"/>
                <a:gd name="T46" fmla="*/ 2100 w 3731"/>
                <a:gd name="T47" fmla="*/ 15 h 3720"/>
                <a:gd name="T48" fmla="*/ 2539 w 3731"/>
                <a:gd name="T49" fmla="*/ 126 h 3720"/>
                <a:gd name="T50" fmla="*/ 2930 w 3731"/>
                <a:gd name="T51" fmla="*/ 335 h 3720"/>
                <a:gd name="T52" fmla="*/ 3260 w 3731"/>
                <a:gd name="T53" fmla="*/ 626 h 3720"/>
                <a:gd name="T54" fmla="*/ 3512 w 3731"/>
                <a:gd name="T55" fmla="*/ 987 h 3720"/>
                <a:gd name="T56" fmla="*/ 3674 w 3731"/>
                <a:gd name="T57" fmla="*/ 1404 h 3720"/>
                <a:gd name="T58" fmla="*/ 3731 w 3731"/>
                <a:gd name="T59" fmla="*/ 1861 h 3720"/>
                <a:gd name="T60" fmla="*/ 3674 w 3731"/>
                <a:gd name="T61" fmla="*/ 2318 h 3720"/>
                <a:gd name="T62" fmla="*/ 3512 w 3731"/>
                <a:gd name="T63" fmla="*/ 2734 h 3720"/>
                <a:gd name="T64" fmla="*/ 3260 w 3731"/>
                <a:gd name="T65" fmla="*/ 3094 h 3720"/>
                <a:gd name="T66" fmla="*/ 2930 w 3731"/>
                <a:gd name="T67" fmla="*/ 3386 h 3720"/>
                <a:gd name="T68" fmla="*/ 2539 w 3731"/>
                <a:gd name="T69" fmla="*/ 3595 h 3720"/>
                <a:gd name="T70" fmla="*/ 2100 w 3731"/>
                <a:gd name="T71" fmla="*/ 3706 h 3720"/>
                <a:gd name="T72" fmla="*/ 1632 w 3731"/>
                <a:gd name="T73" fmla="*/ 3706 h 3720"/>
                <a:gd name="T74" fmla="*/ 1192 w 3731"/>
                <a:gd name="T75" fmla="*/ 3595 h 3720"/>
                <a:gd name="T76" fmla="*/ 800 w 3731"/>
                <a:gd name="T77" fmla="*/ 3386 h 3720"/>
                <a:gd name="T78" fmla="*/ 471 w 3731"/>
                <a:gd name="T79" fmla="*/ 3094 h 3720"/>
                <a:gd name="T80" fmla="*/ 218 w 3731"/>
                <a:gd name="T81" fmla="*/ 2734 h 3720"/>
                <a:gd name="T82" fmla="*/ 57 w 3731"/>
                <a:gd name="T83" fmla="*/ 2318 h 3720"/>
                <a:gd name="T84" fmla="*/ 0 w 3731"/>
                <a:gd name="T85" fmla="*/ 1861 h 3720"/>
                <a:gd name="T86" fmla="*/ 57 w 3731"/>
                <a:gd name="T87" fmla="*/ 1404 h 3720"/>
                <a:gd name="T88" fmla="*/ 218 w 3731"/>
                <a:gd name="T89" fmla="*/ 987 h 3720"/>
                <a:gd name="T90" fmla="*/ 471 w 3731"/>
                <a:gd name="T91" fmla="*/ 626 h 3720"/>
                <a:gd name="T92" fmla="*/ 800 w 3731"/>
                <a:gd name="T93" fmla="*/ 335 h 3720"/>
                <a:gd name="T94" fmla="*/ 1192 w 3731"/>
                <a:gd name="T95" fmla="*/ 126 h 3720"/>
                <a:gd name="T96" fmla="*/ 1632 w 3731"/>
                <a:gd name="T97" fmla="*/ 15 h 3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31" h="3720">
                  <a:moveTo>
                    <a:pt x="1865" y="397"/>
                  </a:moveTo>
                  <a:lnTo>
                    <a:pt x="1761" y="400"/>
                  </a:lnTo>
                  <a:lnTo>
                    <a:pt x="1658" y="412"/>
                  </a:lnTo>
                  <a:lnTo>
                    <a:pt x="1557" y="429"/>
                  </a:lnTo>
                  <a:lnTo>
                    <a:pt x="1459" y="454"/>
                  </a:lnTo>
                  <a:lnTo>
                    <a:pt x="1364" y="485"/>
                  </a:lnTo>
                  <a:lnTo>
                    <a:pt x="1272" y="522"/>
                  </a:lnTo>
                  <a:lnTo>
                    <a:pt x="1182" y="565"/>
                  </a:lnTo>
                  <a:lnTo>
                    <a:pt x="1096" y="613"/>
                  </a:lnTo>
                  <a:lnTo>
                    <a:pt x="1015" y="668"/>
                  </a:lnTo>
                  <a:lnTo>
                    <a:pt x="937" y="728"/>
                  </a:lnTo>
                  <a:lnTo>
                    <a:pt x="863" y="792"/>
                  </a:lnTo>
                  <a:lnTo>
                    <a:pt x="793" y="861"/>
                  </a:lnTo>
                  <a:lnTo>
                    <a:pt x="729" y="934"/>
                  </a:lnTo>
                  <a:lnTo>
                    <a:pt x="669" y="1012"/>
                  </a:lnTo>
                  <a:lnTo>
                    <a:pt x="615" y="1094"/>
                  </a:lnTo>
                  <a:lnTo>
                    <a:pt x="565" y="1179"/>
                  </a:lnTo>
                  <a:lnTo>
                    <a:pt x="523" y="1268"/>
                  </a:lnTo>
                  <a:lnTo>
                    <a:pt x="485" y="1360"/>
                  </a:lnTo>
                  <a:lnTo>
                    <a:pt x="454" y="1455"/>
                  </a:lnTo>
                  <a:lnTo>
                    <a:pt x="430" y="1554"/>
                  </a:lnTo>
                  <a:lnTo>
                    <a:pt x="411" y="1653"/>
                  </a:lnTo>
                  <a:lnTo>
                    <a:pt x="401" y="1756"/>
                  </a:lnTo>
                  <a:lnTo>
                    <a:pt x="396" y="1861"/>
                  </a:lnTo>
                  <a:lnTo>
                    <a:pt x="401" y="1965"/>
                  </a:lnTo>
                  <a:lnTo>
                    <a:pt x="411" y="2067"/>
                  </a:lnTo>
                  <a:lnTo>
                    <a:pt x="430" y="2168"/>
                  </a:lnTo>
                  <a:lnTo>
                    <a:pt x="454" y="2265"/>
                  </a:lnTo>
                  <a:lnTo>
                    <a:pt x="485" y="2360"/>
                  </a:lnTo>
                  <a:lnTo>
                    <a:pt x="523" y="2453"/>
                  </a:lnTo>
                  <a:lnTo>
                    <a:pt x="565" y="2541"/>
                  </a:lnTo>
                  <a:lnTo>
                    <a:pt x="615" y="2627"/>
                  </a:lnTo>
                  <a:lnTo>
                    <a:pt x="669" y="2708"/>
                  </a:lnTo>
                  <a:lnTo>
                    <a:pt x="729" y="2786"/>
                  </a:lnTo>
                  <a:lnTo>
                    <a:pt x="793" y="2860"/>
                  </a:lnTo>
                  <a:lnTo>
                    <a:pt x="863" y="2929"/>
                  </a:lnTo>
                  <a:lnTo>
                    <a:pt x="937" y="2994"/>
                  </a:lnTo>
                  <a:lnTo>
                    <a:pt x="1015" y="3053"/>
                  </a:lnTo>
                  <a:lnTo>
                    <a:pt x="1096" y="3107"/>
                  </a:lnTo>
                  <a:lnTo>
                    <a:pt x="1182" y="3156"/>
                  </a:lnTo>
                  <a:lnTo>
                    <a:pt x="1272" y="3200"/>
                  </a:lnTo>
                  <a:lnTo>
                    <a:pt x="1364" y="3236"/>
                  </a:lnTo>
                  <a:lnTo>
                    <a:pt x="1459" y="3267"/>
                  </a:lnTo>
                  <a:lnTo>
                    <a:pt x="1557" y="3291"/>
                  </a:lnTo>
                  <a:lnTo>
                    <a:pt x="1658" y="3310"/>
                  </a:lnTo>
                  <a:lnTo>
                    <a:pt x="1761" y="3321"/>
                  </a:lnTo>
                  <a:lnTo>
                    <a:pt x="1865" y="3325"/>
                  </a:lnTo>
                  <a:lnTo>
                    <a:pt x="1970" y="3321"/>
                  </a:lnTo>
                  <a:lnTo>
                    <a:pt x="2073" y="3310"/>
                  </a:lnTo>
                  <a:lnTo>
                    <a:pt x="2173" y="3291"/>
                  </a:lnTo>
                  <a:lnTo>
                    <a:pt x="2272" y="3267"/>
                  </a:lnTo>
                  <a:lnTo>
                    <a:pt x="2367" y="3236"/>
                  </a:lnTo>
                  <a:lnTo>
                    <a:pt x="2459" y="3200"/>
                  </a:lnTo>
                  <a:lnTo>
                    <a:pt x="2549" y="3156"/>
                  </a:lnTo>
                  <a:lnTo>
                    <a:pt x="2634" y="3107"/>
                  </a:lnTo>
                  <a:lnTo>
                    <a:pt x="2717" y="3053"/>
                  </a:lnTo>
                  <a:lnTo>
                    <a:pt x="2795" y="2994"/>
                  </a:lnTo>
                  <a:lnTo>
                    <a:pt x="2868" y="2929"/>
                  </a:lnTo>
                  <a:lnTo>
                    <a:pt x="2937" y="2860"/>
                  </a:lnTo>
                  <a:lnTo>
                    <a:pt x="3003" y="2786"/>
                  </a:lnTo>
                  <a:lnTo>
                    <a:pt x="3063" y="2708"/>
                  </a:lnTo>
                  <a:lnTo>
                    <a:pt x="3117" y="2627"/>
                  </a:lnTo>
                  <a:lnTo>
                    <a:pt x="3166" y="2541"/>
                  </a:lnTo>
                  <a:lnTo>
                    <a:pt x="3208" y="2453"/>
                  </a:lnTo>
                  <a:lnTo>
                    <a:pt x="3246" y="2360"/>
                  </a:lnTo>
                  <a:lnTo>
                    <a:pt x="3277" y="2265"/>
                  </a:lnTo>
                  <a:lnTo>
                    <a:pt x="3302" y="2168"/>
                  </a:lnTo>
                  <a:lnTo>
                    <a:pt x="3320" y="2067"/>
                  </a:lnTo>
                  <a:lnTo>
                    <a:pt x="3330" y="1965"/>
                  </a:lnTo>
                  <a:lnTo>
                    <a:pt x="3334" y="1861"/>
                  </a:lnTo>
                  <a:lnTo>
                    <a:pt x="3330" y="1756"/>
                  </a:lnTo>
                  <a:lnTo>
                    <a:pt x="3320" y="1653"/>
                  </a:lnTo>
                  <a:lnTo>
                    <a:pt x="3302" y="1554"/>
                  </a:lnTo>
                  <a:lnTo>
                    <a:pt x="3277" y="1455"/>
                  </a:lnTo>
                  <a:lnTo>
                    <a:pt x="3246" y="1360"/>
                  </a:lnTo>
                  <a:lnTo>
                    <a:pt x="3208" y="1268"/>
                  </a:lnTo>
                  <a:lnTo>
                    <a:pt x="3166" y="1179"/>
                  </a:lnTo>
                  <a:lnTo>
                    <a:pt x="3117" y="1094"/>
                  </a:lnTo>
                  <a:lnTo>
                    <a:pt x="3063" y="1012"/>
                  </a:lnTo>
                  <a:lnTo>
                    <a:pt x="3003" y="934"/>
                  </a:lnTo>
                  <a:lnTo>
                    <a:pt x="2937" y="861"/>
                  </a:lnTo>
                  <a:lnTo>
                    <a:pt x="2868" y="792"/>
                  </a:lnTo>
                  <a:lnTo>
                    <a:pt x="2795" y="728"/>
                  </a:lnTo>
                  <a:lnTo>
                    <a:pt x="2717" y="668"/>
                  </a:lnTo>
                  <a:lnTo>
                    <a:pt x="2634" y="613"/>
                  </a:lnTo>
                  <a:lnTo>
                    <a:pt x="2549" y="565"/>
                  </a:lnTo>
                  <a:lnTo>
                    <a:pt x="2459" y="522"/>
                  </a:lnTo>
                  <a:lnTo>
                    <a:pt x="2367" y="485"/>
                  </a:lnTo>
                  <a:lnTo>
                    <a:pt x="2272" y="454"/>
                  </a:lnTo>
                  <a:lnTo>
                    <a:pt x="2173" y="429"/>
                  </a:lnTo>
                  <a:lnTo>
                    <a:pt x="2073" y="412"/>
                  </a:lnTo>
                  <a:lnTo>
                    <a:pt x="1970" y="400"/>
                  </a:lnTo>
                  <a:lnTo>
                    <a:pt x="1865" y="397"/>
                  </a:lnTo>
                  <a:close/>
                  <a:moveTo>
                    <a:pt x="1865" y="0"/>
                  </a:moveTo>
                  <a:lnTo>
                    <a:pt x="1983" y="5"/>
                  </a:lnTo>
                  <a:lnTo>
                    <a:pt x="2100" y="15"/>
                  </a:lnTo>
                  <a:lnTo>
                    <a:pt x="2213" y="34"/>
                  </a:lnTo>
                  <a:lnTo>
                    <a:pt x="2325" y="58"/>
                  </a:lnTo>
                  <a:lnTo>
                    <a:pt x="2433" y="89"/>
                  </a:lnTo>
                  <a:lnTo>
                    <a:pt x="2539" y="126"/>
                  </a:lnTo>
                  <a:lnTo>
                    <a:pt x="2642" y="170"/>
                  </a:lnTo>
                  <a:lnTo>
                    <a:pt x="2742" y="219"/>
                  </a:lnTo>
                  <a:lnTo>
                    <a:pt x="2838" y="274"/>
                  </a:lnTo>
                  <a:lnTo>
                    <a:pt x="2930" y="335"/>
                  </a:lnTo>
                  <a:lnTo>
                    <a:pt x="3019" y="400"/>
                  </a:lnTo>
                  <a:lnTo>
                    <a:pt x="3104" y="471"/>
                  </a:lnTo>
                  <a:lnTo>
                    <a:pt x="3184" y="546"/>
                  </a:lnTo>
                  <a:lnTo>
                    <a:pt x="3260" y="626"/>
                  </a:lnTo>
                  <a:lnTo>
                    <a:pt x="3330" y="711"/>
                  </a:lnTo>
                  <a:lnTo>
                    <a:pt x="3396" y="799"/>
                  </a:lnTo>
                  <a:lnTo>
                    <a:pt x="3457" y="890"/>
                  </a:lnTo>
                  <a:lnTo>
                    <a:pt x="3512" y="987"/>
                  </a:lnTo>
                  <a:lnTo>
                    <a:pt x="3561" y="1086"/>
                  </a:lnTo>
                  <a:lnTo>
                    <a:pt x="3605" y="1189"/>
                  </a:lnTo>
                  <a:lnTo>
                    <a:pt x="3643" y="1295"/>
                  </a:lnTo>
                  <a:lnTo>
                    <a:pt x="3674" y="1404"/>
                  </a:lnTo>
                  <a:lnTo>
                    <a:pt x="3698" y="1514"/>
                  </a:lnTo>
                  <a:lnTo>
                    <a:pt x="3716" y="1627"/>
                  </a:lnTo>
                  <a:lnTo>
                    <a:pt x="3728" y="1743"/>
                  </a:lnTo>
                  <a:lnTo>
                    <a:pt x="3731" y="1861"/>
                  </a:lnTo>
                  <a:lnTo>
                    <a:pt x="3728" y="1978"/>
                  </a:lnTo>
                  <a:lnTo>
                    <a:pt x="3716" y="2093"/>
                  </a:lnTo>
                  <a:lnTo>
                    <a:pt x="3698" y="2207"/>
                  </a:lnTo>
                  <a:lnTo>
                    <a:pt x="3674" y="2318"/>
                  </a:lnTo>
                  <a:lnTo>
                    <a:pt x="3643" y="2427"/>
                  </a:lnTo>
                  <a:lnTo>
                    <a:pt x="3605" y="2532"/>
                  </a:lnTo>
                  <a:lnTo>
                    <a:pt x="3561" y="2635"/>
                  </a:lnTo>
                  <a:lnTo>
                    <a:pt x="3512" y="2734"/>
                  </a:lnTo>
                  <a:lnTo>
                    <a:pt x="3457" y="2830"/>
                  </a:lnTo>
                  <a:lnTo>
                    <a:pt x="3396" y="2923"/>
                  </a:lnTo>
                  <a:lnTo>
                    <a:pt x="3330" y="3011"/>
                  </a:lnTo>
                  <a:lnTo>
                    <a:pt x="3260" y="3094"/>
                  </a:lnTo>
                  <a:lnTo>
                    <a:pt x="3184" y="3175"/>
                  </a:lnTo>
                  <a:lnTo>
                    <a:pt x="3104" y="3250"/>
                  </a:lnTo>
                  <a:lnTo>
                    <a:pt x="3019" y="3321"/>
                  </a:lnTo>
                  <a:lnTo>
                    <a:pt x="2930" y="3386"/>
                  </a:lnTo>
                  <a:lnTo>
                    <a:pt x="2838" y="3447"/>
                  </a:lnTo>
                  <a:lnTo>
                    <a:pt x="2742" y="3502"/>
                  </a:lnTo>
                  <a:lnTo>
                    <a:pt x="2642" y="3551"/>
                  </a:lnTo>
                  <a:lnTo>
                    <a:pt x="2539" y="3595"/>
                  </a:lnTo>
                  <a:lnTo>
                    <a:pt x="2433" y="3632"/>
                  </a:lnTo>
                  <a:lnTo>
                    <a:pt x="2325" y="3664"/>
                  </a:lnTo>
                  <a:lnTo>
                    <a:pt x="2213" y="3688"/>
                  </a:lnTo>
                  <a:lnTo>
                    <a:pt x="2100" y="3706"/>
                  </a:lnTo>
                  <a:lnTo>
                    <a:pt x="1983" y="3716"/>
                  </a:lnTo>
                  <a:lnTo>
                    <a:pt x="1865" y="3720"/>
                  </a:lnTo>
                  <a:lnTo>
                    <a:pt x="1748" y="3716"/>
                  </a:lnTo>
                  <a:lnTo>
                    <a:pt x="1632" y="3706"/>
                  </a:lnTo>
                  <a:lnTo>
                    <a:pt x="1518" y="3688"/>
                  </a:lnTo>
                  <a:lnTo>
                    <a:pt x="1407" y="3664"/>
                  </a:lnTo>
                  <a:lnTo>
                    <a:pt x="1297" y="3632"/>
                  </a:lnTo>
                  <a:lnTo>
                    <a:pt x="1192" y="3595"/>
                  </a:lnTo>
                  <a:lnTo>
                    <a:pt x="1089" y="3551"/>
                  </a:lnTo>
                  <a:lnTo>
                    <a:pt x="989" y="3502"/>
                  </a:lnTo>
                  <a:lnTo>
                    <a:pt x="893" y="3447"/>
                  </a:lnTo>
                  <a:lnTo>
                    <a:pt x="800" y="3386"/>
                  </a:lnTo>
                  <a:lnTo>
                    <a:pt x="711" y="3321"/>
                  </a:lnTo>
                  <a:lnTo>
                    <a:pt x="627" y="3250"/>
                  </a:lnTo>
                  <a:lnTo>
                    <a:pt x="547" y="3175"/>
                  </a:lnTo>
                  <a:lnTo>
                    <a:pt x="471" y="3094"/>
                  </a:lnTo>
                  <a:lnTo>
                    <a:pt x="400" y="3011"/>
                  </a:lnTo>
                  <a:lnTo>
                    <a:pt x="334" y="2923"/>
                  </a:lnTo>
                  <a:lnTo>
                    <a:pt x="274" y="2830"/>
                  </a:lnTo>
                  <a:lnTo>
                    <a:pt x="218" y="2734"/>
                  </a:lnTo>
                  <a:lnTo>
                    <a:pt x="169" y="2635"/>
                  </a:lnTo>
                  <a:lnTo>
                    <a:pt x="125" y="2532"/>
                  </a:lnTo>
                  <a:lnTo>
                    <a:pt x="88" y="2427"/>
                  </a:lnTo>
                  <a:lnTo>
                    <a:pt x="57" y="2318"/>
                  </a:lnTo>
                  <a:lnTo>
                    <a:pt x="32" y="2207"/>
                  </a:lnTo>
                  <a:lnTo>
                    <a:pt x="15" y="2093"/>
                  </a:lnTo>
                  <a:lnTo>
                    <a:pt x="3" y="1978"/>
                  </a:lnTo>
                  <a:lnTo>
                    <a:pt x="0" y="1861"/>
                  </a:lnTo>
                  <a:lnTo>
                    <a:pt x="3" y="1743"/>
                  </a:lnTo>
                  <a:lnTo>
                    <a:pt x="15" y="1627"/>
                  </a:lnTo>
                  <a:lnTo>
                    <a:pt x="32" y="1514"/>
                  </a:lnTo>
                  <a:lnTo>
                    <a:pt x="57" y="1404"/>
                  </a:lnTo>
                  <a:lnTo>
                    <a:pt x="88" y="1295"/>
                  </a:lnTo>
                  <a:lnTo>
                    <a:pt x="125" y="1189"/>
                  </a:lnTo>
                  <a:lnTo>
                    <a:pt x="169" y="1086"/>
                  </a:lnTo>
                  <a:lnTo>
                    <a:pt x="218" y="987"/>
                  </a:lnTo>
                  <a:lnTo>
                    <a:pt x="274" y="890"/>
                  </a:lnTo>
                  <a:lnTo>
                    <a:pt x="334" y="799"/>
                  </a:lnTo>
                  <a:lnTo>
                    <a:pt x="400" y="711"/>
                  </a:lnTo>
                  <a:lnTo>
                    <a:pt x="471" y="626"/>
                  </a:lnTo>
                  <a:lnTo>
                    <a:pt x="547" y="546"/>
                  </a:lnTo>
                  <a:lnTo>
                    <a:pt x="627" y="471"/>
                  </a:lnTo>
                  <a:lnTo>
                    <a:pt x="711" y="400"/>
                  </a:lnTo>
                  <a:lnTo>
                    <a:pt x="800" y="335"/>
                  </a:lnTo>
                  <a:lnTo>
                    <a:pt x="893" y="274"/>
                  </a:lnTo>
                  <a:lnTo>
                    <a:pt x="989" y="219"/>
                  </a:lnTo>
                  <a:lnTo>
                    <a:pt x="1089" y="170"/>
                  </a:lnTo>
                  <a:lnTo>
                    <a:pt x="1192" y="126"/>
                  </a:lnTo>
                  <a:lnTo>
                    <a:pt x="1297" y="89"/>
                  </a:lnTo>
                  <a:lnTo>
                    <a:pt x="1407" y="58"/>
                  </a:lnTo>
                  <a:lnTo>
                    <a:pt x="1518" y="34"/>
                  </a:lnTo>
                  <a:lnTo>
                    <a:pt x="1632" y="15"/>
                  </a:lnTo>
                  <a:lnTo>
                    <a:pt x="1748" y="5"/>
                  </a:lnTo>
                  <a:lnTo>
                    <a:pt x="18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1334"/>
            <p:cNvSpPr/>
            <p:nvPr/>
          </p:nvSpPr>
          <p:spPr bwMode="auto">
            <a:xfrm>
              <a:off x="-2059" y="1064"/>
              <a:ext cx="217" cy="244"/>
            </a:xfrm>
            <a:custGeom>
              <a:avLst/>
              <a:gdLst>
                <a:gd name="T0" fmla="*/ 153 w 1298"/>
                <a:gd name="T1" fmla="*/ 0 h 1464"/>
                <a:gd name="T2" fmla="*/ 184 w 1298"/>
                <a:gd name="T3" fmla="*/ 4 h 1464"/>
                <a:gd name="T4" fmla="*/ 212 w 1298"/>
                <a:gd name="T5" fmla="*/ 12 h 1464"/>
                <a:gd name="T6" fmla="*/ 239 w 1298"/>
                <a:gd name="T7" fmla="*/ 27 h 1464"/>
                <a:gd name="T8" fmla="*/ 262 w 1298"/>
                <a:gd name="T9" fmla="*/ 45 h 1464"/>
                <a:gd name="T10" fmla="*/ 280 w 1298"/>
                <a:gd name="T11" fmla="*/ 68 h 1464"/>
                <a:gd name="T12" fmla="*/ 294 w 1298"/>
                <a:gd name="T13" fmla="*/ 93 h 1464"/>
                <a:gd name="T14" fmla="*/ 303 w 1298"/>
                <a:gd name="T15" fmla="*/ 123 h 1464"/>
                <a:gd name="T16" fmla="*/ 307 w 1298"/>
                <a:gd name="T17" fmla="*/ 153 h 1464"/>
                <a:gd name="T18" fmla="*/ 307 w 1298"/>
                <a:gd name="T19" fmla="*/ 1158 h 1464"/>
                <a:gd name="T20" fmla="*/ 1144 w 1298"/>
                <a:gd name="T21" fmla="*/ 1158 h 1464"/>
                <a:gd name="T22" fmla="*/ 1175 w 1298"/>
                <a:gd name="T23" fmla="*/ 1161 h 1464"/>
                <a:gd name="T24" fmla="*/ 1204 w 1298"/>
                <a:gd name="T25" fmla="*/ 1170 h 1464"/>
                <a:gd name="T26" fmla="*/ 1230 w 1298"/>
                <a:gd name="T27" fmla="*/ 1185 h 1464"/>
                <a:gd name="T28" fmla="*/ 1253 w 1298"/>
                <a:gd name="T29" fmla="*/ 1203 h 1464"/>
                <a:gd name="T30" fmla="*/ 1272 w 1298"/>
                <a:gd name="T31" fmla="*/ 1226 h 1464"/>
                <a:gd name="T32" fmla="*/ 1287 w 1298"/>
                <a:gd name="T33" fmla="*/ 1251 h 1464"/>
                <a:gd name="T34" fmla="*/ 1295 w 1298"/>
                <a:gd name="T35" fmla="*/ 1280 h 1464"/>
                <a:gd name="T36" fmla="*/ 1298 w 1298"/>
                <a:gd name="T37" fmla="*/ 1311 h 1464"/>
                <a:gd name="T38" fmla="*/ 1295 w 1298"/>
                <a:gd name="T39" fmla="*/ 1342 h 1464"/>
                <a:gd name="T40" fmla="*/ 1287 w 1298"/>
                <a:gd name="T41" fmla="*/ 1370 h 1464"/>
                <a:gd name="T42" fmla="*/ 1272 w 1298"/>
                <a:gd name="T43" fmla="*/ 1397 h 1464"/>
                <a:gd name="T44" fmla="*/ 1253 w 1298"/>
                <a:gd name="T45" fmla="*/ 1420 h 1464"/>
                <a:gd name="T46" fmla="*/ 1230 w 1298"/>
                <a:gd name="T47" fmla="*/ 1438 h 1464"/>
                <a:gd name="T48" fmla="*/ 1204 w 1298"/>
                <a:gd name="T49" fmla="*/ 1452 h 1464"/>
                <a:gd name="T50" fmla="*/ 1175 w 1298"/>
                <a:gd name="T51" fmla="*/ 1461 h 1464"/>
                <a:gd name="T52" fmla="*/ 1144 w 1298"/>
                <a:gd name="T53" fmla="*/ 1464 h 1464"/>
                <a:gd name="T54" fmla="*/ 153 w 1298"/>
                <a:gd name="T55" fmla="*/ 1464 h 1464"/>
                <a:gd name="T56" fmla="*/ 122 w 1298"/>
                <a:gd name="T57" fmla="*/ 1461 h 1464"/>
                <a:gd name="T58" fmla="*/ 93 w 1298"/>
                <a:gd name="T59" fmla="*/ 1452 h 1464"/>
                <a:gd name="T60" fmla="*/ 66 w 1298"/>
                <a:gd name="T61" fmla="*/ 1438 h 1464"/>
                <a:gd name="T62" fmla="*/ 45 w 1298"/>
                <a:gd name="T63" fmla="*/ 1420 h 1464"/>
                <a:gd name="T64" fmla="*/ 25 w 1298"/>
                <a:gd name="T65" fmla="*/ 1397 h 1464"/>
                <a:gd name="T66" fmla="*/ 11 w 1298"/>
                <a:gd name="T67" fmla="*/ 1370 h 1464"/>
                <a:gd name="T68" fmla="*/ 2 w 1298"/>
                <a:gd name="T69" fmla="*/ 1342 h 1464"/>
                <a:gd name="T70" fmla="*/ 0 w 1298"/>
                <a:gd name="T71" fmla="*/ 1311 h 1464"/>
                <a:gd name="T72" fmla="*/ 0 w 1298"/>
                <a:gd name="T73" fmla="*/ 153 h 1464"/>
                <a:gd name="T74" fmla="*/ 2 w 1298"/>
                <a:gd name="T75" fmla="*/ 123 h 1464"/>
                <a:gd name="T76" fmla="*/ 11 w 1298"/>
                <a:gd name="T77" fmla="*/ 93 h 1464"/>
                <a:gd name="T78" fmla="*/ 25 w 1298"/>
                <a:gd name="T79" fmla="*/ 68 h 1464"/>
                <a:gd name="T80" fmla="*/ 45 w 1298"/>
                <a:gd name="T81" fmla="*/ 45 h 1464"/>
                <a:gd name="T82" fmla="*/ 66 w 1298"/>
                <a:gd name="T83" fmla="*/ 27 h 1464"/>
                <a:gd name="T84" fmla="*/ 93 w 1298"/>
                <a:gd name="T85" fmla="*/ 12 h 1464"/>
                <a:gd name="T86" fmla="*/ 122 w 1298"/>
                <a:gd name="T87" fmla="*/ 4 h 1464"/>
                <a:gd name="T88" fmla="*/ 153 w 1298"/>
                <a:gd name="T89" fmla="*/ 0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98" h="1464">
                  <a:moveTo>
                    <a:pt x="153" y="0"/>
                  </a:moveTo>
                  <a:lnTo>
                    <a:pt x="184" y="4"/>
                  </a:lnTo>
                  <a:lnTo>
                    <a:pt x="212" y="12"/>
                  </a:lnTo>
                  <a:lnTo>
                    <a:pt x="239" y="27"/>
                  </a:lnTo>
                  <a:lnTo>
                    <a:pt x="262" y="45"/>
                  </a:lnTo>
                  <a:lnTo>
                    <a:pt x="280" y="68"/>
                  </a:lnTo>
                  <a:lnTo>
                    <a:pt x="294" y="93"/>
                  </a:lnTo>
                  <a:lnTo>
                    <a:pt x="303" y="123"/>
                  </a:lnTo>
                  <a:lnTo>
                    <a:pt x="307" y="153"/>
                  </a:lnTo>
                  <a:lnTo>
                    <a:pt x="307" y="1158"/>
                  </a:lnTo>
                  <a:lnTo>
                    <a:pt x="1144" y="1158"/>
                  </a:lnTo>
                  <a:lnTo>
                    <a:pt x="1175" y="1161"/>
                  </a:lnTo>
                  <a:lnTo>
                    <a:pt x="1204" y="1170"/>
                  </a:lnTo>
                  <a:lnTo>
                    <a:pt x="1230" y="1185"/>
                  </a:lnTo>
                  <a:lnTo>
                    <a:pt x="1253" y="1203"/>
                  </a:lnTo>
                  <a:lnTo>
                    <a:pt x="1272" y="1226"/>
                  </a:lnTo>
                  <a:lnTo>
                    <a:pt x="1287" y="1251"/>
                  </a:lnTo>
                  <a:lnTo>
                    <a:pt x="1295" y="1280"/>
                  </a:lnTo>
                  <a:lnTo>
                    <a:pt x="1298" y="1311"/>
                  </a:lnTo>
                  <a:lnTo>
                    <a:pt x="1295" y="1342"/>
                  </a:lnTo>
                  <a:lnTo>
                    <a:pt x="1287" y="1370"/>
                  </a:lnTo>
                  <a:lnTo>
                    <a:pt x="1272" y="1397"/>
                  </a:lnTo>
                  <a:lnTo>
                    <a:pt x="1253" y="1420"/>
                  </a:lnTo>
                  <a:lnTo>
                    <a:pt x="1230" y="1438"/>
                  </a:lnTo>
                  <a:lnTo>
                    <a:pt x="1204" y="1452"/>
                  </a:lnTo>
                  <a:lnTo>
                    <a:pt x="1175" y="1461"/>
                  </a:lnTo>
                  <a:lnTo>
                    <a:pt x="1144" y="1464"/>
                  </a:lnTo>
                  <a:lnTo>
                    <a:pt x="153" y="1464"/>
                  </a:lnTo>
                  <a:lnTo>
                    <a:pt x="122" y="1461"/>
                  </a:lnTo>
                  <a:lnTo>
                    <a:pt x="93" y="1452"/>
                  </a:lnTo>
                  <a:lnTo>
                    <a:pt x="66" y="1438"/>
                  </a:lnTo>
                  <a:lnTo>
                    <a:pt x="45" y="1420"/>
                  </a:lnTo>
                  <a:lnTo>
                    <a:pt x="25" y="1397"/>
                  </a:lnTo>
                  <a:lnTo>
                    <a:pt x="11" y="1370"/>
                  </a:lnTo>
                  <a:lnTo>
                    <a:pt x="2" y="1342"/>
                  </a:lnTo>
                  <a:lnTo>
                    <a:pt x="0" y="1311"/>
                  </a:lnTo>
                  <a:lnTo>
                    <a:pt x="0" y="153"/>
                  </a:lnTo>
                  <a:lnTo>
                    <a:pt x="2" y="123"/>
                  </a:lnTo>
                  <a:lnTo>
                    <a:pt x="11" y="93"/>
                  </a:lnTo>
                  <a:lnTo>
                    <a:pt x="25" y="68"/>
                  </a:lnTo>
                  <a:lnTo>
                    <a:pt x="45" y="45"/>
                  </a:lnTo>
                  <a:lnTo>
                    <a:pt x="66" y="27"/>
                  </a:lnTo>
                  <a:lnTo>
                    <a:pt x="93" y="12"/>
                  </a:lnTo>
                  <a:lnTo>
                    <a:pt x="122" y="4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66018" y="3679215"/>
            <a:ext cx="2584247" cy="1206271"/>
            <a:chOff x="979001" y="2161697"/>
            <a:chExt cx="2584247" cy="1206271"/>
          </a:xfrm>
        </p:grpSpPr>
        <p:sp>
          <p:nvSpPr>
            <p:cNvPr id="100" name="矩形 99"/>
            <p:cNvSpPr/>
            <p:nvPr/>
          </p:nvSpPr>
          <p:spPr>
            <a:xfrm>
              <a:off x="1704302" y="2161697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979001" y="2500038"/>
              <a:ext cx="258424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803876" y="3679215"/>
            <a:ext cx="2584247" cy="1206271"/>
            <a:chOff x="979001" y="2161697"/>
            <a:chExt cx="2584247" cy="1206271"/>
          </a:xfrm>
        </p:grpSpPr>
        <p:sp>
          <p:nvSpPr>
            <p:cNvPr id="103" name="矩形 102"/>
            <p:cNvSpPr/>
            <p:nvPr/>
          </p:nvSpPr>
          <p:spPr>
            <a:xfrm>
              <a:off x="1704302" y="2161697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979001" y="2500038"/>
              <a:ext cx="258424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157163" y="3679215"/>
            <a:ext cx="2584247" cy="1206271"/>
            <a:chOff x="979001" y="2161697"/>
            <a:chExt cx="2584247" cy="1206271"/>
          </a:xfrm>
        </p:grpSpPr>
        <p:sp>
          <p:nvSpPr>
            <p:cNvPr id="106" name="矩形 105"/>
            <p:cNvSpPr/>
            <p:nvPr/>
          </p:nvSpPr>
          <p:spPr>
            <a:xfrm>
              <a:off x="1704302" y="2161697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979001" y="2500038"/>
              <a:ext cx="258424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叁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问题分析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PROBLEM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72" name="Group 2"/>
          <p:cNvGrpSpPr/>
          <p:nvPr/>
        </p:nvGrpSpPr>
        <p:grpSpPr>
          <a:xfrm>
            <a:off x="1517989" y="2100326"/>
            <a:ext cx="1760350" cy="1760350"/>
            <a:chOff x="4222085" y="4043363"/>
            <a:chExt cx="3222410" cy="3222410"/>
          </a:xfrm>
        </p:grpSpPr>
        <p:sp>
          <p:nvSpPr>
            <p:cNvPr id="74" name="Oval 4"/>
            <p:cNvSpPr/>
            <p:nvPr/>
          </p:nvSpPr>
          <p:spPr>
            <a:xfrm>
              <a:off x="4222085" y="4043363"/>
              <a:ext cx="3222410" cy="322241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5" name="Partial Circle 5"/>
            <p:cNvSpPr/>
            <p:nvPr/>
          </p:nvSpPr>
          <p:spPr>
            <a:xfrm>
              <a:off x="4222085" y="4043363"/>
              <a:ext cx="3222410" cy="3222410"/>
            </a:xfrm>
            <a:prstGeom prst="pie">
              <a:avLst/>
            </a:prstGeom>
            <a:solidFill>
              <a:srgbClr val="F051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6" name="Oval 6"/>
            <p:cNvSpPr/>
            <p:nvPr/>
          </p:nvSpPr>
          <p:spPr>
            <a:xfrm>
              <a:off x="4290419" y="4111697"/>
              <a:ext cx="3085739" cy="30857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3" name="Rectangle 3"/>
          <p:cNvSpPr/>
          <p:nvPr/>
        </p:nvSpPr>
        <p:spPr>
          <a:xfrm>
            <a:off x="1831802" y="2703388"/>
            <a:ext cx="1073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cs typeface="+mn-ea"/>
                <a:sym typeface="+mn-lt"/>
              </a:rPr>
              <a:t>6409</a:t>
            </a:r>
            <a:endParaRPr lang="en-US" sz="1050">
              <a:cs typeface="+mn-ea"/>
              <a:sym typeface="+mn-lt"/>
            </a:endParaRPr>
          </a:p>
        </p:txBody>
      </p:sp>
      <p:grpSp>
        <p:nvGrpSpPr>
          <p:cNvPr id="62" name="Group 8"/>
          <p:cNvGrpSpPr/>
          <p:nvPr/>
        </p:nvGrpSpPr>
        <p:grpSpPr>
          <a:xfrm>
            <a:off x="3983213" y="2100326"/>
            <a:ext cx="1760350" cy="1760350"/>
            <a:chOff x="4222085" y="4043363"/>
            <a:chExt cx="3222410" cy="3222410"/>
          </a:xfrm>
        </p:grpSpPr>
        <p:sp>
          <p:nvSpPr>
            <p:cNvPr id="65" name="Oval 10"/>
            <p:cNvSpPr/>
            <p:nvPr/>
          </p:nvSpPr>
          <p:spPr>
            <a:xfrm>
              <a:off x="4222085" y="4043363"/>
              <a:ext cx="3222410" cy="322241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8" name="Partial Circle 11"/>
            <p:cNvSpPr/>
            <p:nvPr/>
          </p:nvSpPr>
          <p:spPr>
            <a:xfrm>
              <a:off x="4222085" y="4043363"/>
              <a:ext cx="3222410" cy="3222410"/>
            </a:xfrm>
            <a:prstGeom prst="pie">
              <a:avLst>
                <a:gd name="adj1" fmla="val 2786232"/>
                <a:gd name="adj2" fmla="val 16200000"/>
              </a:avLst>
            </a:prstGeom>
            <a:solidFill>
              <a:srgbClr val="F051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Oval 12"/>
            <p:cNvSpPr/>
            <p:nvPr/>
          </p:nvSpPr>
          <p:spPr>
            <a:xfrm>
              <a:off x="4290419" y="4111697"/>
              <a:ext cx="3085739" cy="30857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4" name="Rectangle 9"/>
          <p:cNvSpPr/>
          <p:nvPr/>
        </p:nvSpPr>
        <p:spPr>
          <a:xfrm>
            <a:off x="4297026" y="2703388"/>
            <a:ext cx="1073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cs typeface="+mn-ea"/>
                <a:sym typeface="+mn-lt"/>
              </a:rPr>
              <a:t>7509</a:t>
            </a:r>
            <a:endParaRPr lang="en-US" sz="1050">
              <a:cs typeface="+mn-ea"/>
              <a:sym typeface="+mn-lt"/>
            </a:endParaRPr>
          </a:p>
        </p:txBody>
      </p:sp>
      <p:sp>
        <p:nvSpPr>
          <p:cNvPr id="57" name="Oval 4"/>
          <p:cNvSpPr/>
          <p:nvPr/>
        </p:nvSpPr>
        <p:spPr>
          <a:xfrm>
            <a:off x="6448437" y="2100326"/>
            <a:ext cx="1760350" cy="17603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Partial Circle 5"/>
          <p:cNvSpPr/>
          <p:nvPr/>
        </p:nvSpPr>
        <p:spPr>
          <a:xfrm>
            <a:off x="6448437" y="2100326"/>
            <a:ext cx="1760350" cy="1760350"/>
          </a:xfrm>
          <a:prstGeom prst="pie">
            <a:avLst/>
          </a:prstGeom>
          <a:solidFill>
            <a:srgbClr val="F051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Oval 6"/>
          <p:cNvSpPr/>
          <p:nvPr/>
        </p:nvSpPr>
        <p:spPr>
          <a:xfrm>
            <a:off x="6485767" y="2137656"/>
            <a:ext cx="1685689" cy="16856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Rectangle 3"/>
          <p:cNvSpPr/>
          <p:nvPr/>
        </p:nvSpPr>
        <p:spPr>
          <a:xfrm>
            <a:off x="6762250" y="2703388"/>
            <a:ext cx="1073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cs typeface="+mn-ea"/>
                <a:sym typeface="+mn-lt"/>
              </a:rPr>
              <a:t>6409</a:t>
            </a:r>
            <a:endParaRPr lang="en-US" sz="1050">
              <a:cs typeface="+mn-ea"/>
              <a:sym typeface="+mn-lt"/>
            </a:endParaRPr>
          </a:p>
        </p:txBody>
      </p:sp>
      <p:sp>
        <p:nvSpPr>
          <p:cNvPr id="50" name="Oval 10"/>
          <p:cNvSpPr/>
          <p:nvPr/>
        </p:nvSpPr>
        <p:spPr>
          <a:xfrm>
            <a:off x="8913661" y="2100326"/>
            <a:ext cx="1760350" cy="17603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Partial Circle 11"/>
          <p:cNvSpPr/>
          <p:nvPr/>
        </p:nvSpPr>
        <p:spPr>
          <a:xfrm>
            <a:off x="8913661" y="2100326"/>
            <a:ext cx="1760350" cy="1760350"/>
          </a:xfrm>
          <a:prstGeom prst="pie">
            <a:avLst>
              <a:gd name="adj1" fmla="val 2786232"/>
              <a:gd name="adj2" fmla="val 16200000"/>
            </a:avLst>
          </a:prstGeom>
          <a:solidFill>
            <a:srgbClr val="F051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Oval 12"/>
          <p:cNvSpPr/>
          <p:nvPr/>
        </p:nvSpPr>
        <p:spPr>
          <a:xfrm>
            <a:off x="8950991" y="2137656"/>
            <a:ext cx="1685689" cy="16856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Rectangle 9"/>
          <p:cNvSpPr/>
          <p:nvPr/>
        </p:nvSpPr>
        <p:spPr>
          <a:xfrm>
            <a:off x="9227474" y="2703388"/>
            <a:ext cx="1073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cs typeface="+mn-ea"/>
                <a:sym typeface="+mn-lt"/>
              </a:rPr>
              <a:t>7509</a:t>
            </a:r>
            <a:endParaRPr lang="en-US" sz="1050"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831341" y="4002656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286696" y="4002656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742051" y="4002656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9197406" y="4002656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892041" y="4819497"/>
            <a:ext cx="1040791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本模板封面、目录、过渡章节页面各种元素均能移动，所有图形都能编辑动画，颜色，大小等，但是表达方式、配色、版式都是可以借鉴的</a:t>
            </a:r>
            <a:r>
              <a:rPr lang="zh-CN" altLang="en-US" sz="1400">
                <a:cs typeface="+mn-ea"/>
                <a:sym typeface="+mn-lt"/>
              </a:rPr>
              <a:t>。本模板封面、目录、过渡章节页面各种元素均能移动，所有图形都能编辑动画，颜色，大小等。</a:t>
            </a:r>
            <a:endParaRPr lang="zh-CN" altLang="en-US" sz="1400"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叁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问题分析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PROBLEM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Freeform 46"/>
          <p:cNvSpPr/>
          <p:nvPr/>
        </p:nvSpPr>
        <p:spPr>
          <a:xfrm>
            <a:off x="6500773" y="2248407"/>
            <a:ext cx="1419336" cy="696280"/>
          </a:xfrm>
          <a:custGeom>
            <a:avLst/>
            <a:gdLst>
              <a:gd name="connsiteX0" fmla="*/ 0 w 1652154"/>
              <a:gd name="connsiteY0" fmla="*/ 810491 h 810491"/>
              <a:gd name="connsiteX1" fmla="*/ 342900 w 1652154"/>
              <a:gd name="connsiteY1" fmla="*/ 0 h 810491"/>
              <a:gd name="connsiteX2" fmla="*/ 1652154 w 1652154"/>
              <a:gd name="connsiteY2" fmla="*/ 0 h 81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2154" h="810491">
                <a:moveTo>
                  <a:pt x="0" y="810491"/>
                </a:moveTo>
                <a:lnTo>
                  <a:pt x="342900" y="0"/>
                </a:lnTo>
                <a:lnTo>
                  <a:pt x="1652154" y="0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solid"/>
            <a:miter lim="800000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35" name="Straight Connector 43"/>
          <p:cNvCxnSpPr/>
          <p:nvPr/>
        </p:nvCxnSpPr>
        <p:spPr>
          <a:xfrm flipV="1">
            <a:off x="6998735" y="3764421"/>
            <a:ext cx="921373" cy="3501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Freeform 48"/>
          <p:cNvSpPr/>
          <p:nvPr/>
        </p:nvSpPr>
        <p:spPr>
          <a:xfrm flipV="1">
            <a:off x="6500775" y="4580192"/>
            <a:ext cx="1419336" cy="696280"/>
          </a:xfrm>
          <a:custGeom>
            <a:avLst/>
            <a:gdLst>
              <a:gd name="connsiteX0" fmla="*/ 0 w 1652154"/>
              <a:gd name="connsiteY0" fmla="*/ 810491 h 810491"/>
              <a:gd name="connsiteX1" fmla="*/ 342900 w 1652154"/>
              <a:gd name="connsiteY1" fmla="*/ 0 h 810491"/>
              <a:gd name="connsiteX2" fmla="*/ 1652154 w 1652154"/>
              <a:gd name="connsiteY2" fmla="*/ 0 h 81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2154" h="810491">
                <a:moveTo>
                  <a:pt x="0" y="810491"/>
                </a:moveTo>
                <a:lnTo>
                  <a:pt x="342900" y="0"/>
                </a:lnTo>
                <a:lnTo>
                  <a:pt x="1652154" y="0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solid"/>
            <a:miter lim="800000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Freeform 49"/>
          <p:cNvSpPr/>
          <p:nvPr/>
        </p:nvSpPr>
        <p:spPr>
          <a:xfrm flipH="1">
            <a:off x="4273222" y="2248406"/>
            <a:ext cx="1419336" cy="696280"/>
          </a:xfrm>
          <a:custGeom>
            <a:avLst/>
            <a:gdLst>
              <a:gd name="connsiteX0" fmla="*/ 0 w 1652154"/>
              <a:gd name="connsiteY0" fmla="*/ 810491 h 810491"/>
              <a:gd name="connsiteX1" fmla="*/ 342900 w 1652154"/>
              <a:gd name="connsiteY1" fmla="*/ 0 h 810491"/>
              <a:gd name="connsiteX2" fmla="*/ 1652154 w 1652154"/>
              <a:gd name="connsiteY2" fmla="*/ 0 h 81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2154" h="810491">
                <a:moveTo>
                  <a:pt x="0" y="810491"/>
                </a:moveTo>
                <a:lnTo>
                  <a:pt x="342900" y="0"/>
                </a:lnTo>
                <a:lnTo>
                  <a:pt x="1652154" y="0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solid"/>
            <a:miter lim="800000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38" name="Straight Connector 46"/>
          <p:cNvCxnSpPr/>
          <p:nvPr/>
        </p:nvCxnSpPr>
        <p:spPr>
          <a:xfrm flipH="1" flipV="1">
            <a:off x="4273222" y="3764422"/>
            <a:ext cx="921374" cy="3501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Freeform 51"/>
          <p:cNvSpPr/>
          <p:nvPr/>
        </p:nvSpPr>
        <p:spPr>
          <a:xfrm flipH="1" flipV="1">
            <a:off x="4273221" y="4580192"/>
            <a:ext cx="1419336" cy="696280"/>
          </a:xfrm>
          <a:custGeom>
            <a:avLst/>
            <a:gdLst>
              <a:gd name="connsiteX0" fmla="*/ 0 w 1652154"/>
              <a:gd name="connsiteY0" fmla="*/ 810491 h 810491"/>
              <a:gd name="connsiteX1" fmla="*/ 342900 w 1652154"/>
              <a:gd name="connsiteY1" fmla="*/ 0 h 810491"/>
              <a:gd name="connsiteX2" fmla="*/ 1652154 w 1652154"/>
              <a:gd name="connsiteY2" fmla="*/ 0 h 81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2154" h="810491">
                <a:moveTo>
                  <a:pt x="0" y="810491"/>
                </a:moveTo>
                <a:lnTo>
                  <a:pt x="342900" y="0"/>
                </a:lnTo>
                <a:lnTo>
                  <a:pt x="1652154" y="0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solid"/>
            <a:miter lim="800000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0" name="Oval 48"/>
          <p:cNvSpPr/>
          <p:nvPr/>
        </p:nvSpPr>
        <p:spPr>
          <a:xfrm>
            <a:off x="5174544" y="2839823"/>
            <a:ext cx="1838113" cy="1838115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5385714" y="352804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2400">
                <a:solidFill>
                  <a:schemeClr val="bg1"/>
                </a:solidFill>
                <a:cs typeface="+mn-ea"/>
                <a:sym typeface="+mn-lt"/>
              </a:rPr>
              <a:t>问题分析</a:t>
            </a:r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206821" y="1780211"/>
            <a:ext cx="3051148" cy="3917096"/>
            <a:chOff x="8206821" y="1780211"/>
            <a:chExt cx="3051148" cy="3917096"/>
          </a:xfrm>
        </p:grpSpPr>
        <p:grpSp>
          <p:nvGrpSpPr>
            <p:cNvPr id="2" name="组合 1"/>
            <p:cNvGrpSpPr/>
            <p:nvPr/>
          </p:nvGrpSpPr>
          <p:grpSpPr>
            <a:xfrm>
              <a:off x="8206821" y="1780211"/>
              <a:ext cx="3051148" cy="947739"/>
              <a:chOff x="8278150" y="2161697"/>
              <a:chExt cx="3051148" cy="947739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8278150" y="2161697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8278150" y="2500038"/>
                <a:ext cx="305114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8206821" y="3231976"/>
              <a:ext cx="3051148" cy="947739"/>
              <a:chOff x="8278150" y="2161697"/>
              <a:chExt cx="3051148" cy="947739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8278150" y="2161697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8278150" y="2500038"/>
                <a:ext cx="305114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206821" y="4749568"/>
              <a:ext cx="3051148" cy="947739"/>
              <a:chOff x="8278150" y="2161697"/>
              <a:chExt cx="3051148" cy="947739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8278150" y="2161697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8278150" y="2500038"/>
                <a:ext cx="305114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 flipH="1">
            <a:off x="1010902" y="1780211"/>
            <a:ext cx="3051148" cy="3917096"/>
            <a:chOff x="8206821" y="1780211"/>
            <a:chExt cx="3051148" cy="3917096"/>
          </a:xfrm>
        </p:grpSpPr>
        <p:grpSp>
          <p:nvGrpSpPr>
            <p:cNvPr id="60" name="组合 59"/>
            <p:cNvGrpSpPr/>
            <p:nvPr/>
          </p:nvGrpSpPr>
          <p:grpSpPr>
            <a:xfrm>
              <a:off x="8206821" y="1780211"/>
              <a:ext cx="3051148" cy="947739"/>
              <a:chOff x="8278150" y="2161697"/>
              <a:chExt cx="3051148" cy="947739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8278150" y="2161697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8278150" y="2500038"/>
                <a:ext cx="305114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8206821" y="3231976"/>
              <a:ext cx="3051148" cy="947739"/>
              <a:chOff x="8278150" y="2161697"/>
              <a:chExt cx="3051148" cy="947739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8278150" y="2161697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8278150" y="2500038"/>
                <a:ext cx="305114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8206821" y="4749568"/>
              <a:ext cx="3051148" cy="947739"/>
              <a:chOff x="8278150" y="2161697"/>
              <a:chExt cx="3051148" cy="947739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8278150" y="2161697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8278150" y="2500038"/>
                <a:ext cx="3051148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4" r="19231"/>
          <a:stretch>
            <a:fillRect/>
          </a:stretch>
        </p:blipFill>
        <p:spPr>
          <a:xfrm>
            <a:off x="5814646" y="615409"/>
            <a:ext cx="6547339" cy="5833714"/>
          </a:xfrm>
          <a:prstGeom prst="rect">
            <a:avLst/>
          </a:prstGeom>
        </p:spPr>
      </p:pic>
      <p:pic>
        <p:nvPicPr>
          <p:cNvPr id="5" name="图片 4" descr="跳起来的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7" t="38173" r="22701" b="2142"/>
          <a:stretch>
            <a:fillRect/>
          </a:stretch>
        </p:blipFill>
        <p:spPr>
          <a:xfrm>
            <a:off x="6096000" y="408877"/>
            <a:ext cx="7104185" cy="6205992"/>
          </a:xfrm>
          <a:prstGeom prst="rect">
            <a:avLst/>
          </a:prstGeom>
        </p:spPr>
      </p:pic>
      <p:pic>
        <p:nvPicPr>
          <p:cNvPr id="9" name="图片 8" descr="图片包含 图标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07"/>
          <a:stretch>
            <a:fillRect/>
          </a:stretch>
        </p:blipFill>
        <p:spPr>
          <a:xfrm>
            <a:off x="5323713" y="1711568"/>
            <a:ext cx="6868287" cy="4278923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1200077" y="274993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400" b="1" dirty="0">
                <a:solidFill>
                  <a:prstClr val="black"/>
                </a:solidFill>
                <a:cs typeface="+mn-ea"/>
                <a:sym typeface="+mn-lt"/>
              </a:rPr>
              <a:t>未来计划</a:t>
            </a:r>
            <a:endParaRPr lang="zh-CN" altLang="en-US" sz="4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18493" y="3494767"/>
            <a:ext cx="19611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200">
                <a:solidFill>
                  <a:prstClr val="black"/>
                </a:solidFill>
                <a:cs typeface="+mn-ea"/>
                <a:sym typeface="+mn-lt"/>
              </a:rPr>
              <a:t>FUTURE PLANS</a:t>
            </a:r>
            <a:endParaRPr lang="en-US" altLang="zh-CN" sz="12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00077" y="3869225"/>
            <a:ext cx="4889172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欢迎大家加入我们的公司，从这一刻起，你就是这个大家庭里的一份子，我们荣辱与共，我们携手同行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Freeform 5"/>
          <p:cNvSpPr/>
          <p:nvPr/>
        </p:nvSpPr>
        <p:spPr bwMode="auto">
          <a:xfrm>
            <a:off x="1267032" y="1758819"/>
            <a:ext cx="802097" cy="802097"/>
          </a:xfrm>
          <a:custGeom>
            <a:avLst/>
            <a:gdLst>
              <a:gd name="T0" fmla="*/ 561 w 561"/>
              <a:gd name="T1" fmla="*/ 293 h 559"/>
              <a:gd name="T2" fmla="*/ 556 w 561"/>
              <a:gd name="T3" fmla="*/ 334 h 559"/>
              <a:gd name="T4" fmla="*/ 544 w 561"/>
              <a:gd name="T5" fmla="*/ 375 h 559"/>
              <a:gd name="T6" fmla="*/ 527 w 561"/>
              <a:gd name="T7" fmla="*/ 412 h 559"/>
              <a:gd name="T8" fmla="*/ 505 w 561"/>
              <a:gd name="T9" fmla="*/ 446 h 559"/>
              <a:gd name="T10" fmla="*/ 478 w 561"/>
              <a:gd name="T11" fmla="*/ 476 h 559"/>
              <a:gd name="T12" fmla="*/ 447 w 561"/>
              <a:gd name="T13" fmla="*/ 503 h 559"/>
              <a:gd name="T14" fmla="*/ 413 w 561"/>
              <a:gd name="T15" fmla="*/ 525 h 559"/>
              <a:gd name="T16" fmla="*/ 376 w 561"/>
              <a:gd name="T17" fmla="*/ 542 h 559"/>
              <a:gd name="T18" fmla="*/ 336 w 561"/>
              <a:gd name="T19" fmla="*/ 554 h 559"/>
              <a:gd name="T20" fmla="*/ 295 w 561"/>
              <a:gd name="T21" fmla="*/ 559 h 559"/>
              <a:gd name="T22" fmla="*/ 266 w 561"/>
              <a:gd name="T23" fmla="*/ 558 h 559"/>
              <a:gd name="T24" fmla="*/ 224 w 561"/>
              <a:gd name="T25" fmla="*/ 553 h 559"/>
              <a:gd name="T26" fmla="*/ 184 w 561"/>
              <a:gd name="T27" fmla="*/ 541 h 559"/>
              <a:gd name="T28" fmla="*/ 147 w 561"/>
              <a:gd name="T29" fmla="*/ 524 h 559"/>
              <a:gd name="T30" fmla="*/ 102 w 561"/>
              <a:gd name="T31" fmla="*/ 494 h 559"/>
              <a:gd name="T32" fmla="*/ 49 w 561"/>
              <a:gd name="T33" fmla="*/ 435 h 559"/>
              <a:gd name="T34" fmla="*/ 27 w 561"/>
              <a:gd name="T35" fmla="*/ 400 h 559"/>
              <a:gd name="T36" fmla="*/ 13 w 561"/>
              <a:gd name="T37" fmla="*/ 363 h 559"/>
              <a:gd name="T38" fmla="*/ 3 w 561"/>
              <a:gd name="T39" fmla="*/ 323 h 559"/>
              <a:gd name="T40" fmla="*/ 0 w 561"/>
              <a:gd name="T41" fmla="*/ 280 h 559"/>
              <a:gd name="T42" fmla="*/ 1 w 561"/>
              <a:gd name="T43" fmla="*/ 251 h 559"/>
              <a:gd name="T44" fmla="*/ 7 w 561"/>
              <a:gd name="T45" fmla="*/ 210 h 559"/>
              <a:gd name="T46" fmla="*/ 21 w 561"/>
              <a:gd name="T47" fmla="*/ 172 h 559"/>
              <a:gd name="T48" fmla="*/ 39 w 561"/>
              <a:gd name="T49" fmla="*/ 136 h 559"/>
              <a:gd name="T50" fmla="*/ 63 w 561"/>
              <a:gd name="T51" fmla="*/ 103 h 559"/>
              <a:gd name="T52" fmla="*/ 91 w 561"/>
              <a:gd name="T53" fmla="*/ 73 h 559"/>
              <a:gd name="T54" fmla="*/ 123 w 561"/>
              <a:gd name="T55" fmla="*/ 48 h 559"/>
              <a:gd name="T56" fmla="*/ 159 w 561"/>
              <a:gd name="T57" fmla="*/ 28 h 559"/>
              <a:gd name="T58" fmla="*/ 197 w 561"/>
              <a:gd name="T59" fmla="*/ 13 h 559"/>
              <a:gd name="T60" fmla="*/ 238 w 561"/>
              <a:gd name="T61" fmla="*/ 3 h 559"/>
              <a:gd name="T62" fmla="*/ 281 w 561"/>
              <a:gd name="T63" fmla="*/ 0 h 559"/>
              <a:gd name="T64" fmla="*/ 309 w 561"/>
              <a:gd name="T65" fmla="*/ 1 h 559"/>
              <a:gd name="T66" fmla="*/ 350 w 561"/>
              <a:gd name="T67" fmla="*/ 8 h 559"/>
              <a:gd name="T68" fmla="*/ 390 w 561"/>
              <a:gd name="T69" fmla="*/ 21 h 559"/>
              <a:gd name="T70" fmla="*/ 426 w 561"/>
              <a:gd name="T71" fmla="*/ 40 h 559"/>
              <a:gd name="T72" fmla="*/ 458 w 561"/>
              <a:gd name="T73" fmla="*/ 63 h 559"/>
              <a:gd name="T74" fmla="*/ 505 w 561"/>
              <a:gd name="T75" fmla="*/ 111 h 559"/>
              <a:gd name="T76" fmla="*/ 527 w 561"/>
              <a:gd name="T77" fmla="*/ 145 h 559"/>
              <a:gd name="T78" fmla="*/ 544 w 561"/>
              <a:gd name="T79" fmla="*/ 182 h 559"/>
              <a:gd name="T80" fmla="*/ 555 w 561"/>
              <a:gd name="T81" fmla="*/ 222 h 559"/>
              <a:gd name="T82" fmla="*/ 560 w 561"/>
              <a:gd name="T83" fmla="*/ 264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559">
                <a:moveTo>
                  <a:pt x="561" y="278"/>
                </a:moveTo>
                <a:lnTo>
                  <a:pt x="561" y="278"/>
                </a:lnTo>
                <a:lnTo>
                  <a:pt x="561" y="293"/>
                </a:lnTo>
                <a:lnTo>
                  <a:pt x="560" y="307"/>
                </a:lnTo>
                <a:lnTo>
                  <a:pt x="558" y="320"/>
                </a:lnTo>
                <a:lnTo>
                  <a:pt x="556" y="334"/>
                </a:lnTo>
                <a:lnTo>
                  <a:pt x="553" y="348"/>
                </a:lnTo>
                <a:lnTo>
                  <a:pt x="549" y="361"/>
                </a:lnTo>
                <a:lnTo>
                  <a:pt x="544" y="375"/>
                </a:lnTo>
                <a:lnTo>
                  <a:pt x="539" y="387"/>
                </a:lnTo>
                <a:lnTo>
                  <a:pt x="534" y="400"/>
                </a:lnTo>
                <a:lnTo>
                  <a:pt x="527" y="412"/>
                </a:lnTo>
                <a:lnTo>
                  <a:pt x="520" y="423"/>
                </a:lnTo>
                <a:lnTo>
                  <a:pt x="513" y="435"/>
                </a:lnTo>
                <a:lnTo>
                  <a:pt x="505" y="446"/>
                </a:lnTo>
                <a:lnTo>
                  <a:pt x="496" y="456"/>
                </a:lnTo>
                <a:lnTo>
                  <a:pt x="488" y="467"/>
                </a:lnTo>
                <a:lnTo>
                  <a:pt x="478" y="476"/>
                </a:lnTo>
                <a:lnTo>
                  <a:pt x="469" y="486"/>
                </a:lnTo>
                <a:lnTo>
                  <a:pt x="458" y="495"/>
                </a:lnTo>
                <a:lnTo>
                  <a:pt x="447" y="503"/>
                </a:lnTo>
                <a:lnTo>
                  <a:pt x="437" y="511"/>
                </a:lnTo>
                <a:lnTo>
                  <a:pt x="425" y="519"/>
                </a:lnTo>
                <a:lnTo>
                  <a:pt x="413" y="525"/>
                </a:lnTo>
                <a:lnTo>
                  <a:pt x="401" y="532"/>
                </a:lnTo>
                <a:lnTo>
                  <a:pt x="389" y="537"/>
                </a:lnTo>
                <a:lnTo>
                  <a:pt x="376" y="542"/>
                </a:lnTo>
                <a:lnTo>
                  <a:pt x="363" y="546"/>
                </a:lnTo>
                <a:lnTo>
                  <a:pt x="350" y="551"/>
                </a:lnTo>
                <a:lnTo>
                  <a:pt x="336" y="554"/>
                </a:lnTo>
                <a:lnTo>
                  <a:pt x="323" y="556"/>
                </a:lnTo>
                <a:lnTo>
                  <a:pt x="309" y="558"/>
                </a:lnTo>
                <a:lnTo>
                  <a:pt x="295" y="559"/>
                </a:lnTo>
                <a:lnTo>
                  <a:pt x="280" y="559"/>
                </a:lnTo>
                <a:lnTo>
                  <a:pt x="280" y="559"/>
                </a:lnTo>
                <a:lnTo>
                  <a:pt x="266" y="558"/>
                </a:lnTo>
                <a:lnTo>
                  <a:pt x="251" y="557"/>
                </a:lnTo>
                <a:lnTo>
                  <a:pt x="237" y="555"/>
                </a:lnTo>
                <a:lnTo>
                  <a:pt x="224" y="553"/>
                </a:lnTo>
                <a:lnTo>
                  <a:pt x="211" y="550"/>
                </a:lnTo>
                <a:lnTo>
                  <a:pt x="197" y="545"/>
                </a:lnTo>
                <a:lnTo>
                  <a:pt x="184" y="541"/>
                </a:lnTo>
                <a:lnTo>
                  <a:pt x="171" y="537"/>
                </a:lnTo>
                <a:lnTo>
                  <a:pt x="160" y="530"/>
                </a:lnTo>
                <a:lnTo>
                  <a:pt x="147" y="524"/>
                </a:lnTo>
                <a:lnTo>
                  <a:pt x="135" y="518"/>
                </a:lnTo>
                <a:lnTo>
                  <a:pt x="124" y="510"/>
                </a:lnTo>
                <a:lnTo>
                  <a:pt x="102" y="494"/>
                </a:lnTo>
                <a:lnTo>
                  <a:pt x="83" y="476"/>
                </a:lnTo>
                <a:lnTo>
                  <a:pt x="65" y="457"/>
                </a:lnTo>
                <a:lnTo>
                  <a:pt x="49" y="435"/>
                </a:lnTo>
                <a:lnTo>
                  <a:pt x="41" y="424"/>
                </a:lnTo>
                <a:lnTo>
                  <a:pt x="34" y="413"/>
                </a:lnTo>
                <a:lnTo>
                  <a:pt x="27" y="400"/>
                </a:lnTo>
                <a:lnTo>
                  <a:pt x="22" y="388"/>
                </a:lnTo>
                <a:lnTo>
                  <a:pt x="17" y="376"/>
                </a:lnTo>
                <a:lnTo>
                  <a:pt x="13" y="363"/>
                </a:lnTo>
                <a:lnTo>
                  <a:pt x="8" y="349"/>
                </a:lnTo>
                <a:lnTo>
                  <a:pt x="5" y="336"/>
                </a:lnTo>
                <a:lnTo>
                  <a:pt x="3" y="323"/>
                </a:lnTo>
                <a:lnTo>
                  <a:pt x="1" y="309"/>
                </a:lnTo>
                <a:lnTo>
                  <a:pt x="0" y="294"/>
                </a:lnTo>
                <a:lnTo>
                  <a:pt x="0" y="280"/>
                </a:lnTo>
                <a:lnTo>
                  <a:pt x="0" y="280"/>
                </a:lnTo>
                <a:lnTo>
                  <a:pt x="0" y="265"/>
                </a:lnTo>
                <a:lnTo>
                  <a:pt x="1" y="251"/>
                </a:lnTo>
                <a:lnTo>
                  <a:pt x="2" y="238"/>
                </a:lnTo>
                <a:lnTo>
                  <a:pt x="5" y="224"/>
                </a:lnTo>
                <a:lnTo>
                  <a:pt x="7" y="210"/>
                </a:lnTo>
                <a:lnTo>
                  <a:pt x="12" y="197"/>
                </a:lnTo>
                <a:lnTo>
                  <a:pt x="16" y="185"/>
                </a:lnTo>
                <a:lnTo>
                  <a:pt x="21" y="172"/>
                </a:lnTo>
                <a:lnTo>
                  <a:pt x="26" y="159"/>
                </a:lnTo>
                <a:lnTo>
                  <a:pt x="33" y="147"/>
                </a:lnTo>
                <a:lnTo>
                  <a:pt x="39" y="136"/>
                </a:lnTo>
                <a:lnTo>
                  <a:pt x="47" y="124"/>
                </a:lnTo>
                <a:lnTo>
                  <a:pt x="55" y="114"/>
                </a:lnTo>
                <a:lnTo>
                  <a:pt x="63" y="103"/>
                </a:lnTo>
                <a:lnTo>
                  <a:pt x="72" y="92"/>
                </a:lnTo>
                <a:lnTo>
                  <a:pt x="82" y="83"/>
                </a:lnTo>
                <a:lnTo>
                  <a:pt x="91" y="73"/>
                </a:lnTo>
                <a:lnTo>
                  <a:pt x="101" y="65"/>
                </a:lnTo>
                <a:lnTo>
                  <a:pt x="112" y="56"/>
                </a:lnTo>
                <a:lnTo>
                  <a:pt x="123" y="48"/>
                </a:lnTo>
                <a:lnTo>
                  <a:pt x="135" y="40"/>
                </a:lnTo>
                <a:lnTo>
                  <a:pt x="147" y="34"/>
                </a:lnTo>
                <a:lnTo>
                  <a:pt x="159" y="28"/>
                </a:lnTo>
                <a:lnTo>
                  <a:pt x="171" y="22"/>
                </a:lnTo>
                <a:lnTo>
                  <a:pt x="184" y="17"/>
                </a:lnTo>
                <a:lnTo>
                  <a:pt x="197" y="13"/>
                </a:lnTo>
                <a:lnTo>
                  <a:pt x="211" y="8"/>
                </a:lnTo>
                <a:lnTo>
                  <a:pt x="225" y="5"/>
                </a:lnTo>
                <a:lnTo>
                  <a:pt x="238" y="3"/>
                </a:lnTo>
                <a:lnTo>
                  <a:pt x="252" y="1"/>
                </a:lnTo>
                <a:lnTo>
                  <a:pt x="266" y="0"/>
                </a:lnTo>
                <a:lnTo>
                  <a:pt x="281" y="0"/>
                </a:lnTo>
                <a:lnTo>
                  <a:pt x="281" y="0"/>
                </a:lnTo>
                <a:lnTo>
                  <a:pt x="295" y="0"/>
                </a:lnTo>
                <a:lnTo>
                  <a:pt x="309" y="1"/>
                </a:lnTo>
                <a:lnTo>
                  <a:pt x="323" y="3"/>
                </a:lnTo>
                <a:lnTo>
                  <a:pt x="336" y="5"/>
                </a:lnTo>
                <a:lnTo>
                  <a:pt x="350" y="8"/>
                </a:lnTo>
                <a:lnTo>
                  <a:pt x="363" y="12"/>
                </a:lnTo>
                <a:lnTo>
                  <a:pt x="377" y="16"/>
                </a:lnTo>
                <a:lnTo>
                  <a:pt x="390" y="21"/>
                </a:lnTo>
                <a:lnTo>
                  <a:pt x="401" y="27"/>
                </a:lnTo>
                <a:lnTo>
                  <a:pt x="414" y="33"/>
                </a:lnTo>
                <a:lnTo>
                  <a:pt x="426" y="40"/>
                </a:lnTo>
                <a:lnTo>
                  <a:pt x="437" y="47"/>
                </a:lnTo>
                <a:lnTo>
                  <a:pt x="448" y="55"/>
                </a:lnTo>
                <a:lnTo>
                  <a:pt x="458" y="63"/>
                </a:lnTo>
                <a:lnTo>
                  <a:pt x="478" y="81"/>
                </a:lnTo>
                <a:lnTo>
                  <a:pt x="496" y="101"/>
                </a:lnTo>
                <a:lnTo>
                  <a:pt x="505" y="111"/>
                </a:lnTo>
                <a:lnTo>
                  <a:pt x="512" y="122"/>
                </a:lnTo>
                <a:lnTo>
                  <a:pt x="520" y="134"/>
                </a:lnTo>
                <a:lnTo>
                  <a:pt x="527" y="145"/>
                </a:lnTo>
                <a:lnTo>
                  <a:pt x="533" y="157"/>
                </a:lnTo>
                <a:lnTo>
                  <a:pt x="539" y="170"/>
                </a:lnTo>
                <a:lnTo>
                  <a:pt x="544" y="182"/>
                </a:lnTo>
                <a:lnTo>
                  <a:pt x="549" y="195"/>
                </a:lnTo>
                <a:lnTo>
                  <a:pt x="552" y="209"/>
                </a:lnTo>
                <a:lnTo>
                  <a:pt x="555" y="222"/>
                </a:lnTo>
                <a:lnTo>
                  <a:pt x="558" y="236"/>
                </a:lnTo>
                <a:lnTo>
                  <a:pt x="559" y="249"/>
                </a:lnTo>
                <a:lnTo>
                  <a:pt x="560" y="264"/>
                </a:lnTo>
                <a:lnTo>
                  <a:pt x="561" y="278"/>
                </a:lnTo>
                <a:lnTo>
                  <a:pt x="561" y="278"/>
                </a:ln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1339173" y="1884634"/>
            <a:ext cx="694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04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12664" y="4669944"/>
            <a:ext cx="393510" cy="71770"/>
          </a:xfrm>
          <a:prstGeom prst="rect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未来计划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FUTURE PLANS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7" name="Oval 5"/>
          <p:cNvSpPr>
            <a:spLocks noChangeArrowheads="1"/>
          </p:cNvSpPr>
          <p:nvPr/>
        </p:nvSpPr>
        <p:spPr bwMode="auto">
          <a:xfrm>
            <a:off x="7590237" y="2614951"/>
            <a:ext cx="2472364" cy="2467270"/>
          </a:xfrm>
          <a:prstGeom prst="ellipse">
            <a:avLst/>
          </a:pr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8" name="AutoShape 3"/>
          <p:cNvSpPr>
            <a:spLocks noChangeAspect="1" noChangeArrowheads="1" noTextEdit="1"/>
          </p:cNvSpPr>
          <p:nvPr/>
        </p:nvSpPr>
        <p:spPr bwMode="auto">
          <a:xfrm>
            <a:off x="6510425" y="1303896"/>
            <a:ext cx="4616708" cy="440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Oval 6"/>
          <p:cNvSpPr>
            <a:spLocks noChangeArrowheads="1"/>
          </p:cNvSpPr>
          <p:nvPr/>
        </p:nvSpPr>
        <p:spPr bwMode="auto">
          <a:xfrm>
            <a:off x="9586872" y="3964717"/>
            <a:ext cx="1539242" cy="1536186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0" name="Oval 7"/>
          <p:cNvSpPr>
            <a:spLocks noChangeArrowheads="1"/>
          </p:cNvSpPr>
          <p:nvPr/>
        </p:nvSpPr>
        <p:spPr bwMode="auto">
          <a:xfrm>
            <a:off x="6510425" y="3964717"/>
            <a:ext cx="1540261" cy="1536186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1" name="Oval 8"/>
          <p:cNvSpPr>
            <a:spLocks noChangeArrowheads="1"/>
          </p:cNvSpPr>
          <p:nvPr/>
        </p:nvSpPr>
        <p:spPr bwMode="auto">
          <a:xfrm>
            <a:off x="8046611" y="1303896"/>
            <a:ext cx="1539242" cy="1536186"/>
          </a:xfrm>
          <a:prstGeom prst="ellipse">
            <a:avLst/>
          </a:pr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2" name="Freeform 145"/>
          <p:cNvSpPr>
            <a:spLocks noEditPoints="1"/>
          </p:cNvSpPr>
          <p:nvPr/>
        </p:nvSpPr>
        <p:spPr bwMode="auto">
          <a:xfrm>
            <a:off x="7796013" y="5348099"/>
            <a:ext cx="1986447" cy="356542"/>
          </a:xfrm>
          <a:custGeom>
            <a:avLst/>
            <a:gdLst>
              <a:gd name="T0" fmla="*/ 11 w 1950"/>
              <a:gd name="T1" fmla="*/ 56 h 350"/>
              <a:gd name="T2" fmla="*/ 51 w 1950"/>
              <a:gd name="T3" fmla="*/ 24 h 350"/>
              <a:gd name="T4" fmla="*/ 1789 w 1950"/>
              <a:gd name="T5" fmla="*/ 36 h 350"/>
              <a:gd name="T6" fmla="*/ 1835 w 1950"/>
              <a:gd name="T7" fmla="*/ 150 h 350"/>
              <a:gd name="T8" fmla="*/ 1793 w 1950"/>
              <a:gd name="T9" fmla="*/ 115 h 350"/>
              <a:gd name="T10" fmla="*/ 1828 w 1950"/>
              <a:gd name="T11" fmla="*/ 98 h 350"/>
              <a:gd name="T12" fmla="*/ 1742 w 1950"/>
              <a:gd name="T13" fmla="*/ 194 h 350"/>
              <a:gd name="T14" fmla="*/ 1702 w 1950"/>
              <a:gd name="T15" fmla="*/ 157 h 350"/>
              <a:gd name="T16" fmla="*/ 1739 w 1950"/>
              <a:gd name="T17" fmla="*/ 142 h 350"/>
              <a:gd name="T18" fmla="*/ 1654 w 1950"/>
              <a:gd name="T19" fmla="*/ 230 h 350"/>
              <a:gd name="T20" fmla="*/ 1610 w 1950"/>
              <a:gd name="T21" fmla="*/ 194 h 350"/>
              <a:gd name="T22" fmla="*/ 1646 w 1950"/>
              <a:gd name="T23" fmla="*/ 180 h 350"/>
              <a:gd name="T24" fmla="*/ 1564 w 1950"/>
              <a:gd name="T25" fmla="*/ 262 h 350"/>
              <a:gd name="T26" fmla="*/ 1516 w 1950"/>
              <a:gd name="T27" fmla="*/ 225 h 350"/>
              <a:gd name="T28" fmla="*/ 1552 w 1950"/>
              <a:gd name="T29" fmla="*/ 214 h 350"/>
              <a:gd name="T30" fmla="*/ 1469 w 1950"/>
              <a:gd name="T31" fmla="*/ 290 h 350"/>
              <a:gd name="T32" fmla="*/ 1422 w 1950"/>
              <a:gd name="T33" fmla="*/ 250 h 350"/>
              <a:gd name="T34" fmla="*/ 1460 w 1950"/>
              <a:gd name="T35" fmla="*/ 241 h 350"/>
              <a:gd name="T36" fmla="*/ 1369 w 1950"/>
              <a:gd name="T37" fmla="*/ 313 h 350"/>
              <a:gd name="T38" fmla="*/ 1327 w 1950"/>
              <a:gd name="T39" fmla="*/ 270 h 350"/>
              <a:gd name="T40" fmla="*/ 1363 w 1950"/>
              <a:gd name="T41" fmla="*/ 264 h 350"/>
              <a:gd name="T42" fmla="*/ 1275 w 1950"/>
              <a:gd name="T43" fmla="*/ 329 h 350"/>
              <a:gd name="T44" fmla="*/ 1238 w 1950"/>
              <a:gd name="T45" fmla="*/ 334 h 350"/>
              <a:gd name="T46" fmla="*/ 1264 w 1950"/>
              <a:gd name="T47" fmla="*/ 281 h 350"/>
              <a:gd name="T48" fmla="*/ 1181 w 1950"/>
              <a:gd name="T49" fmla="*/ 341 h 350"/>
              <a:gd name="T50" fmla="*/ 1140 w 1950"/>
              <a:gd name="T51" fmla="*/ 344 h 350"/>
              <a:gd name="T52" fmla="*/ 1165 w 1950"/>
              <a:gd name="T53" fmla="*/ 293 h 350"/>
              <a:gd name="T54" fmla="*/ 1085 w 1950"/>
              <a:gd name="T55" fmla="*/ 348 h 350"/>
              <a:gd name="T56" fmla="*/ 1045 w 1950"/>
              <a:gd name="T57" fmla="*/ 349 h 350"/>
              <a:gd name="T58" fmla="*/ 1065 w 1950"/>
              <a:gd name="T59" fmla="*/ 299 h 350"/>
              <a:gd name="T60" fmla="*/ 987 w 1950"/>
              <a:gd name="T61" fmla="*/ 350 h 350"/>
              <a:gd name="T62" fmla="*/ 941 w 1950"/>
              <a:gd name="T63" fmla="*/ 349 h 350"/>
              <a:gd name="T64" fmla="*/ 976 w 1950"/>
              <a:gd name="T65" fmla="*/ 300 h 350"/>
              <a:gd name="T66" fmla="*/ 875 w 1950"/>
              <a:gd name="T67" fmla="*/ 345 h 350"/>
              <a:gd name="T68" fmla="*/ 846 w 1950"/>
              <a:gd name="T69" fmla="*/ 293 h 350"/>
              <a:gd name="T70" fmla="*/ 890 w 1950"/>
              <a:gd name="T71" fmla="*/ 296 h 350"/>
              <a:gd name="T72" fmla="*/ 763 w 1950"/>
              <a:gd name="T73" fmla="*/ 333 h 350"/>
              <a:gd name="T74" fmla="*/ 761 w 1950"/>
              <a:gd name="T75" fmla="*/ 284 h 350"/>
              <a:gd name="T76" fmla="*/ 700 w 1950"/>
              <a:gd name="T77" fmla="*/ 274 h 350"/>
              <a:gd name="T78" fmla="*/ 653 w 1950"/>
              <a:gd name="T79" fmla="*/ 316 h 350"/>
              <a:gd name="T80" fmla="*/ 678 w 1950"/>
              <a:gd name="T81" fmla="*/ 270 h 350"/>
              <a:gd name="T82" fmla="*/ 588 w 1950"/>
              <a:gd name="T83" fmla="*/ 301 h 350"/>
              <a:gd name="T84" fmla="*/ 545 w 1950"/>
              <a:gd name="T85" fmla="*/ 291 h 350"/>
              <a:gd name="T86" fmla="*/ 595 w 1950"/>
              <a:gd name="T87" fmla="*/ 253 h 350"/>
              <a:gd name="T88" fmla="*/ 480 w 1950"/>
              <a:gd name="T89" fmla="*/ 273 h 350"/>
              <a:gd name="T90" fmla="*/ 471 w 1950"/>
              <a:gd name="T91" fmla="*/ 219 h 350"/>
              <a:gd name="T92" fmla="*/ 510 w 1950"/>
              <a:gd name="T93" fmla="*/ 231 h 350"/>
              <a:gd name="T94" fmla="*/ 374 w 1950"/>
              <a:gd name="T95" fmla="*/ 237 h 350"/>
              <a:gd name="T96" fmla="*/ 391 w 1950"/>
              <a:gd name="T97" fmla="*/ 191 h 350"/>
              <a:gd name="T98" fmla="*/ 308 w 1950"/>
              <a:gd name="T99" fmla="*/ 212 h 350"/>
              <a:gd name="T100" fmla="*/ 270 w 1950"/>
              <a:gd name="T101" fmla="*/ 196 h 350"/>
              <a:gd name="T102" fmla="*/ 305 w 1950"/>
              <a:gd name="T103" fmla="*/ 157 h 350"/>
              <a:gd name="T104" fmla="*/ 214 w 1950"/>
              <a:gd name="T105" fmla="*/ 170 h 350"/>
              <a:gd name="T106" fmla="*/ 173 w 1950"/>
              <a:gd name="T107" fmla="*/ 150 h 350"/>
              <a:gd name="T108" fmla="*/ 224 w 1950"/>
              <a:gd name="T109" fmla="*/ 120 h 350"/>
              <a:gd name="T110" fmla="*/ 114 w 1950"/>
              <a:gd name="T111" fmla="*/ 118 h 350"/>
              <a:gd name="T112" fmla="*/ 110 w 1950"/>
              <a:gd name="T113" fmla="*/ 59 h 350"/>
              <a:gd name="T114" fmla="*/ 149 w 1950"/>
              <a:gd name="T115" fmla="*/ 82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0" h="350">
                <a:moveTo>
                  <a:pt x="68" y="34"/>
                </a:moveTo>
                <a:lnTo>
                  <a:pt x="42" y="76"/>
                </a:lnTo>
                <a:lnTo>
                  <a:pt x="39" y="74"/>
                </a:lnTo>
                <a:lnTo>
                  <a:pt x="35" y="72"/>
                </a:lnTo>
                <a:lnTo>
                  <a:pt x="31" y="70"/>
                </a:lnTo>
                <a:lnTo>
                  <a:pt x="28" y="67"/>
                </a:lnTo>
                <a:lnTo>
                  <a:pt x="25" y="65"/>
                </a:lnTo>
                <a:lnTo>
                  <a:pt x="21" y="63"/>
                </a:lnTo>
                <a:lnTo>
                  <a:pt x="18" y="61"/>
                </a:lnTo>
                <a:lnTo>
                  <a:pt x="14" y="58"/>
                </a:lnTo>
                <a:lnTo>
                  <a:pt x="11" y="56"/>
                </a:lnTo>
                <a:lnTo>
                  <a:pt x="7" y="54"/>
                </a:lnTo>
                <a:lnTo>
                  <a:pt x="3" y="52"/>
                </a:lnTo>
                <a:lnTo>
                  <a:pt x="0" y="50"/>
                </a:lnTo>
                <a:lnTo>
                  <a:pt x="27" y="8"/>
                </a:lnTo>
                <a:lnTo>
                  <a:pt x="30" y="11"/>
                </a:lnTo>
                <a:lnTo>
                  <a:pt x="34" y="13"/>
                </a:lnTo>
                <a:lnTo>
                  <a:pt x="37" y="15"/>
                </a:lnTo>
                <a:lnTo>
                  <a:pt x="41" y="17"/>
                </a:lnTo>
                <a:lnTo>
                  <a:pt x="44" y="19"/>
                </a:lnTo>
                <a:lnTo>
                  <a:pt x="48" y="22"/>
                </a:lnTo>
                <a:lnTo>
                  <a:pt x="51" y="24"/>
                </a:lnTo>
                <a:lnTo>
                  <a:pt x="55" y="26"/>
                </a:lnTo>
                <a:lnTo>
                  <a:pt x="58" y="28"/>
                </a:lnTo>
                <a:lnTo>
                  <a:pt x="61" y="30"/>
                </a:lnTo>
                <a:lnTo>
                  <a:pt x="65" y="32"/>
                </a:lnTo>
                <a:lnTo>
                  <a:pt x="68" y="34"/>
                </a:lnTo>
                <a:lnTo>
                  <a:pt x="68" y="34"/>
                </a:lnTo>
                <a:close/>
                <a:moveTo>
                  <a:pt x="1945" y="61"/>
                </a:moveTo>
                <a:lnTo>
                  <a:pt x="1950" y="171"/>
                </a:lnTo>
                <a:lnTo>
                  <a:pt x="1886" y="207"/>
                </a:lnTo>
                <a:lnTo>
                  <a:pt x="1880" y="98"/>
                </a:lnTo>
                <a:lnTo>
                  <a:pt x="1789" y="36"/>
                </a:lnTo>
                <a:lnTo>
                  <a:pt x="1853" y="0"/>
                </a:lnTo>
                <a:lnTo>
                  <a:pt x="1945" y="61"/>
                </a:lnTo>
                <a:lnTo>
                  <a:pt x="1945" y="61"/>
                </a:lnTo>
                <a:close/>
                <a:moveTo>
                  <a:pt x="1830" y="97"/>
                </a:moveTo>
                <a:lnTo>
                  <a:pt x="1853" y="140"/>
                </a:lnTo>
                <a:lnTo>
                  <a:pt x="1851" y="142"/>
                </a:lnTo>
                <a:lnTo>
                  <a:pt x="1848" y="143"/>
                </a:lnTo>
                <a:lnTo>
                  <a:pt x="1845" y="144"/>
                </a:lnTo>
                <a:lnTo>
                  <a:pt x="1842" y="146"/>
                </a:lnTo>
                <a:lnTo>
                  <a:pt x="1838" y="148"/>
                </a:lnTo>
                <a:lnTo>
                  <a:pt x="1835" y="150"/>
                </a:lnTo>
                <a:lnTo>
                  <a:pt x="1832" y="151"/>
                </a:lnTo>
                <a:lnTo>
                  <a:pt x="1828" y="153"/>
                </a:lnTo>
                <a:lnTo>
                  <a:pt x="1825" y="155"/>
                </a:lnTo>
                <a:lnTo>
                  <a:pt x="1822" y="156"/>
                </a:lnTo>
                <a:lnTo>
                  <a:pt x="1818" y="158"/>
                </a:lnTo>
                <a:lnTo>
                  <a:pt x="1815" y="160"/>
                </a:lnTo>
                <a:lnTo>
                  <a:pt x="1812" y="161"/>
                </a:lnTo>
                <a:lnTo>
                  <a:pt x="1809" y="163"/>
                </a:lnTo>
                <a:lnTo>
                  <a:pt x="1787" y="119"/>
                </a:lnTo>
                <a:lnTo>
                  <a:pt x="1790" y="117"/>
                </a:lnTo>
                <a:lnTo>
                  <a:pt x="1793" y="115"/>
                </a:lnTo>
                <a:lnTo>
                  <a:pt x="1797" y="114"/>
                </a:lnTo>
                <a:lnTo>
                  <a:pt x="1800" y="113"/>
                </a:lnTo>
                <a:lnTo>
                  <a:pt x="1803" y="111"/>
                </a:lnTo>
                <a:lnTo>
                  <a:pt x="1806" y="109"/>
                </a:lnTo>
                <a:lnTo>
                  <a:pt x="1810" y="108"/>
                </a:lnTo>
                <a:lnTo>
                  <a:pt x="1813" y="106"/>
                </a:lnTo>
                <a:lnTo>
                  <a:pt x="1816" y="104"/>
                </a:lnTo>
                <a:lnTo>
                  <a:pt x="1819" y="103"/>
                </a:lnTo>
                <a:lnTo>
                  <a:pt x="1822" y="101"/>
                </a:lnTo>
                <a:lnTo>
                  <a:pt x="1825" y="99"/>
                </a:lnTo>
                <a:lnTo>
                  <a:pt x="1828" y="98"/>
                </a:lnTo>
                <a:lnTo>
                  <a:pt x="1830" y="97"/>
                </a:lnTo>
                <a:lnTo>
                  <a:pt x="1830" y="97"/>
                </a:lnTo>
                <a:close/>
                <a:moveTo>
                  <a:pt x="1743" y="140"/>
                </a:moveTo>
                <a:lnTo>
                  <a:pt x="1764" y="184"/>
                </a:lnTo>
                <a:lnTo>
                  <a:pt x="1762" y="185"/>
                </a:lnTo>
                <a:lnTo>
                  <a:pt x="1759" y="186"/>
                </a:lnTo>
                <a:lnTo>
                  <a:pt x="1755" y="188"/>
                </a:lnTo>
                <a:lnTo>
                  <a:pt x="1752" y="189"/>
                </a:lnTo>
                <a:lnTo>
                  <a:pt x="1748" y="191"/>
                </a:lnTo>
                <a:lnTo>
                  <a:pt x="1746" y="193"/>
                </a:lnTo>
                <a:lnTo>
                  <a:pt x="1742" y="194"/>
                </a:lnTo>
                <a:lnTo>
                  <a:pt x="1739" y="196"/>
                </a:lnTo>
                <a:lnTo>
                  <a:pt x="1735" y="197"/>
                </a:lnTo>
                <a:lnTo>
                  <a:pt x="1732" y="199"/>
                </a:lnTo>
                <a:lnTo>
                  <a:pt x="1728" y="200"/>
                </a:lnTo>
                <a:lnTo>
                  <a:pt x="1725" y="201"/>
                </a:lnTo>
                <a:lnTo>
                  <a:pt x="1722" y="203"/>
                </a:lnTo>
                <a:lnTo>
                  <a:pt x="1718" y="204"/>
                </a:lnTo>
                <a:lnTo>
                  <a:pt x="1718" y="204"/>
                </a:lnTo>
                <a:lnTo>
                  <a:pt x="1699" y="159"/>
                </a:lnTo>
                <a:lnTo>
                  <a:pt x="1699" y="159"/>
                </a:lnTo>
                <a:lnTo>
                  <a:pt x="1702" y="157"/>
                </a:lnTo>
                <a:lnTo>
                  <a:pt x="1706" y="156"/>
                </a:lnTo>
                <a:lnTo>
                  <a:pt x="1709" y="155"/>
                </a:lnTo>
                <a:lnTo>
                  <a:pt x="1712" y="153"/>
                </a:lnTo>
                <a:lnTo>
                  <a:pt x="1715" y="152"/>
                </a:lnTo>
                <a:lnTo>
                  <a:pt x="1719" y="150"/>
                </a:lnTo>
                <a:lnTo>
                  <a:pt x="1722" y="149"/>
                </a:lnTo>
                <a:lnTo>
                  <a:pt x="1725" y="147"/>
                </a:lnTo>
                <a:lnTo>
                  <a:pt x="1729" y="146"/>
                </a:lnTo>
                <a:lnTo>
                  <a:pt x="1732" y="144"/>
                </a:lnTo>
                <a:lnTo>
                  <a:pt x="1735" y="143"/>
                </a:lnTo>
                <a:lnTo>
                  <a:pt x="1739" y="142"/>
                </a:lnTo>
                <a:lnTo>
                  <a:pt x="1742" y="140"/>
                </a:lnTo>
                <a:lnTo>
                  <a:pt x="1743" y="140"/>
                </a:lnTo>
                <a:lnTo>
                  <a:pt x="1743" y="140"/>
                </a:lnTo>
                <a:close/>
                <a:moveTo>
                  <a:pt x="1654" y="177"/>
                </a:moveTo>
                <a:lnTo>
                  <a:pt x="1672" y="223"/>
                </a:lnTo>
                <a:lnTo>
                  <a:pt x="1671" y="224"/>
                </a:lnTo>
                <a:lnTo>
                  <a:pt x="1667" y="225"/>
                </a:lnTo>
                <a:lnTo>
                  <a:pt x="1664" y="226"/>
                </a:lnTo>
                <a:lnTo>
                  <a:pt x="1661" y="228"/>
                </a:lnTo>
                <a:lnTo>
                  <a:pt x="1657" y="229"/>
                </a:lnTo>
                <a:lnTo>
                  <a:pt x="1654" y="230"/>
                </a:lnTo>
                <a:lnTo>
                  <a:pt x="1650" y="232"/>
                </a:lnTo>
                <a:lnTo>
                  <a:pt x="1647" y="232"/>
                </a:lnTo>
                <a:lnTo>
                  <a:pt x="1644" y="234"/>
                </a:lnTo>
                <a:lnTo>
                  <a:pt x="1640" y="235"/>
                </a:lnTo>
                <a:lnTo>
                  <a:pt x="1637" y="236"/>
                </a:lnTo>
                <a:lnTo>
                  <a:pt x="1633" y="238"/>
                </a:lnTo>
                <a:lnTo>
                  <a:pt x="1630" y="239"/>
                </a:lnTo>
                <a:lnTo>
                  <a:pt x="1626" y="240"/>
                </a:lnTo>
                <a:lnTo>
                  <a:pt x="1625" y="241"/>
                </a:lnTo>
                <a:lnTo>
                  <a:pt x="1609" y="195"/>
                </a:lnTo>
                <a:lnTo>
                  <a:pt x="1610" y="194"/>
                </a:lnTo>
                <a:lnTo>
                  <a:pt x="1613" y="193"/>
                </a:lnTo>
                <a:lnTo>
                  <a:pt x="1616" y="192"/>
                </a:lnTo>
                <a:lnTo>
                  <a:pt x="1619" y="190"/>
                </a:lnTo>
                <a:lnTo>
                  <a:pt x="1623" y="189"/>
                </a:lnTo>
                <a:lnTo>
                  <a:pt x="1626" y="188"/>
                </a:lnTo>
                <a:lnTo>
                  <a:pt x="1629" y="187"/>
                </a:lnTo>
                <a:lnTo>
                  <a:pt x="1633" y="185"/>
                </a:lnTo>
                <a:lnTo>
                  <a:pt x="1636" y="184"/>
                </a:lnTo>
                <a:lnTo>
                  <a:pt x="1640" y="183"/>
                </a:lnTo>
                <a:lnTo>
                  <a:pt x="1643" y="182"/>
                </a:lnTo>
                <a:lnTo>
                  <a:pt x="1646" y="180"/>
                </a:lnTo>
                <a:lnTo>
                  <a:pt x="1649" y="179"/>
                </a:lnTo>
                <a:lnTo>
                  <a:pt x="1653" y="178"/>
                </a:lnTo>
                <a:lnTo>
                  <a:pt x="1654" y="177"/>
                </a:lnTo>
                <a:lnTo>
                  <a:pt x="1654" y="177"/>
                </a:lnTo>
                <a:close/>
                <a:moveTo>
                  <a:pt x="1562" y="210"/>
                </a:moveTo>
                <a:lnTo>
                  <a:pt x="1578" y="257"/>
                </a:lnTo>
                <a:lnTo>
                  <a:pt x="1578" y="257"/>
                </a:lnTo>
                <a:lnTo>
                  <a:pt x="1574" y="258"/>
                </a:lnTo>
                <a:lnTo>
                  <a:pt x="1571" y="260"/>
                </a:lnTo>
                <a:lnTo>
                  <a:pt x="1567" y="261"/>
                </a:lnTo>
                <a:lnTo>
                  <a:pt x="1564" y="262"/>
                </a:lnTo>
                <a:lnTo>
                  <a:pt x="1560" y="263"/>
                </a:lnTo>
                <a:lnTo>
                  <a:pt x="1557" y="264"/>
                </a:lnTo>
                <a:lnTo>
                  <a:pt x="1553" y="265"/>
                </a:lnTo>
                <a:lnTo>
                  <a:pt x="1550" y="266"/>
                </a:lnTo>
                <a:lnTo>
                  <a:pt x="1547" y="267"/>
                </a:lnTo>
                <a:lnTo>
                  <a:pt x="1543" y="268"/>
                </a:lnTo>
                <a:lnTo>
                  <a:pt x="1539" y="269"/>
                </a:lnTo>
                <a:lnTo>
                  <a:pt x="1536" y="270"/>
                </a:lnTo>
                <a:lnTo>
                  <a:pt x="1532" y="271"/>
                </a:lnTo>
                <a:lnTo>
                  <a:pt x="1530" y="272"/>
                </a:lnTo>
                <a:lnTo>
                  <a:pt x="1516" y="225"/>
                </a:lnTo>
                <a:lnTo>
                  <a:pt x="1518" y="225"/>
                </a:lnTo>
                <a:lnTo>
                  <a:pt x="1521" y="223"/>
                </a:lnTo>
                <a:lnTo>
                  <a:pt x="1525" y="222"/>
                </a:lnTo>
                <a:lnTo>
                  <a:pt x="1528" y="221"/>
                </a:lnTo>
                <a:lnTo>
                  <a:pt x="1532" y="220"/>
                </a:lnTo>
                <a:lnTo>
                  <a:pt x="1535" y="219"/>
                </a:lnTo>
                <a:lnTo>
                  <a:pt x="1539" y="218"/>
                </a:lnTo>
                <a:lnTo>
                  <a:pt x="1542" y="217"/>
                </a:lnTo>
                <a:lnTo>
                  <a:pt x="1545" y="216"/>
                </a:lnTo>
                <a:lnTo>
                  <a:pt x="1548" y="215"/>
                </a:lnTo>
                <a:lnTo>
                  <a:pt x="1552" y="214"/>
                </a:lnTo>
                <a:lnTo>
                  <a:pt x="1555" y="213"/>
                </a:lnTo>
                <a:lnTo>
                  <a:pt x="1559" y="211"/>
                </a:lnTo>
                <a:lnTo>
                  <a:pt x="1562" y="210"/>
                </a:lnTo>
                <a:lnTo>
                  <a:pt x="1562" y="210"/>
                </a:lnTo>
                <a:lnTo>
                  <a:pt x="1562" y="210"/>
                </a:lnTo>
                <a:close/>
                <a:moveTo>
                  <a:pt x="1470" y="238"/>
                </a:moveTo>
                <a:lnTo>
                  <a:pt x="1482" y="286"/>
                </a:lnTo>
                <a:lnTo>
                  <a:pt x="1480" y="287"/>
                </a:lnTo>
                <a:lnTo>
                  <a:pt x="1476" y="288"/>
                </a:lnTo>
                <a:lnTo>
                  <a:pt x="1472" y="289"/>
                </a:lnTo>
                <a:lnTo>
                  <a:pt x="1469" y="290"/>
                </a:lnTo>
                <a:lnTo>
                  <a:pt x="1465" y="291"/>
                </a:lnTo>
                <a:lnTo>
                  <a:pt x="1462" y="291"/>
                </a:lnTo>
                <a:lnTo>
                  <a:pt x="1458" y="292"/>
                </a:lnTo>
                <a:lnTo>
                  <a:pt x="1454" y="293"/>
                </a:lnTo>
                <a:lnTo>
                  <a:pt x="1451" y="294"/>
                </a:lnTo>
                <a:lnTo>
                  <a:pt x="1448" y="295"/>
                </a:lnTo>
                <a:lnTo>
                  <a:pt x="1444" y="296"/>
                </a:lnTo>
                <a:lnTo>
                  <a:pt x="1441" y="296"/>
                </a:lnTo>
                <a:lnTo>
                  <a:pt x="1437" y="297"/>
                </a:lnTo>
                <a:lnTo>
                  <a:pt x="1434" y="298"/>
                </a:lnTo>
                <a:lnTo>
                  <a:pt x="1422" y="250"/>
                </a:lnTo>
                <a:lnTo>
                  <a:pt x="1425" y="250"/>
                </a:lnTo>
                <a:lnTo>
                  <a:pt x="1429" y="249"/>
                </a:lnTo>
                <a:lnTo>
                  <a:pt x="1432" y="248"/>
                </a:lnTo>
                <a:lnTo>
                  <a:pt x="1436" y="247"/>
                </a:lnTo>
                <a:lnTo>
                  <a:pt x="1439" y="246"/>
                </a:lnTo>
                <a:lnTo>
                  <a:pt x="1443" y="245"/>
                </a:lnTo>
                <a:lnTo>
                  <a:pt x="1446" y="244"/>
                </a:lnTo>
                <a:lnTo>
                  <a:pt x="1449" y="244"/>
                </a:lnTo>
                <a:lnTo>
                  <a:pt x="1453" y="243"/>
                </a:lnTo>
                <a:lnTo>
                  <a:pt x="1456" y="242"/>
                </a:lnTo>
                <a:lnTo>
                  <a:pt x="1460" y="241"/>
                </a:lnTo>
                <a:lnTo>
                  <a:pt x="1463" y="240"/>
                </a:lnTo>
                <a:lnTo>
                  <a:pt x="1467" y="239"/>
                </a:lnTo>
                <a:lnTo>
                  <a:pt x="1470" y="238"/>
                </a:lnTo>
                <a:lnTo>
                  <a:pt x="1470" y="238"/>
                </a:lnTo>
                <a:close/>
                <a:moveTo>
                  <a:pt x="1375" y="261"/>
                </a:moveTo>
                <a:lnTo>
                  <a:pt x="1385" y="309"/>
                </a:lnTo>
                <a:lnTo>
                  <a:pt x="1383" y="310"/>
                </a:lnTo>
                <a:lnTo>
                  <a:pt x="1380" y="310"/>
                </a:lnTo>
                <a:lnTo>
                  <a:pt x="1376" y="311"/>
                </a:lnTo>
                <a:lnTo>
                  <a:pt x="1373" y="312"/>
                </a:lnTo>
                <a:lnTo>
                  <a:pt x="1369" y="313"/>
                </a:lnTo>
                <a:lnTo>
                  <a:pt x="1365" y="313"/>
                </a:lnTo>
                <a:lnTo>
                  <a:pt x="1362" y="314"/>
                </a:lnTo>
                <a:lnTo>
                  <a:pt x="1358" y="315"/>
                </a:lnTo>
                <a:lnTo>
                  <a:pt x="1354" y="316"/>
                </a:lnTo>
                <a:lnTo>
                  <a:pt x="1351" y="316"/>
                </a:lnTo>
                <a:lnTo>
                  <a:pt x="1348" y="317"/>
                </a:lnTo>
                <a:lnTo>
                  <a:pt x="1344" y="318"/>
                </a:lnTo>
                <a:lnTo>
                  <a:pt x="1340" y="318"/>
                </a:lnTo>
                <a:lnTo>
                  <a:pt x="1337" y="319"/>
                </a:lnTo>
                <a:lnTo>
                  <a:pt x="1336" y="319"/>
                </a:lnTo>
                <a:lnTo>
                  <a:pt x="1327" y="270"/>
                </a:lnTo>
                <a:lnTo>
                  <a:pt x="1328" y="270"/>
                </a:lnTo>
                <a:lnTo>
                  <a:pt x="1331" y="270"/>
                </a:lnTo>
                <a:lnTo>
                  <a:pt x="1335" y="269"/>
                </a:lnTo>
                <a:lnTo>
                  <a:pt x="1338" y="268"/>
                </a:lnTo>
                <a:lnTo>
                  <a:pt x="1342" y="268"/>
                </a:lnTo>
                <a:lnTo>
                  <a:pt x="1345" y="267"/>
                </a:lnTo>
                <a:lnTo>
                  <a:pt x="1349" y="266"/>
                </a:lnTo>
                <a:lnTo>
                  <a:pt x="1352" y="266"/>
                </a:lnTo>
                <a:lnTo>
                  <a:pt x="1355" y="265"/>
                </a:lnTo>
                <a:lnTo>
                  <a:pt x="1359" y="264"/>
                </a:lnTo>
                <a:lnTo>
                  <a:pt x="1363" y="264"/>
                </a:lnTo>
                <a:lnTo>
                  <a:pt x="1366" y="263"/>
                </a:lnTo>
                <a:lnTo>
                  <a:pt x="1370" y="262"/>
                </a:lnTo>
                <a:lnTo>
                  <a:pt x="1373" y="262"/>
                </a:lnTo>
                <a:lnTo>
                  <a:pt x="1375" y="261"/>
                </a:lnTo>
                <a:lnTo>
                  <a:pt x="1375" y="261"/>
                </a:lnTo>
                <a:close/>
                <a:moveTo>
                  <a:pt x="1280" y="279"/>
                </a:moveTo>
                <a:lnTo>
                  <a:pt x="1287" y="327"/>
                </a:lnTo>
                <a:lnTo>
                  <a:pt x="1286" y="327"/>
                </a:lnTo>
                <a:lnTo>
                  <a:pt x="1283" y="328"/>
                </a:lnTo>
                <a:lnTo>
                  <a:pt x="1279" y="329"/>
                </a:lnTo>
                <a:lnTo>
                  <a:pt x="1275" y="329"/>
                </a:lnTo>
                <a:lnTo>
                  <a:pt x="1272" y="330"/>
                </a:lnTo>
                <a:lnTo>
                  <a:pt x="1268" y="330"/>
                </a:lnTo>
                <a:lnTo>
                  <a:pt x="1264" y="331"/>
                </a:lnTo>
                <a:lnTo>
                  <a:pt x="1260" y="331"/>
                </a:lnTo>
                <a:lnTo>
                  <a:pt x="1257" y="332"/>
                </a:lnTo>
                <a:lnTo>
                  <a:pt x="1253" y="332"/>
                </a:lnTo>
                <a:lnTo>
                  <a:pt x="1250" y="333"/>
                </a:lnTo>
                <a:lnTo>
                  <a:pt x="1246" y="333"/>
                </a:lnTo>
                <a:lnTo>
                  <a:pt x="1243" y="334"/>
                </a:lnTo>
                <a:lnTo>
                  <a:pt x="1239" y="334"/>
                </a:lnTo>
                <a:lnTo>
                  <a:pt x="1238" y="334"/>
                </a:lnTo>
                <a:lnTo>
                  <a:pt x="1232" y="286"/>
                </a:lnTo>
                <a:lnTo>
                  <a:pt x="1232" y="286"/>
                </a:lnTo>
                <a:lnTo>
                  <a:pt x="1236" y="285"/>
                </a:lnTo>
                <a:lnTo>
                  <a:pt x="1240" y="285"/>
                </a:lnTo>
                <a:lnTo>
                  <a:pt x="1243" y="284"/>
                </a:lnTo>
                <a:lnTo>
                  <a:pt x="1247" y="284"/>
                </a:lnTo>
                <a:lnTo>
                  <a:pt x="1250" y="283"/>
                </a:lnTo>
                <a:lnTo>
                  <a:pt x="1253" y="283"/>
                </a:lnTo>
                <a:lnTo>
                  <a:pt x="1257" y="282"/>
                </a:lnTo>
                <a:lnTo>
                  <a:pt x="1261" y="282"/>
                </a:lnTo>
                <a:lnTo>
                  <a:pt x="1264" y="281"/>
                </a:lnTo>
                <a:lnTo>
                  <a:pt x="1268" y="281"/>
                </a:lnTo>
                <a:lnTo>
                  <a:pt x="1271" y="280"/>
                </a:lnTo>
                <a:lnTo>
                  <a:pt x="1275" y="280"/>
                </a:lnTo>
                <a:lnTo>
                  <a:pt x="1279" y="279"/>
                </a:lnTo>
                <a:lnTo>
                  <a:pt x="1280" y="279"/>
                </a:lnTo>
                <a:lnTo>
                  <a:pt x="1280" y="279"/>
                </a:lnTo>
                <a:close/>
                <a:moveTo>
                  <a:pt x="1184" y="291"/>
                </a:moveTo>
                <a:lnTo>
                  <a:pt x="1188" y="340"/>
                </a:lnTo>
                <a:lnTo>
                  <a:pt x="1188" y="340"/>
                </a:lnTo>
                <a:lnTo>
                  <a:pt x="1184" y="341"/>
                </a:lnTo>
                <a:lnTo>
                  <a:pt x="1181" y="341"/>
                </a:lnTo>
                <a:lnTo>
                  <a:pt x="1177" y="341"/>
                </a:lnTo>
                <a:lnTo>
                  <a:pt x="1173" y="342"/>
                </a:lnTo>
                <a:lnTo>
                  <a:pt x="1169" y="342"/>
                </a:lnTo>
                <a:lnTo>
                  <a:pt x="1166" y="342"/>
                </a:lnTo>
                <a:lnTo>
                  <a:pt x="1162" y="343"/>
                </a:lnTo>
                <a:lnTo>
                  <a:pt x="1158" y="343"/>
                </a:lnTo>
                <a:lnTo>
                  <a:pt x="1155" y="343"/>
                </a:lnTo>
                <a:lnTo>
                  <a:pt x="1151" y="344"/>
                </a:lnTo>
                <a:lnTo>
                  <a:pt x="1148" y="344"/>
                </a:lnTo>
                <a:lnTo>
                  <a:pt x="1144" y="344"/>
                </a:lnTo>
                <a:lnTo>
                  <a:pt x="1140" y="344"/>
                </a:lnTo>
                <a:lnTo>
                  <a:pt x="1139" y="345"/>
                </a:lnTo>
                <a:lnTo>
                  <a:pt x="1135" y="295"/>
                </a:lnTo>
                <a:lnTo>
                  <a:pt x="1136" y="295"/>
                </a:lnTo>
                <a:lnTo>
                  <a:pt x="1140" y="295"/>
                </a:lnTo>
                <a:lnTo>
                  <a:pt x="1144" y="295"/>
                </a:lnTo>
                <a:lnTo>
                  <a:pt x="1147" y="294"/>
                </a:lnTo>
                <a:lnTo>
                  <a:pt x="1151" y="294"/>
                </a:lnTo>
                <a:lnTo>
                  <a:pt x="1154" y="294"/>
                </a:lnTo>
                <a:lnTo>
                  <a:pt x="1158" y="293"/>
                </a:lnTo>
                <a:lnTo>
                  <a:pt x="1161" y="293"/>
                </a:lnTo>
                <a:lnTo>
                  <a:pt x="1165" y="293"/>
                </a:lnTo>
                <a:lnTo>
                  <a:pt x="1169" y="292"/>
                </a:lnTo>
                <a:lnTo>
                  <a:pt x="1172" y="292"/>
                </a:lnTo>
                <a:lnTo>
                  <a:pt x="1176" y="292"/>
                </a:lnTo>
                <a:lnTo>
                  <a:pt x="1179" y="291"/>
                </a:lnTo>
                <a:lnTo>
                  <a:pt x="1183" y="291"/>
                </a:lnTo>
                <a:lnTo>
                  <a:pt x="1184" y="291"/>
                </a:lnTo>
                <a:lnTo>
                  <a:pt x="1184" y="291"/>
                </a:lnTo>
                <a:close/>
                <a:moveTo>
                  <a:pt x="1086" y="298"/>
                </a:moveTo>
                <a:lnTo>
                  <a:pt x="1089" y="348"/>
                </a:lnTo>
                <a:lnTo>
                  <a:pt x="1088" y="348"/>
                </a:lnTo>
                <a:lnTo>
                  <a:pt x="1085" y="348"/>
                </a:lnTo>
                <a:lnTo>
                  <a:pt x="1081" y="348"/>
                </a:lnTo>
                <a:lnTo>
                  <a:pt x="1078" y="348"/>
                </a:lnTo>
                <a:lnTo>
                  <a:pt x="1074" y="348"/>
                </a:lnTo>
                <a:lnTo>
                  <a:pt x="1070" y="348"/>
                </a:lnTo>
                <a:lnTo>
                  <a:pt x="1067" y="349"/>
                </a:lnTo>
                <a:lnTo>
                  <a:pt x="1063" y="349"/>
                </a:lnTo>
                <a:lnTo>
                  <a:pt x="1059" y="349"/>
                </a:lnTo>
                <a:lnTo>
                  <a:pt x="1055" y="349"/>
                </a:lnTo>
                <a:lnTo>
                  <a:pt x="1052" y="349"/>
                </a:lnTo>
                <a:lnTo>
                  <a:pt x="1048" y="349"/>
                </a:lnTo>
                <a:lnTo>
                  <a:pt x="1045" y="349"/>
                </a:lnTo>
                <a:lnTo>
                  <a:pt x="1041" y="349"/>
                </a:lnTo>
                <a:lnTo>
                  <a:pt x="1039" y="349"/>
                </a:lnTo>
                <a:lnTo>
                  <a:pt x="1038" y="300"/>
                </a:lnTo>
                <a:lnTo>
                  <a:pt x="1040" y="300"/>
                </a:lnTo>
                <a:lnTo>
                  <a:pt x="1043" y="300"/>
                </a:lnTo>
                <a:lnTo>
                  <a:pt x="1047" y="300"/>
                </a:lnTo>
                <a:lnTo>
                  <a:pt x="1051" y="300"/>
                </a:lnTo>
                <a:lnTo>
                  <a:pt x="1054" y="299"/>
                </a:lnTo>
                <a:lnTo>
                  <a:pt x="1058" y="299"/>
                </a:lnTo>
                <a:lnTo>
                  <a:pt x="1061" y="299"/>
                </a:lnTo>
                <a:lnTo>
                  <a:pt x="1065" y="299"/>
                </a:lnTo>
                <a:lnTo>
                  <a:pt x="1068" y="299"/>
                </a:lnTo>
                <a:lnTo>
                  <a:pt x="1072" y="299"/>
                </a:lnTo>
                <a:lnTo>
                  <a:pt x="1076" y="299"/>
                </a:lnTo>
                <a:lnTo>
                  <a:pt x="1079" y="299"/>
                </a:lnTo>
                <a:lnTo>
                  <a:pt x="1083" y="298"/>
                </a:lnTo>
                <a:lnTo>
                  <a:pt x="1086" y="298"/>
                </a:lnTo>
                <a:lnTo>
                  <a:pt x="1086" y="298"/>
                </a:lnTo>
                <a:lnTo>
                  <a:pt x="1086" y="298"/>
                </a:lnTo>
                <a:close/>
                <a:moveTo>
                  <a:pt x="989" y="300"/>
                </a:moveTo>
                <a:lnTo>
                  <a:pt x="989" y="350"/>
                </a:lnTo>
                <a:lnTo>
                  <a:pt x="987" y="350"/>
                </a:lnTo>
                <a:lnTo>
                  <a:pt x="983" y="350"/>
                </a:lnTo>
                <a:lnTo>
                  <a:pt x="979" y="349"/>
                </a:lnTo>
                <a:lnTo>
                  <a:pt x="975" y="349"/>
                </a:lnTo>
                <a:lnTo>
                  <a:pt x="970" y="349"/>
                </a:lnTo>
                <a:lnTo>
                  <a:pt x="966" y="349"/>
                </a:lnTo>
                <a:lnTo>
                  <a:pt x="962" y="349"/>
                </a:lnTo>
                <a:lnTo>
                  <a:pt x="958" y="349"/>
                </a:lnTo>
                <a:lnTo>
                  <a:pt x="954" y="349"/>
                </a:lnTo>
                <a:lnTo>
                  <a:pt x="950" y="349"/>
                </a:lnTo>
                <a:lnTo>
                  <a:pt x="946" y="349"/>
                </a:lnTo>
                <a:lnTo>
                  <a:pt x="941" y="349"/>
                </a:lnTo>
                <a:lnTo>
                  <a:pt x="939" y="348"/>
                </a:lnTo>
                <a:lnTo>
                  <a:pt x="941" y="299"/>
                </a:lnTo>
                <a:lnTo>
                  <a:pt x="943" y="299"/>
                </a:lnTo>
                <a:lnTo>
                  <a:pt x="947" y="299"/>
                </a:lnTo>
                <a:lnTo>
                  <a:pt x="951" y="299"/>
                </a:lnTo>
                <a:lnTo>
                  <a:pt x="955" y="299"/>
                </a:lnTo>
                <a:lnTo>
                  <a:pt x="959" y="300"/>
                </a:lnTo>
                <a:lnTo>
                  <a:pt x="963" y="300"/>
                </a:lnTo>
                <a:lnTo>
                  <a:pt x="967" y="300"/>
                </a:lnTo>
                <a:lnTo>
                  <a:pt x="971" y="300"/>
                </a:lnTo>
                <a:lnTo>
                  <a:pt x="976" y="300"/>
                </a:lnTo>
                <a:lnTo>
                  <a:pt x="980" y="300"/>
                </a:lnTo>
                <a:lnTo>
                  <a:pt x="984" y="300"/>
                </a:lnTo>
                <a:lnTo>
                  <a:pt x="987" y="300"/>
                </a:lnTo>
                <a:lnTo>
                  <a:pt x="989" y="300"/>
                </a:lnTo>
                <a:lnTo>
                  <a:pt x="989" y="300"/>
                </a:lnTo>
                <a:close/>
                <a:moveTo>
                  <a:pt x="892" y="297"/>
                </a:moveTo>
                <a:lnTo>
                  <a:pt x="889" y="346"/>
                </a:lnTo>
                <a:lnTo>
                  <a:pt x="887" y="346"/>
                </a:lnTo>
                <a:lnTo>
                  <a:pt x="883" y="346"/>
                </a:lnTo>
                <a:lnTo>
                  <a:pt x="879" y="345"/>
                </a:lnTo>
                <a:lnTo>
                  <a:pt x="875" y="345"/>
                </a:lnTo>
                <a:lnTo>
                  <a:pt x="871" y="345"/>
                </a:lnTo>
                <a:lnTo>
                  <a:pt x="866" y="344"/>
                </a:lnTo>
                <a:lnTo>
                  <a:pt x="862" y="344"/>
                </a:lnTo>
                <a:lnTo>
                  <a:pt x="858" y="344"/>
                </a:lnTo>
                <a:lnTo>
                  <a:pt x="854" y="343"/>
                </a:lnTo>
                <a:lnTo>
                  <a:pt x="850" y="343"/>
                </a:lnTo>
                <a:lnTo>
                  <a:pt x="846" y="343"/>
                </a:lnTo>
                <a:lnTo>
                  <a:pt x="842" y="342"/>
                </a:lnTo>
                <a:lnTo>
                  <a:pt x="840" y="342"/>
                </a:lnTo>
                <a:lnTo>
                  <a:pt x="844" y="293"/>
                </a:lnTo>
                <a:lnTo>
                  <a:pt x="846" y="293"/>
                </a:lnTo>
                <a:lnTo>
                  <a:pt x="850" y="293"/>
                </a:lnTo>
                <a:lnTo>
                  <a:pt x="854" y="294"/>
                </a:lnTo>
                <a:lnTo>
                  <a:pt x="858" y="294"/>
                </a:lnTo>
                <a:lnTo>
                  <a:pt x="862" y="294"/>
                </a:lnTo>
                <a:lnTo>
                  <a:pt x="866" y="295"/>
                </a:lnTo>
                <a:lnTo>
                  <a:pt x="870" y="295"/>
                </a:lnTo>
                <a:lnTo>
                  <a:pt x="874" y="295"/>
                </a:lnTo>
                <a:lnTo>
                  <a:pt x="878" y="296"/>
                </a:lnTo>
                <a:lnTo>
                  <a:pt x="882" y="296"/>
                </a:lnTo>
                <a:lnTo>
                  <a:pt x="886" y="296"/>
                </a:lnTo>
                <a:lnTo>
                  <a:pt x="890" y="296"/>
                </a:lnTo>
                <a:lnTo>
                  <a:pt x="892" y="297"/>
                </a:lnTo>
                <a:lnTo>
                  <a:pt x="892" y="297"/>
                </a:lnTo>
                <a:close/>
                <a:moveTo>
                  <a:pt x="796" y="288"/>
                </a:moveTo>
                <a:lnTo>
                  <a:pt x="790" y="337"/>
                </a:lnTo>
                <a:lnTo>
                  <a:pt x="788" y="337"/>
                </a:lnTo>
                <a:lnTo>
                  <a:pt x="784" y="336"/>
                </a:lnTo>
                <a:lnTo>
                  <a:pt x="780" y="336"/>
                </a:lnTo>
                <a:lnTo>
                  <a:pt x="775" y="335"/>
                </a:lnTo>
                <a:lnTo>
                  <a:pt x="771" y="335"/>
                </a:lnTo>
                <a:lnTo>
                  <a:pt x="767" y="334"/>
                </a:lnTo>
                <a:lnTo>
                  <a:pt x="763" y="333"/>
                </a:lnTo>
                <a:lnTo>
                  <a:pt x="759" y="333"/>
                </a:lnTo>
                <a:lnTo>
                  <a:pt x="755" y="332"/>
                </a:lnTo>
                <a:lnTo>
                  <a:pt x="751" y="332"/>
                </a:lnTo>
                <a:lnTo>
                  <a:pt x="747" y="331"/>
                </a:lnTo>
                <a:lnTo>
                  <a:pt x="743" y="331"/>
                </a:lnTo>
                <a:lnTo>
                  <a:pt x="740" y="330"/>
                </a:lnTo>
                <a:lnTo>
                  <a:pt x="748" y="282"/>
                </a:lnTo>
                <a:lnTo>
                  <a:pt x="750" y="282"/>
                </a:lnTo>
                <a:lnTo>
                  <a:pt x="754" y="283"/>
                </a:lnTo>
                <a:lnTo>
                  <a:pt x="757" y="283"/>
                </a:lnTo>
                <a:lnTo>
                  <a:pt x="761" y="284"/>
                </a:lnTo>
                <a:lnTo>
                  <a:pt x="765" y="284"/>
                </a:lnTo>
                <a:lnTo>
                  <a:pt x="770" y="285"/>
                </a:lnTo>
                <a:lnTo>
                  <a:pt x="774" y="285"/>
                </a:lnTo>
                <a:lnTo>
                  <a:pt x="778" y="286"/>
                </a:lnTo>
                <a:lnTo>
                  <a:pt x="782" y="286"/>
                </a:lnTo>
                <a:lnTo>
                  <a:pt x="786" y="287"/>
                </a:lnTo>
                <a:lnTo>
                  <a:pt x="789" y="288"/>
                </a:lnTo>
                <a:lnTo>
                  <a:pt x="793" y="288"/>
                </a:lnTo>
                <a:lnTo>
                  <a:pt x="796" y="288"/>
                </a:lnTo>
                <a:lnTo>
                  <a:pt x="796" y="288"/>
                </a:lnTo>
                <a:close/>
                <a:moveTo>
                  <a:pt x="700" y="274"/>
                </a:moveTo>
                <a:lnTo>
                  <a:pt x="691" y="322"/>
                </a:lnTo>
                <a:lnTo>
                  <a:pt x="689" y="322"/>
                </a:lnTo>
                <a:lnTo>
                  <a:pt x="685" y="321"/>
                </a:lnTo>
                <a:lnTo>
                  <a:pt x="681" y="321"/>
                </a:lnTo>
                <a:lnTo>
                  <a:pt x="677" y="320"/>
                </a:lnTo>
                <a:lnTo>
                  <a:pt x="673" y="319"/>
                </a:lnTo>
                <a:lnTo>
                  <a:pt x="669" y="319"/>
                </a:lnTo>
                <a:lnTo>
                  <a:pt x="665" y="318"/>
                </a:lnTo>
                <a:lnTo>
                  <a:pt x="661" y="317"/>
                </a:lnTo>
                <a:lnTo>
                  <a:pt x="656" y="316"/>
                </a:lnTo>
                <a:lnTo>
                  <a:pt x="653" y="316"/>
                </a:lnTo>
                <a:lnTo>
                  <a:pt x="649" y="315"/>
                </a:lnTo>
                <a:lnTo>
                  <a:pt x="645" y="314"/>
                </a:lnTo>
                <a:lnTo>
                  <a:pt x="642" y="313"/>
                </a:lnTo>
                <a:lnTo>
                  <a:pt x="652" y="265"/>
                </a:lnTo>
                <a:lnTo>
                  <a:pt x="654" y="265"/>
                </a:lnTo>
                <a:lnTo>
                  <a:pt x="658" y="266"/>
                </a:lnTo>
                <a:lnTo>
                  <a:pt x="662" y="267"/>
                </a:lnTo>
                <a:lnTo>
                  <a:pt x="666" y="268"/>
                </a:lnTo>
                <a:lnTo>
                  <a:pt x="670" y="269"/>
                </a:lnTo>
                <a:lnTo>
                  <a:pt x="674" y="269"/>
                </a:lnTo>
                <a:lnTo>
                  <a:pt x="678" y="270"/>
                </a:lnTo>
                <a:lnTo>
                  <a:pt x="682" y="271"/>
                </a:lnTo>
                <a:lnTo>
                  <a:pt x="686" y="272"/>
                </a:lnTo>
                <a:lnTo>
                  <a:pt x="690" y="272"/>
                </a:lnTo>
                <a:lnTo>
                  <a:pt x="694" y="273"/>
                </a:lnTo>
                <a:lnTo>
                  <a:pt x="698" y="274"/>
                </a:lnTo>
                <a:lnTo>
                  <a:pt x="700" y="274"/>
                </a:lnTo>
                <a:lnTo>
                  <a:pt x="700" y="274"/>
                </a:lnTo>
                <a:close/>
                <a:moveTo>
                  <a:pt x="604" y="255"/>
                </a:moveTo>
                <a:lnTo>
                  <a:pt x="593" y="303"/>
                </a:lnTo>
                <a:lnTo>
                  <a:pt x="592" y="302"/>
                </a:lnTo>
                <a:lnTo>
                  <a:pt x="588" y="301"/>
                </a:lnTo>
                <a:lnTo>
                  <a:pt x="584" y="300"/>
                </a:lnTo>
                <a:lnTo>
                  <a:pt x="580" y="299"/>
                </a:lnTo>
                <a:lnTo>
                  <a:pt x="576" y="299"/>
                </a:lnTo>
                <a:lnTo>
                  <a:pt x="572" y="298"/>
                </a:lnTo>
                <a:lnTo>
                  <a:pt x="568" y="297"/>
                </a:lnTo>
                <a:lnTo>
                  <a:pt x="564" y="296"/>
                </a:lnTo>
                <a:lnTo>
                  <a:pt x="560" y="294"/>
                </a:lnTo>
                <a:lnTo>
                  <a:pt x="556" y="293"/>
                </a:lnTo>
                <a:lnTo>
                  <a:pt x="552" y="292"/>
                </a:lnTo>
                <a:lnTo>
                  <a:pt x="548" y="291"/>
                </a:lnTo>
                <a:lnTo>
                  <a:pt x="545" y="291"/>
                </a:lnTo>
                <a:lnTo>
                  <a:pt x="557" y="243"/>
                </a:lnTo>
                <a:lnTo>
                  <a:pt x="560" y="244"/>
                </a:lnTo>
                <a:lnTo>
                  <a:pt x="564" y="245"/>
                </a:lnTo>
                <a:lnTo>
                  <a:pt x="568" y="246"/>
                </a:lnTo>
                <a:lnTo>
                  <a:pt x="572" y="247"/>
                </a:lnTo>
                <a:lnTo>
                  <a:pt x="576" y="248"/>
                </a:lnTo>
                <a:lnTo>
                  <a:pt x="580" y="249"/>
                </a:lnTo>
                <a:lnTo>
                  <a:pt x="584" y="250"/>
                </a:lnTo>
                <a:lnTo>
                  <a:pt x="588" y="251"/>
                </a:lnTo>
                <a:lnTo>
                  <a:pt x="591" y="252"/>
                </a:lnTo>
                <a:lnTo>
                  <a:pt x="595" y="253"/>
                </a:lnTo>
                <a:lnTo>
                  <a:pt x="599" y="254"/>
                </a:lnTo>
                <a:lnTo>
                  <a:pt x="603" y="255"/>
                </a:lnTo>
                <a:lnTo>
                  <a:pt x="604" y="255"/>
                </a:lnTo>
                <a:lnTo>
                  <a:pt x="604" y="255"/>
                </a:lnTo>
                <a:close/>
                <a:moveTo>
                  <a:pt x="510" y="231"/>
                </a:moveTo>
                <a:lnTo>
                  <a:pt x="497" y="278"/>
                </a:lnTo>
                <a:lnTo>
                  <a:pt x="496" y="277"/>
                </a:lnTo>
                <a:lnTo>
                  <a:pt x="492" y="276"/>
                </a:lnTo>
                <a:lnTo>
                  <a:pt x="488" y="275"/>
                </a:lnTo>
                <a:lnTo>
                  <a:pt x="484" y="274"/>
                </a:lnTo>
                <a:lnTo>
                  <a:pt x="480" y="273"/>
                </a:lnTo>
                <a:lnTo>
                  <a:pt x="476" y="272"/>
                </a:lnTo>
                <a:lnTo>
                  <a:pt x="472" y="270"/>
                </a:lnTo>
                <a:lnTo>
                  <a:pt x="468" y="269"/>
                </a:lnTo>
                <a:lnTo>
                  <a:pt x="464" y="268"/>
                </a:lnTo>
                <a:lnTo>
                  <a:pt x="460" y="267"/>
                </a:lnTo>
                <a:lnTo>
                  <a:pt x="456" y="265"/>
                </a:lnTo>
                <a:lnTo>
                  <a:pt x="452" y="264"/>
                </a:lnTo>
                <a:lnTo>
                  <a:pt x="449" y="263"/>
                </a:lnTo>
                <a:lnTo>
                  <a:pt x="464" y="216"/>
                </a:lnTo>
                <a:lnTo>
                  <a:pt x="467" y="217"/>
                </a:lnTo>
                <a:lnTo>
                  <a:pt x="471" y="219"/>
                </a:lnTo>
                <a:lnTo>
                  <a:pt x="475" y="220"/>
                </a:lnTo>
                <a:lnTo>
                  <a:pt x="479" y="221"/>
                </a:lnTo>
                <a:lnTo>
                  <a:pt x="483" y="222"/>
                </a:lnTo>
                <a:lnTo>
                  <a:pt x="487" y="223"/>
                </a:lnTo>
                <a:lnTo>
                  <a:pt x="490" y="225"/>
                </a:lnTo>
                <a:lnTo>
                  <a:pt x="494" y="226"/>
                </a:lnTo>
                <a:lnTo>
                  <a:pt x="498" y="227"/>
                </a:lnTo>
                <a:lnTo>
                  <a:pt x="502" y="228"/>
                </a:lnTo>
                <a:lnTo>
                  <a:pt x="506" y="229"/>
                </a:lnTo>
                <a:lnTo>
                  <a:pt x="510" y="230"/>
                </a:lnTo>
                <a:lnTo>
                  <a:pt x="510" y="231"/>
                </a:lnTo>
                <a:lnTo>
                  <a:pt x="510" y="231"/>
                </a:lnTo>
                <a:close/>
                <a:moveTo>
                  <a:pt x="418" y="201"/>
                </a:moveTo>
                <a:lnTo>
                  <a:pt x="402" y="247"/>
                </a:lnTo>
                <a:lnTo>
                  <a:pt x="401" y="247"/>
                </a:lnTo>
                <a:lnTo>
                  <a:pt x="397" y="246"/>
                </a:lnTo>
                <a:lnTo>
                  <a:pt x="393" y="245"/>
                </a:lnTo>
                <a:lnTo>
                  <a:pt x="390" y="243"/>
                </a:lnTo>
                <a:lnTo>
                  <a:pt x="386" y="242"/>
                </a:lnTo>
                <a:lnTo>
                  <a:pt x="382" y="240"/>
                </a:lnTo>
                <a:lnTo>
                  <a:pt x="378" y="239"/>
                </a:lnTo>
                <a:lnTo>
                  <a:pt x="374" y="237"/>
                </a:lnTo>
                <a:lnTo>
                  <a:pt x="370" y="236"/>
                </a:lnTo>
                <a:lnTo>
                  <a:pt x="366" y="234"/>
                </a:lnTo>
                <a:lnTo>
                  <a:pt x="362" y="233"/>
                </a:lnTo>
                <a:lnTo>
                  <a:pt x="358" y="232"/>
                </a:lnTo>
                <a:lnTo>
                  <a:pt x="355" y="231"/>
                </a:lnTo>
                <a:lnTo>
                  <a:pt x="372" y="184"/>
                </a:lnTo>
                <a:lnTo>
                  <a:pt x="376" y="186"/>
                </a:lnTo>
                <a:lnTo>
                  <a:pt x="380" y="187"/>
                </a:lnTo>
                <a:lnTo>
                  <a:pt x="384" y="189"/>
                </a:lnTo>
                <a:lnTo>
                  <a:pt x="387" y="190"/>
                </a:lnTo>
                <a:lnTo>
                  <a:pt x="391" y="191"/>
                </a:lnTo>
                <a:lnTo>
                  <a:pt x="395" y="193"/>
                </a:lnTo>
                <a:lnTo>
                  <a:pt x="398" y="194"/>
                </a:lnTo>
                <a:lnTo>
                  <a:pt x="402" y="196"/>
                </a:lnTo>
                <a:lnTo>
                  <a:pt x="406" y="197"/>
                </a:lnTo>
                <a:lnTo>
                  <a:pt x="410" y="198"/>
                </a:lnTo>
                <a:lnTo>
                  <a:pt x="414" y="200"/>
                </a:lnTo>
                <a:lnTo>
                  <a:pt x="418" y="201"/>
                </a:lnTo>
                <a:lnTo>
                  <a:pt x="418" y="201"/>
                </a:lnTo>
                <a:lnTo>
                  <a:pt x="418" y="201"/>
                </a:lnTo>
                <a:close/>
                <a:moveTo>
                  <a:pt x="327" y="167"/>
                </a:moveTo>
                <a:lnTo>
                  <a:pt x="308" y="212"/>
                </a:lnTo>
                <a:lnTo>
                  <a:pt x="308" y="212"/>
                </a:lnTo>
                <a:lnTo>
                  <a:pt x="304" y="210"/>
                </a:lnTo>
                <a:lnTo>
                  <a:pt x="301" y="209"/>
                </a:lnTo>
                <a:lnTo>
                  <a:pt x="297" y="207"/>
                </a:lnTo>
                <a:lnTo>
                  <a:pt x="293" y="205"/>
                </a:lnTo>
                <a:lnTo>
                  <a:pt x="289" y="204"/>
                </a:lnTo>
                <a:lnTo>
                  <a:pt x="286" y="203"/>
                </a:lnTo>
                <a:lnTo>
                  <a:pt x="282" y="201"/>
                </a:lnTo>
                <a:lnTo>
                  <a:pt x="278" y="199"/>
                </a:lnTo>
                <a:lnTo>
                  <a:pt x="274" y="198"/>
                </a:lnTo>
                <a:lnTo>
                  <a:pt x="270" y="196"/>
                </a:lnTo>
                <a:lnTo>
                  <a:pt x="266" y="194"/>
                </a:lnTo>
                <a:lnTo>
                  <a:pt x="262" y="193"/>
                </a:lnTo>
                <a:lnTo>
                  <a:pt x="262" y="193"/>
                </a:lnTo>
                <a:lnTo>
                  <a:pt x="283" y="147"/>
                </a:lnTo>
                <a:lnTo>
                  <a:pt x="283" y="147"/>
                </a:lnTo>
                <a:lnTo>
                  <a:pt x="286" y="149"/>
                </a:lnTo>
                <a:lnTo>
                  <a:pt x="290" y="151"/>
                </a:lnTo>
                <a:lnTo>
                  <a:pt x="293" y="152"/>
                </a:lnTo>
                <a:lnTo>
                  <a:pt x="297" y="154"/>
                </a:lnTo>
                <a:lnTo>
                  <a:pt x="301" y="156"/>
                </a:lnTo>
                <a:lnTo>
                  <a:pt x="305" y="157"/>
                </a:lnTo>
                <a:lnTo>
                  <a:pt x="309" y="159"/>
                </a:lnTo>
                <a:lnTo>
                  <a:pt x="312" y="160"/>
                </a:lnTo>
                <a:lnTo>
                  <a:pt x="316" y="162"/>
                </a:lnTo>
                <a:lnTo>
                  <a:pt x="320" y="164"/>
                </a:lnTo>
                <a:lnTo>
                  <a:pt x="324" y="165"/>
                </a:lnTo>
                <a:lnTo>
                  <a:pt x="327" y="167"/>
                </a:lnTo>
                <a:lnTo>
                  <a:pt x="327" y="167"/>
                </a:lnTo>
                <a:lnTo>
                  <a:pt x="327" y="167"/>
                </a:lnTo>
                <a:close/>
                <a:moveTo>
                  <a:pt x="238" y="127"/>
                </a:moveTo>
                <a:lnTo>
                  <a:pt x="217" y="172"/>
                </a:lnTo>
                <a:lnTo>
                  <a:pt x="214" y="170"/>
                </a:lnTo>
                <a:lnTo>
                  <a:pt x="210" y="168"/>
                </a:lnTo>
                <a:lnTo>
                  <a:pt x="206" y="166"/>
                </a:lnTo>
                <a:lnTo>
                  <a:pt x="202" y="165"/>
                </a:lnTo>
                <a:lnTo>
                  <a:pt x="199" y="163"/>
                </a:lnTo>
                <a:lnTo>
                  <a:pt x="195" y="161"/>
                </a:lnTo>
                <a:lnTo>
                  <a:pt x="192" y="159"/>
                </a:lnTo>
                <a:lnTo>
                  <a:pt x="188" y="157"/>
                </a:lnTo>
                <a:lnTo>
                  <a:pt x="184" y="155"/>
                </a:lnTo>
                <a:lnTo>
                  <a:pt x="180" y="153"/>
                </a:lnTo>
                <a:lnTo>
                  <a:pt x="176" y="151"/>
                </a:lnTo>
                <a:lnTo>
                  <a:pt x="173" y="150"/>
                </a:lnTo>
                <a:lnTo>
                  <a:pt x="172" y="149"/>
                </a:lnTo>
                <a:lnTo>
                  <a:pt x="195" y="106"/>
                </a:lnTo>
                <a:lnTo>
                  <a:pt x="195" y="106"/>
                </a:lnTo>
                <a:lnTo>
                  <a:pt x="199" y="108"/>
                </a:lnTo>
                <a:lnTo>
                  <a:pt x="202" y="110"/>
                </a:lnTo>
                <a:lnTo>
                  <a:pt x="206" y="112"/>
                </a:lnTo>
                <a:lnTo>
                  <a:pt x="210" y="113"/>
                </a:lnTo>
                <a:lnTo>
                  <a:pt x="213" y="115"/>
                </a:lnTo>
                <a:lnTo>
                  <a:pt x="217" y="117"/>
                </a:lnTo>
                <a:lnTo>
                  <a:pt x="221" y="118"/>
                </a:lnTo>
                <a:lnTo>
                  <a:pt x="224" y="120"/>
                </a:lnTo>
                <a:lnTo>
                  <a:pt x="228" y="122"/>
                </a:lnTo>
                <a:lnTo>
                  <a:pt x="231" y="124"/>
                </a:lnTo>
                <a:lnTo>
                  <a:pt x="235" y="126"/>
                </a:lnTo>
                <a:lnTo>
                  <a:pt x="238" y="127"/>
                </a:lnTo>
                <a:lnTo>
                  <a:pt x="238" y="127"/>
                </a:lnTo>
                <a:close/>
                <a:moveTo>
                  <a:pt x="152" y="83"/>
                </a:moveTo>
                <a:lnTo>
                  <a:pt x="128" y="126"/>
                </a:lnTo>
                <a:lnTo>
                  <a:pt x="125" y="124"/>
                </a:lnTo>
                <a:lnTo>
                  <a:pt x="122" y="122"/>
                </a:lnTo>
                <a:lnTo>
                  <a:pt x="118" y="120"/>
                </a:lnTo>
                <a:lnTo>
                  <a:pt x="114" y="118"/>
                </a:lnTo>
                <a:lnTo>
                  <a:pt x="110" y="116"/>
                </a:lnTo>
                <a:lnTo>
                  <a:pt x="107" y="115"/>
                </a:lnTo>
                <a:lnTo>
                  <a:pt x="103" y="113"/>
                </a:lnTo>
                <a:lnTo>
                  <a:pt x="99" y="110"/>
                </a:lnTo>
                <a:lnTo>
                  <a:pt x="96" y="108"/>
                </a:lnTo>
                <a:lnTo>
                  <a:pt x="93" y="106"/>
                </a:lnTo>
                <a:lnTo>
                  <a:pt x="89" y="104"/>
                </a:lnTo>
                <a:lnTo>
                  <a:pt x="85" y="102"/>
                </a:lnTo>
                <a:lnTo>
                  <a:pt x="85" y="102"/>
                </a:lnTo>
                <a:lnTo>
                  <a:pt x="110" y="59"/>
                </a:lnTo>
                <a:lnTo>
                  <a:pt x="110" y="59"/>
                </a:lnTo>
                <a:lnTo>
                  <a:pt x="113" y="61"/>
                </a:lnTo>
                <a:lnTo>
                  <a:pt x="117" y="63"/>
                </a:lnTo>
                <a:lnTo>
                  <a:pt x="121" y="66"/>
                </a:lnTo>
                <a:lnTo>
                  <a:pt x="124" y="68"/>
                </a:lnTo>
                <a:lnTo>
                  <a:pt x="127" y="70"/>
                </a:lnTo>
                <a:lnTo>
                  <a:pt x="131" y="72"/>
                </a:lnTo>
                <a:lnTo>
                  <a:pt x="134" y="74"/>
                </a:lnTo>
                <a:lnTo>
                  <a:pt x="138" y="76"/>
                </a:lnTo>
                <a:lnTo>
                  <a:pt x="142" y="78"/>
                </a:lnTo>
                <a:lnTo>
                  <a:pt x="145" y="80"/>
                </a:lnTo>
                <a:lnTo>
                  <a:pt x="149" y="82"/>
                </a:lnTo>
                <a:lnTo>
                  <a:pt x="152" y="83"/>
                </a:lnTo>
                <a:lnTo>
                  <a:pt x="152" y="8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3" name="Freeform 146"/>
          <p:cNvSpPr>
            <a:spLocks noEditPoints="1"/>
          </p:cNvSpPr>
          <p:nvPr/>
        </p:nvSpPr>
        <p:spPr bwMode="auto">
          <a:xfrm>
            <a:off x="6882247" y="2238036"/>
            <a:ext cx="1030915" cy="1671672"/>
          </a:xfrm>
          <a:custGeom>
            <a:avLst/>
            <a:gdLst>
              <a:gd name="T0" fmla="*/ 968 w 1012"/>
              <a:gd name="T1" fmla="*/ 12 h 1641"/>
              <a:gd name="T2" fmla="*/ 999 w 1012"/>
              <a:gd name="T3" fmla="*/ 51 h 1641"/>
              <a:gd name="T4" fmla="*/ 970 w 1012"/>
              <a:gd name="T5" fmla="*/ 68 h 1641"/>
              <a:gd name="T6" fmla="*/ 197 w 1012"/>
              <a:gd name="T7" fmla="*/ 1518 h 1641"/>
              <a:gd name="T8" fmla="*/ 75 w 1012"/>
              <a:gd name="T9" fmla="*/ 1511 h 1641"/>
              <a:gd name="T10" fmla="*/ 78 w 1012"/>
              <a:gd name="T11" fmla="*/ 1465 h 1641"/>
              <a:gd name="T12" fmla="*/ 126 w 1012"/>
              <a:gd name="T13" fmla="*/ 1491 h 1641"/>
              <a:gd name="T14" fmla="*/ 131 w 1012"/>
              <a:gd name="T15" fmla="*/ 1418 h 1641"/>
              <a:gd name="T16" fmla="*/ 85 w 1012"/>
              <a:gd name="T17" fmla="*/ 1382 h 1641"/>
              <a:gd name="T18" fmla="*/ 134 w 1012"/>
              <a:gd name="T19" fmla="*/ 1380 h 1641"/>
              <a:gd name="T20" fmla="*/ 131 w 1012"/>
              <a:gd name="T21" fmla="*/ 1418 h 1641"/>
              <a:gd name="T22" fmla="*/ 97 w 1012"/>
              <a:gd name="T23" fmla="*/ 1293 h 1641"/>
              <a:gd name="T24" fmla="*/ 149 w 1012"/>
              <a:gd name="T25" fmla="*/ 1279 h 1641"/>
              <a:gd name="T26" fmla="*/ 142 w 1012"/>
              <a:gd name="T27" fmla="*/ 1322 h 1641"/>
              <a:gd name="T28" fmla="*/ 115 w 1012"/>
              <a:gd name="T29" fmla="*/ 1198 h 1641"/>
              <a:gd name="T30" fmla="*/ 169 w 1012"/>
              <a:gd name="T31" fmla="*/ 1179 h 1641"/>
              <a:gd name="T32" fmla="*/ 162 w 1012"/>
              <a:gd name="T33" fmla="*/ 1215 h 1641"/>
              <a:gd name="T34" fmla="*/ 133 w 1012"/>
              <a:gd name="T35" fmla="*/ 1118 h 1641"/>
              <a:gd name="T36" fmla="*/ 145 w 1012"/>
              <a:gd name="T37" fmla="*/ 1075 h 1641"/>
              <a:gd name="T38" fmla="*/ 187 w 1012"/>
              <a:gd name="T39" fmla="*/ 1110 h 1641"/>
              <a:gd name="T40" fmla="*/ 208 w 1012"/>
              <a:gd name="T41" fmla="*/ 1039 h 1641"/>
              <a:gd name="T42" fmla="*/ 172 w 1012"/>
              <a:gd name="T43" fmla="*/ 990 h 1641"/>
              <a:gd name="T44" fmla="*/ 217 w 1012"/>
              <a:gd name="T45" fmla="*/ 1013 h 1641"/>
              <a:gd name="T46" fmla="*/ 240 w 1012"/>
              <a:gd name="T47" fmla="*/ 947 h 1641"/>
              <a:gd name="T48" fmla="*/ 206 w 1012"/>
              <a:gd name="T49" fmla="*/ 900 h 1641"/>
              <a:gd name="T50" fmla="*/ 254 w 1012"/>
              <a:gd name="T51" fmla="*/ 911 h 1641"/>
              <a:gd name="T52" fmla="*/ 240 w 1012"/>
              <a:gd name="T53" fmla="*/ 947 h 1641"/>
              <a:gd name="T54" fmla="*/ 241 w 1012"/>
              <a:gd name="T55" fmla="*/ 818 h 1641"/>
              <a:gd name="T56" fmla="*/ 295 w 1012"/>
              <a:gd name="T57" fmla="*/ 819 h 1641"/>
              <a:gd name="T58" fmla="*/ 277 w 1012"/>
              <a:gd name="T59" fmla="*/ 858 h 1641"/>
              <a:gd name="T60" fmla="*/ 283 w 1012"/>
              <a:gd name="T61" fmla="*/ 732 h 1641"/>
              <a:gd name="T62" fmla="*/ 342 w 1012"/>
              <a:gd name="T63" fmla="*/ 728 h 1641"/>
              <a:gd name="T64" fmla="*/ 324 w 1012"/>
              <a:gd name="T65" fmla="*/ 761 h 1641"/>
              <a:gd name="T66" fmla="*/ 327 w 1012"/>
              <a:gd name="T67" fmla="*/ 655 h 1641"/>
              <a:gd name="T68" fmla="*/ 349 w 1012"/>
              <a:gd name="T69" fmla="*/ 618 h 1641"/>
              <a:gd name="T70" fmla="*/ 372 w 1012"/>
              <a:gd name="T71" fmla="*/ 673 h 1641"/>
              <a:gd name="T72" fmla="*/ 377 w 1012"/>
              <a:gd name="T73" fmla="*/ 574 h 1641"/>
              <a:gd name="T74" fmla="*/ 402 w 1012"/>
              <a:gd name="T75" fmla="*/ 537 h 1641"/>
              <a:gd name="T76" fmla="*/ 430 w 1012"/>
              <a:gd name="T77" fmla="*/ 582 h 1641"/>
              <a:gd name="T78" fmla="*/ 472 w 1012"/>
              <a:gd name="T79" fmla="*/ 523 h 1641"/>
              <a:gd name="T80" fmla="*/ 455 w 1012"/>
              <a:gd name="T81" fmla="*/ 465 h 1641"/>
              <a:gd name="T82" fmla="*/ 490 w 1012"/>
              <a:gd name="T83" fmla="*/ 501 h 1641"/>
              <a:gd name="T84" fmla="*/ 532 w 1012"/>
              <a:gd name="T85" fmla="*/ 447 h 1641"/>
              <a:gd name="T86" fmla="*/ 516 w 1012"/>
              <a:gd name="T87" fmla="*/ 391 h 1641"/>
              <a:gd name="T88" fmla="*/ 558 w 1012"/>
              <a:gd name="T89" fmla="*/ 417 h 1641"/>
              <a:gd name="T90" fmla="*/ 532 w 1012"/>
              <a:gd name="T91" fmla="*/ 447 h 1641"/>
              <a:gd name="T92" fmla="*/ 575 w 1012"/>
              <a:gd name="T93" fmla="*/ 325 h 1641"/>
              <a:gd name="T94" fmla="*/ 626 w 1012"/>
              <a:gd name="T95" fmla="*/ 343 h 1641"/>
              <a:gd name="T96" fmla="*/ 596 w 1012"/>
              <a:gd name="T97" fmla="*/ 375 h 1641"/>
              <a:gd name="T98" fmla="*/ 644 w 1012"/>
              <a:gd name="T99" fmla="*/ 257 h 1641"/>
              <a:gd name="T100" fmla="*/ 699 w 1012"/>
              <a:gd name="T101" fmla="*/ 272 h 1641"/>
              <a:gd name="T102" fmla="*/ 672 w 1012"/>
              <a:gd name="T103" fmla="*/ 297 h 1641"/>
              <a:gd name="T104" fmla="*/ 705 w 1012"/>
              <a:gd name="T105" fmla="*/ 201 h 1641"/>
              <a:gd name="T106" fmla="*/ 739 w 1012"/>
              <a:gd name="T107" fmla="*/ 172 h 1641"/>
              <a:gd name="T108" fmla="*/ 754 w 1012"/>
              <a:gd name="T109" fmla="*/ 224 h 1641"/>
              <a:gd name="T110" fmla="*/ 811 w 1012"/>
              <a:gd name="T111" fmla="*/ 178 h 1641"/>
              <a:gd name="T112" fmla="*/ 810 w 1012"/>
              <a:gd name="T113" fmla="*/ 117 h 1641"/>
              <a:gd name="T114" fmla="*/ 834 w 1012"/>
              <a:gd name="T115" fmla="*/ 161 h 1641"/>
              <a:gd name="T116" fmla="*/ 889 w 1012"/>
              <a:gd name="T117" fmla="*/ 121 h 1641"/>
              <a:gd name="T118" fmla="*/ 891 w 1012"/>
              <a:gd name="T119" fmla="*/ 60 h 1641"/>
              <a:gd name="T120" fmla="*/ 912 w 1012"/>
              <a:gd name="T121" fmla="*/ 10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12" h="1641">
                <a:moveTo>
                  <a:pt x="970" y="68"/>
                </a:moveTo>
                <a:lnTo>
                  <a:pt x="945" y="26"/>
                </a:lnTo>
                <a:lnTo>
                  <a:pt x="948" y="23"/>
                </a:lnTo>
                <a:lnTo>
                  <a:pt x="955" y="20"/>
                </a:lnTo>
                <a:lnTo>
                  <a:pt x="961" y="16"/>
                </a:lnTo>
                <a:lnTo>
                  <a:pt x="968" y="12"/>
                </a:lnTo>
                <a:lnTo>
                  <a:pt x="974" y="8"/>
                </a:lnTo>
                <a:lnTo>
                  <a:pt x="981" y="4"/>
                </a:lnTo>
                <a:lnTo>
                  <a:pt x="988" y="0"/>
                </a:lnTo>
                <a:lnTo>
                  <a:pt x="1012" y="43"/>
                </a:lnTo>
                <a:lnTo>
                  <a:pt x="1006" y="47"/>
                </a:lnTo>
                <a:lnTo>
                  <a:pt x="999" y="51"/>
                </a:lnTo>
                <a:lnTo>
                  <a:pt x="993" y="54"/>
                </a:lnTo>
                <a:lnTo>
                  <a:pt x="987" y="58"/>
                </a:lnTo>
                <a:lnTo>
                  <a:pt x="980" y="62"/>
                </a:lnTo>
                <a:lnTo>
                  <a:pt x="974" y="66"/>
                </a:lnTo>
                <a:lnTo>
                  <a:pt x="970" y="68"/>
                </a:lnTo>
                <a:lnTo>
                  <a:pt x="970" y="68"/>
                </a:lnTo>
                <a:close/>
                <a:moveTo>
                  <a:pt x="99" y="1641"/>
                </a:moveTo>
                <a:lnTo>
                  <a:pt x="0" y="1592"/>
                </a:lnTo>
                <a:lnTo>
                  <a:pt x="0" y="1518"/>
                </a:lnTo>
                <a:lnTo>
                  <a:pt x="91" y="1563"/>
                </a:lnTo>
                <a:lnTo>
                  <a:pt x="107" y="1563"/>
                </a:lnTo>
                <a:lnTo>
                  <a:pt x="197" y="1518"/>
                </a:lnTo>
                <a:lnTo>
                  <a:pt x="197" y="1592"/>
                </a:lnTo>
                <a:lnTo>
                  <a:pt x="99" y="1641"/>
                </a:lnTo>
                <a:lnTo>
                  <a:pt x="99" y="1641"/>
                </a:lnTo>
                <a:close/>
                <a:moveTo>
                  <a:pt x="125" y="1515"/>
                </a:moveTo>
                <a:lnTo>
                  <a:pt x="75" y="1513"/>
                </a:lnTo>
                <a:lnTo>
                  <a:pt x="75" y="1511"/>
                </a:lnTo>
                <a:lnTo>
                  <a:pt x="76" y="1503"/>
                </a:lnTo>
                <a:lnTo>
                  <a:pt x="76" y="1495"/>
                </a:lnTo>
                <a:lnTo>
                  <a:pt x="77" y="1488"/>
                </a:lnTo>
                <a:lnTo>
                  <a:pt x="77" y="1480"/>
                </a:lnTo>
                <a:lnTo>
                  <a:pt x="77" y="1473"/>
                </a:lnTo>
                <a:lnTo>
                  <a:pt x="78" y="1465"/>
                </a:lnTo>
                <a:lnTo>
                  <a:pt x="78" y="1463"/>
                </a:lnTo>
                <a:lnTo>
                  <a:pt x="127" y="1466"/>
                </a:lnTo>
                <a:lnTo>
                  <a:pt x="127" y="1468"/>
                </a:lnTo>
                <a:lnTo>
                  <a:pt x="127" y="1476"/>
                </a:lnTo>
                <a:lnTo>
                  <a:pt x="126" y="1483"/>
                </a:lnTo>
                <a:lnTo>
                  <a:pt x="126" y="1491"/>
                </a:lnTo>
                <a:lnTo>
                  <a:pt x="126" y="1498"/>
                </a:lnTo>
                <a:lnTo>
                  <a:pt x="125" y="1505"/>
                </a:lnTo>
                <a:lnTo>
                  <a:pt x="125" y="1513"/>
                </a:lnTo>
                <a:lnTo>
                  <a:pt x="125" y="1515"/>
                </a:lnTo>
                <a:lnTo>
                  <a:pt x="125" y="1515"/>
                </a:lnTo>
                <a:close/>
                <a:moveTo>
                  <a:pt x="131" y="1418"/>
                </a:moveTo>
                <a:lnTo>
                  <a:pt x="82" y="1413"/>
                </a:lnTo>
                <a:lnTo>
                  <a:pt x="82" y="1412"/>
                </a:lnTo>
                <a:lnTo>
                  <a:pt x="83" y="1405"/>
                </a:lnTo>
                <a:lnTo>
                  <a:pt x="83" y="1398"/>
                </a:lnTo>
                <a:lnTo>
                  <a:pt x="84" y="1390"/>
                </a:lnTo>
                <a:lnTo>
                  <a:pt x="85" y="1382"/>
                </a:lnTo>
                <a:lnTo>
                  <a:pt x="86" y="1375"/>
                </a:lnTo>
                <a:lnTo>
                  <a:pt x="87" y="1368"/>
                </a:lnTo>
                <a:lnTo>
                  <a:pt x="87" y="1364"/>
                </a:lnTo>
                <a:lnTo>
                  <a:pt x="136" y="1370"/>
                </a:lnTo>
                <a:lnTo>
                  <a:pt x="135" y="1373"/>
                </a:lnTo>
                <a:lnTo>
                  <a:pt x="134" y="1380"/>
                </a:lnTo>
                <a:lnTo>
                  <a:pt x="134" y="1388"/>
                </a:lnTo>
                <a:lnTo>
                  <a:pt x="133" y="1395"/>
                </a:lnTo>
                <a:lnTo>
                  <a:pt x="132" y="1403"/>
                </a:lnTo>
                <a:lnTo>
                  <a:pt x="131" y="1410"/>
                </a:lnTo>
                <a:lnTo>
                  <a:pt x="131" y="1417"/>
                </a:lnTo>
                <a:lnTo>
                  <a:pt x="131" y="1418"/>
                </a:lnTo>
                <a:lnTo>
                  <a:pt x="131" y="1418"/>
                </a:lnTo>
                <a:close/>
                <a:moveTo>
                  <a:pt x="142" y="1322"/>
                </a:moveTo>
                <a:lnTo>
                  <a:pt x="94" y="1315"/>
                </a:lnTo>
                <a:lnTo>
                  <a:pt x="95" y="1308"/>
                </a:lnTo>
                <a:lnTo>
                  <a:pt x="96" y="1301"/>
                </a:lnTo>
                <a:lnTo>
                  <a:pt x="97" y="1293"/>
                </a:lnTo>
                <a:lnTo>
                  <a:pt x="98" y="1286"/>
                </a:lnTo>
                <a:lnTo>
                  <a:pt x="99" y="1278"/>
                </a:lnTo>
                <a:lnTo>
                  <a:pt x="100" y="1271"/>
                </a:lnTo>
                <a:lnTo>
                  <a:pt x="101" y="1265"/>
                </a:lnTo>
                <a:lnTo>
                  <a:pt x="150" y="1274"/>
                </a:lnTo>
                <a:lnTo>
                  <a:pt x="149" y="1279"/>
                </a:lnTo>
                <a:lnTo>
                  <a:pt x="148" y="1287"/>
                </a:lnTo>
                <a:lnTo>
                  <a:pt x="147" y="1294"/>
                </a:lnTo>
                <a:lnTo>
                  <a:pt x="145" y="1301"/>
                </a:lnTo>
                <a:lnTo>
                  <a:pt x="144" y="1308"/>
                </a:lnTo>
                <a:lnTo>
                  <a:pt x="143" y="1316"/>
                </a:lnTo>
                <a:lnTo>
                  <a:pt x="142" y="1322"/>
                </a:lnTo>
                <a:lnTo>
                  <a:pt x="142" y="1322"/>
                </a:lnTo>
                <a:close/>
                <a:moveTo>
                  <a:pt x="159" y="1227"/>
                </a:moveTo>
                <a:lnTo>
                  <a:pt x="111" y="1216"/>
                </a:lnTo>
                <a:lnTo>
                  <a:pt x="112" y="1212"/>
                </a:lnTo>
                <a:lnTo>
                  <a:pt x="113" y="1205"/>
                </a:lnTo>
                <a:lnTo>
                  <a:pt x="115" y="1198"/>
                </a:lnTo>
                <a:lnTo>
                  <a:pt x="116" y="1190"/>
                </a:lnTo>
                <a:lnTo>
                  <a:pt x="118" y="1183"/>
                </a:lnTo>
                <a:lnTo>
                  <a:pt x="120" y="1176"/>
                </a:lnTo>
                <a:lnTo>
                  <a:pt x="121" y="1169"/>
                </a:lnTo>
                <a:lnTo>
                  <a:pt x="121" y="1168"/>
                </a:lnTo>
                <a:lnTo>
                  <a:pt x="169" y="1179"/>
                </a:lnTo>
                <a:lnTo>
                  <a:pt x="169" y="1179"/>
                </a:lnTo>
                <a:lnTo>
                  <a:pt x="167" y="1187"/>
                </a:lnTo>
                <a:lnTo>
                  <a:pt x="166" y="1194"/>
                </a:lnTo>
                <a:lnTo>
                  <a:pt x="164" y="1201"/>
                </a:lnTo>
                <a:lnTo>
                  <a:pt x="163" y="1208"/>
                </a:lnTo>
                <a:lnTo>
                  <a:pt x="162" y="1215"/>
                </a:lnTo>
                <a:lnTo>
                  <a:pt x="160" y="1222"/>
                </a:lnTo>
                <a:lnTo>
                  <a:pt x="159" y="1227"/>
                </a:lnTo>
                <a:lnTo>
                  <a:pt x="159" y="1227"/>
                </a:lnTo>
                <a:close/>
                <a:moveTo>
                  <a:pt x="181" y="1132"/>
                </a:moveTo>
                <a:lnTo>
                  <a:pt x="133" y="1119"/>
                </a:lnTo>
                <a:lnTo>
                  <a:pt x="133" y="1118"/>
                </a:lnTo>
                <a:lnTo>
                  <a:pt x="135" y="1110"/>
                </a:lnTo>
                <a:lnTo>
                  <a:pt x="137" y="1104"/>
                </a:lnTo>
                <a:lnTo>
                  <a:pt x="139" y="1096"/>
                </a:lnTo>
                <a:lnTo>
                  <a:pt x="141" y="1089"/>
                </a:lnTo>
                <a:lnTo>
                  <a:pt x="143" y="1082"/>
                </a:lnTo>
                <a:lnTo>
                  <a:pt x="145" y="1075"/>
                </a:lnTo>
                <a:lnTo>
                  <a:pt x="147" y="1071"/>
                </a:lnTo>
                <a:lnTo>
                  <a:pt x="194" y="1085"/>
                </a:lnTo>
                <a:lnTo>
                  <a:pt x="193" y="1088"/>
                </a:lnTo>
                <a:lnTo>
                  <a:pt x="191" y="1095"/>
                </a:lnTo>
                <a:lnTo>
                  <a:pt x="189" y="1102"/>
                </a:lnTo>
                <a:lnTo>
                  <a:pt x="187" y="1110"/>
                </a:lnTo>
                <a:lnTo>
                  <a:pt x="185" y="1116"/>
                </a:lnTo>
                <a:lnTo>
                  <a:pt x="183" y="1123"/>
                </a:lnTo>
                <a:lnTo>
                  <a:pt x="181" y="1130"/>
                </a:lnTo>
                <a:lnTo>
                  <a:pt x="181" y="1132"/>
                </a:lnTo>
                <a:lnTo>
                  <a:pt x="181" y="1132"/>
                </a:lnTo>
                <a:close/>
                <a:moveTo>
                  <a:pt x="208" y="1039"/>
                </a:moveTo>
                <a:lnTo>
                  <a:pt x="161" y="1023"/>
                </a:lnTo>
                <a:lnTo>
                  <a:pt x="163" y="1018"/>
                </a:lnTo>
                <a:lnTo>
                  <a:pt x="165" y="1011"/>
                </a:lnTo>
                <a:lnTo>
                  <a:pt x="167" y="1004"/>
                </a:lnTo>
                <a:lnTo>
                  <a:pt x="170" y="997"/>
                </a:lnTo>
                <a:lnTo>
                  <a:pt x="172" y="990"/>
                </a:lnTo>
                <a:lnTo>
                  <a:pt x="175" y="983"/>
                </a:lnTo>
                <a:lnTo>
                  <a:pt x="177" y="977"/>
                </a:lnTo>
                <a:lnTo>
                  <a:pt x="224" y="993"/>
                </a:lnTo>
                <a:lnTo>
                  <a:pt x="221" y="999"/>
                </a:lnTo>
                <a:lnTo>
                  <a:pt x="219" y="1006"/>
                </a:lnTo>
                <a:lnTo>
                  <a:pt x="217" y="1013"/>
                </a:lnTo>
                <a:lnTo>
                  <a:pt x="214" y="1020"/>
                </a:lnTo>
                <a:lnTo>
                  <a:pt x="212" y="1026"/>
                </a:lnTo>
                <a:lnTo>
                  <a:pt x="210" y="1033"/>
                </a:lnTo>
                <a:lnTo>
                  <a:pt x="208" y="1039"/>
                </a:lnTo>
                <a:lnTo>
                  <a:pt x="208" y="1039"/>
                </a:lnTo>
                <a:close/>
                <a:moveTo>
                  <a:pt x="240" y="947"/>
                </a:moveTo>
                <a:lnTo>
                  <a:pt x="194" y="930"/>
                </a:lnTo>
                <a:lnTo>
                  <a:pt x="195" y="927"/>
                </a:lnTo>
                <a:lnTo>
                  <a:pt x="197" y="920"/>
                </a:lnTo>
                <a:lnTo>
                  <a:pt x="200" y="913"/>
                </a:lnTo>
                <a:lnTo>
                  <a:pt x="203" y="906"/>
                </a:lnTo>
                <a:lnTo>
                  <a:pt x="206" y="900"/>
                </a:lnTo>
                <a:lnTo>
                  <a:pt x="209" y="893"/>
                </a:lnTo>
                <a:lnTo>
                  <a:pt x="211" y="886"/>
                </a:lnTo>
                <a:lnTo>
                  <a:pt x="213" y="883"/>
                </a:lnTo>
                <a:lnTo>
                  <a:pt x="258" y="903"/>
                </a:lnTo>
                <a:lnTo>
                  <a:pt x="257" y="905"/>
                </a:lnTo>
                <a:lnTo>
                  <a:pt x="254" y="911"/>
                </a:lnTo>
                <a:lnTo>
                  <a:pt x="252" y="918"/>
                </a:lnTo>
                <a:lnTo>
                  <a:pt x="249" y="925"/>
                </a:lnTo>
                <a:lnTo>
                  <a:pt x="246" y="932"/>
                </a:lnTo>
                <a:lnTo>
                  <a:pt x="244" y="938"/>
                </a:lnTo>
                <a:lnTo>
                  <a:pt x="241" y="945"/>
                </a:lnTo>
                <a:lnTo>
                  <a:pt x="240" y="947"/>
                </a:lnTo>
                <a:lnTo>
                  <a:pt x="240" y="947"/>
                </a:lnTo>
                <a:close/>
                <a:moveTo>
                  <a:pt x="277" y="858"/>
                </a:moveTo>
                <a:lnTo>
                  <a:pt x="232" y="838"/>
                </a:lnTo>
                <a:lnTo>
                  <a:pt x="235" y="832"/>
                </a:lnTo>
                <a:lnTo>
                  <a:pt x="238" y="825"/>
                </a:lnTo>
                <a:lnTo>
                  <a:pt x="241" y="818"/>
                </a:lnTo>
                <a:lnTo>
                  <a:pt x="244" y="812"/>
                </a:lnTo>
                <a:lnTo>
                  <a:pt x="247" y="805"/>
                </a:lnTo>
                <a:lnTo>
                  <a:pt x="250" y="798"/>
                </a:lnTo>
                <a:lnTo>
                  <a:pt x="253" y="792"/>
                </a:lnTo>
                <a:lnTo>
                  <a:pt x="297" y="814"/>
                </a:lnTo>
                <a:lnTo>
                  <a:pt x="295" y="819"/>
                </a:lnTo>
                <a:lnTo>
                  <a:pt x="292" y="826"/>
                </a:lnTo>
                <a:lnTo>
                  <a:pt x="289" y="832"/>
                </a:lnTo>
                <a:lnTo>
                  <a:pt x="286" y="839"/>
                </a:lnTo>
                <a:lnTo>
                  <a:pt x="283" y="846"/>
                </a:lnTo>
                <a:lnTo>
                  <a:pt x="280" y="852"/>
                </a:lnTo>
                <a:lnTo>
                  <a:pt x="277" y="858"/>
                </a:lnTo>
                <a:lnTo>
                  <a:pt x="277" y="858"/>
                </a:lnTo>
                <a:close/>
                <a:moveTo>
                  <a:pt x="319" y="770"/>
                </a:moveTo>
                <a:lnTo>
                  <a:pt x="275" y="748"/>
                </a:lnTo>
                <a:lnTo>
                  <a:pt x="277" y="745"/>
                </a:lnTo>
                <a:lnTo>
                  <a:pt x="280" y="739"/>
                </a:lnTo>
                <a:lnTo>
                  <a:pt x="283" y="732"/>
                </a:lnTo>
                <a:lnTo>
                  <a:pt x="287" y="726"/>
                </a:lnTo>
                <a:lnTo>
                  <a:pt x="290" y="719"/>
                </a:lnTo>
                <a:lnTo>
                  <a:pt x="294" y="713"/>
                </a:lnTo>
                <a:lnTo>
                  <a:pt x="297" y="706"/>
                </a:lnTo>
                <a:lnTo>
                  <a:pt x="298" y="704"/>
                </a:lnTo>
                <a:lnTo>
                  <a:pt x="342" y="728"/>
                </a:lnTo>
                <a:lnTo>
                  <a:pt x="340" y="730"/>
                </a:lnTo>
                <a:lnTo>
                  <a:pt x="337" y="736"/>
                </a:lnTo>
                <a:lnTo>
                  <a:pt x="334" y="742"/>
                </a:lnTo>
                <a:lnTo>
                  <a:pt x="330" y="749"/>
                </a:lnTo>
                <a:lnTo>
                  <a:pt x="327" y="755"/>
                </a:lnTo>
                <a:lnTo>
                  <a:pt x="324" y="761"/>
                </a:lnTo>
                <a:lnTo>
                  <a:pt x="320" y="768"/>
                </a:lnTo>
                <a:lnTo>
                  <a:pt x="319" y="770"/>
                </a:lnTo>
                <a:lnTo>
                  <a:pt x="319" y="770"/>
                </a:lnTo>
                <a:close/>
                <a:moveTo>
                  <a:pt x="365" y="685"/>
                </a:moveTo>
                <a:lnTo>
                  <a:pt x="323" y="661"/>
                </a:lnTo>
                <a:lnTo>
                  <a:pt x="327" y="655"/>
                </a:lnTo>
                <a:lnTo>
                  <a:pt x="330" y="648"/>
                </a:lnTo>
                <a:lnTo>
                  <a:pt x="334" y="642"/>
                </a:lnTo>
                <a:lnTo>
                  <a:pt x="338" y="636"/>
                </a:lnTo>
                <a:lnTo>
                  <a:pt x="342" y="630"/>
                </a:lnTo>
                <a:lnTo>
                  <a:pt x="346" y="623"/>
                </a:lnTo>
                <a:lnTo>
                  <a:pt x="349" y="618"/>
                </a:lnTo>
                <a:lnTo>
                  <a:pt x="391" y="644"/>
                </a:lnTo>
                <a:lnTo>
                  <a:pt x="388" y="649"/>
                </a:lnTo>
                <a:lnTo>
                  <a:pt x="384" y="655"/>
                </a:lnTo>
                <a:lnTo>
                  <a:pt x="380" y="661"/>
                </a:lnTo>
                <a:lnTo>
                  <a:pt x="376" y="668"/>
                </a:lnTo>
                <a:lnTo>
                  <a:pt x="372" y="673"/>
                </a:lnTo>
                <a:lnTo>
                  <a:pt x="369" y="680"/>
                </a:lnTo>
                <a:lnTo>
                  <a:pt x="365" y="685"/>
                </a:lnTo>
                <a:lnTo>
                  <a:pt x="365" y="685"/>
                </a:lnTo>
                <a:close/>
                <a:moveTo>
                  <a:pt x="417" y="603"/>
                </a:moveTo>
                <a:lnTo>
                  <a:pt x="376" y="576"/>
                </a:lnTo>
                <a:lnTo>
                  <a:pt x="377" y="574"/>
                </a:lnTo>
                <a:lnTo>
                  <a:pt x="381" y="567"/>
                </a:lnTo>
                <a:lnTo>
                  <a:pt x="386" y="561"/>
                </a:lnTo>
                <a:lnTo>
                  <a:pt x="390" y="555"/>
                </a:lnTo>
                <a:lnTo>
                  <a:pt x="394" y="549"/>
                </a:lnTo>
                <a:lnTo>
                  <a:pt x="398" y="543"/>
                </a:lnTo>
                <a:lnTo>
                  <a:pt x="402" y="537"/>
                </a:lnTo>
                <a:lnTo>
                  <a:pt x="404" y="535"/>
                </a:lnTo>
                <a:lnTo>
                  <a:pt x="444" y="563"/>
                </a:lnTo>
                <a:lnTo>
                  <a:pt x="443" y="565"/>
                </a:lnTo>
                <a:lnTo>
                  <a:pt x="438" y="571"/>
                </a:lnTo>
                <a:lnTo>
                  <a:pt x="434" y="577"/>
                </a:lnTo>
                <a:lnTo>
                  <a:pt x="430" y="582"/>
                </a:lnTo>
                <a:lnTo>
                  <a:pt x="427" y="589"/>
                </a:lnTo>
                <a:lnTo>
                  <a:pt x="423" y="595"/>
                </a:lnTo>
                <a:lnTo>
                  <a:pt x="418" y="601"/>
                </a:lnTo>
                <a:lnTo>
                  <a:pt x="417" y="603"/>
                </a:lnTo>
                <a:lnTo>
                  <a:pt x="417" y="603"/>
                </a:lnTo>
                <a:close/>
                <a:moveTo>
                  <a:pt x="472" y="523"/>
                </a:moveTo>
                <a:lnTo>
                  <a:pt x="433" y="494"/>
                </a:lnTo>
                <a:lnTo>
                  <a:pt x="437" y="489"/>
                </a:lnTo>
                <a:lnTo>
                  <a:pt x="441" y="483"/>
                </a:lnTo>
                <a:lnTo>
                  <a:pt x="446" y="477"/>
                </a:lnTo>
                <a:lnTo>
                  <a:pt x="450" y="471"/>
                </a:lnTo>
                <a:lnTo>
                  <a:pt x="455" y="465"/>
                </a:lnTo>
                <a:lnTo>
                  <a:pt x="460" y="460"/>
                </a:lnTo>
                <a:lnTo>
                  <a:pt x="463" y="455"/>
                </a:lnTo>
                <a:lnTo>
                  <a:pt x="502" y="485"/>
                </a:lnTo>
                <a:lnTo>
                  <a:pt x="498" y="490"/>
                </a:lnTo>
                <a:lnTo>
                  <a:pt x="494" y="495"/>
                </a:lnTo>
                <a:lnTo>
                  <a:pt x="490" y="501"/>
                </a:lnTo>
                <a:lnTo>
                  <a:pt x="485" y="507"/>
                </a:lnTo>
                <a:lnTo>
                  <a:pt x="481" y="513"/>
                </a:lnTo>
                <a:lnTo>
                  <a:pt x="476" y="518"/>
                </a:lnTo>
                <a:lnTo>
                  <a:pt x="472" y="523"/>
                </a:lnTo>
                <a:lnTo>
                  <a:pt x="472" y="523"/>
                </a:lnTo>
                <a:close/>
                <a:moveTo>
                  <a:pt x="532" y="447"/>
                </a:moveTo>
                <a:lnTo>
                  <a:pt x="494" y="416"/>
                </a:lnTo>
                <a:lnTo>
                  <a:pt x="496" y="413"/>
                </a:lnTo>
                <a:lnTo>
                  <a:pt x="501" y="408"/>
                </a:lnTo>
                <a:lnTo>
                  <a:pt x="506" y="402"/>
                </a:lnTo>
                <a:lnTo>
                  <a:pt x="511" y="397"/>
                </a:lnTo>
                <a:lnTo>
                  <a:pt x="516" y="391"/>
                </a:lnTo>
                <a:lnTo>
                  <a:pt x="521" y="385"/>
                </a:lnTo>
                <a:lnTo>
                  <a:pt x="526" y="379"/>
                </a:lnTo>
                <a:lnTo>
                  <a:pt x="527" y="378"/>
                </a:lnTo>
                <a:lnTo>
                  <a:pt x="564" y="410"/>
                </a:lnTo>
                <a:lnTo>
                  <a:pt x="562" y="412"/>
                </a:lnTo>
                <a:lnTo>
                  <a:pt x="558" y="417"/>
                </a:lnTo>
                <a:lnTo>
                  <a:pt x="553" y="423"/>
                </a:lnTo>
                <a:lnTo>
                  <a:pt x="548" y="428"/>
                </a:lnTo>
                <a:lnTo>
                  <a:pt x="544" y="434"/>
                </a:lnTo>
                <a:lnTo>
                  <a:pt x="539" y="439"/>
                </a:lnTo>
                <a:lnTo>
                  <a:pt x="534" y="445"/>
                </a:lnTo>
                <a:lnTo>
                  <a:pt x="532" y="447"/>
                </a:lnTo>
                <a:lnTo>
                  <a:pt x="532" y="447"/>
                </a:lnTo>
                <a:close/>
                <a:moveTo>
                  <a:pt x="596" y="375"/>
                </a:moveTo>
                <a:lnTo>
                  <a:pt x="560" y="341"/>
                </a:lnTo>
                <a:lnTo>
                  <a:pt x="565" y="336"/>
                </a:lnTo>
                <a:lnTo>
                  <a:pt x="570" y="330"/>
                </a:lnTo>
                <a:lnTo>
                  <a:pt x="575" y="325"/>
                </a:lnTo>
                <a:lnTo>
                  <a:pt x="581" y="319"/>
                </a:lnTo>
                <a:lnTo>
                  <a:pt x="586" y="314"/>
                </a:lnTo>
                <a:lnTo>
                  <a:pt x="591" y="309"/>
                </a:lnTo>
                <a:lnTo>
                  <a:pt x="594" y="305"/>
                </a:lnTo>
                <a:lnTo>
                  <a:pt x="630" y="339"/>
                </a:lnTo>
                <a:lnTo>
                  <a:pt x="626" y="343"/>
                </a:lnTo>
                <a:lnTo>
                  <a:pt x="621" y="348"/>
                </a:lnTo>
                <a:lnTo>
                  <a:pt x="616" y="353"/>
                </a:lnTo>
                <a:lnTo>
                  <a:pt x="611" y="359"/>
                </a:lnTo>
                <a:lnTo>
                  <a:pt x="606" y="364"/>
                </a:lnTo>
                <a:lnTo>
                  <a:pt x="601" y="369"/>
                </a:lnTo>
                <a:lnTo>
                  <a:pt x="596" y="375"/>
                </a:lnTo>
                <a:lnTo>
                  <a:pt x="596" y="375"/>
                </a:lnTo>
                <a:close/>
                <a:moveTo>
                  <a:pt x="664" y="305"/>
                </a:moveTo>
                <a:lnTo>
                  <a:pt x="630" y="270"/>
                </a:lnTo>
                <a:lnTo>
                  <a:pt x="633" y="267"/>
                </a:lnTo>
                <a:lnTo>
                  <a:pt x="638" y="261"/>
                </a:lnTo>
                <a:lnTo>
                  <a:pt x="644" y="257"/>
                </a:lnTo>
                <a:lnTo>
                  <a:pt x="649" y="251"/>
                </a:lnTo>
                <a:lnTo>
                  <a:pt x="655" y="246"/>
                </a:lnTo>
                <a:lnTo>
                  <a:pt x="660" y="241"/>
                </a:lnTo>
                <a:lnTo>
                  <a:pt x="665" y="236"/>
                </a:lnTo>
                <a:lnTo>
                  <a:pt x="666" y="235"/>
                </a:lnTo>
                <a:lnTo>
                  <a:pt x="699" y="272"/>
                </a:lnTo>
                <a:lnTo>
                  <a:pt x="699" y="272"/>
                </a:lnTo>
                <a:lnTo>
                  <a:pt x="693" y="277"/>
                </a:lnTo>
                <a:lnTo>
                  <a:pt x="688" y="282"/>
                </a:lnTo>
                <a:lnTo>
                  <a:pt x="683" y="287"/>
                </a:lnTo>
                <a:lnTo>
                  <a:pt x="678" y="292"/>
                </a:lnTo>
                <a:lnTo>
                  <a:pt x="672" y="297"/>
                </a:lnTo>
                <a:lnTo>
                  <a:pt x="667" y="302"/>
                </a:lnTo>
                <a:lnTo>
                  <a:pt x="664" y="305"/>
                </a:lnTo>
                <a:lnTo>
                  <a:pt x="664" y="305"/>
                </a:lnTo>
                <a:close/>
                <a:moveTo>
                  <a:pt x="736" y="239"/>
                </a:moveTo>
                <a:lnTo>
                  <a:pt x="703" y="202"/>
                </a:lnTo>
                <a:lnTo>
                  <a:pt x="705" y="201"/>
                </a:lnTo>
                <a:lnTo>
                  <a:pt x="710" y="197"/>
                </a:lnTo>
                <a:lnTo>
                  <a:pt x="716" y="192"/>
                </a:lnTo>
                <a:lnTo>
                  <a:pt x="722" y="187"/>
                </a:lnTo>
                <a:lnTo>
                  <a:pt x="727" y="182"/>
                </a:lnTo>
                <a:lnTo>
                  <a:pt x="733" y="177"/>
                </a:lnTo>
                <a:lnTo>
                  <a:pt x="739" y="172"/>
                </a:lnTo>
                <a:lnTo>
                  <a:pt x="742" y="170"/>
                </a:lnTo>
                <a:lnTo>
                  <a:pt x="773" y="208"/>
                </a:lnTo>
                <a:lnTo>
                  <a:pt x="770" y="210"/>
                </a:lnTo>
                <a:lnTo>
                  <a:pt x="765" y="215"/>
                </a:lnTo>
                <a:lnTo>
                  <a:pt x="759" y="220"/>
                </a:lnTo>
                <a:lnTo>
                  <a:pt x="754" y="224"/>
                </a:lnTo>
                <a:lnTo>
                  <a:pt x="748" y="229"/>
                </a:lnTo>
                <a:lnTo>
                  <a:pt x="742" y="234"/>
                </a:lnTo>
                <a:lnTo>
                  <a:pt x="737" y="238"/>
                </a:lnTo>
                <a:lnTo>
                  <a:pt x="736" y="239"/>
                </a:lnTo>
                <a:lnTo>
                  <a:pt x="736" y="239"/>
                </a:lnTo>
                <a:close/>
                <a:moveTo>
                  <a:pt x="811" y="178"/>
                </a:moveTo>
                <a:lnTo>
                  <a:pt x="781" y="139"/>
                </a:lnTo>
                <a:lnTo>
                  <a:pt x="786" y="135"/>
                </a:lnTo>
                <a:lnTo>
                  <a:pt x="792" y="130"/>
                </a:lnTo>
                <a:lnTo>
                  <a:pt x="798" y="126"/>
                </a:lnTo>
                <a:lnTo>
                  <a:pt x="804" y="121"/>
                </a:lnTo>
                <a:lnTo>
                  <a:pt x="810" y="117"/>
                </a:lnTo>
                <a:lnTo>
                  <a:pt x="816" y="112"/>
                </a:lnTo>
                <a:lnTo>
                  <a:pt x="821" y="109"/>
                </a:lnTo>
                <a:lnTo>
                  <a:pt x="850" y="149"/>
                </a:lnTo>
                <a:lnTo>
                  <a:pt x="845" y="152"/>
                </a:lnTo>
                <a:lnTo>
                  <a:pt x="839" y="156"/>
                </a:lnTo>
                <a:lnTo>
                  <a:pt x="834" y="161"/>
                </a:lnTo>
                <a:lnTo>
                  <a:pt x="828" y="165"/>
                </a:lnTo>
                <a:lnTo>
                  <a:pt x="822" y="170"/>
                </a:lnTo>
                <a:lnTo>
                  <a:pt x="816" y="174"/>
                </a:lnTo>
                <a:lnTo>
                  <a:pt x="811" y="178"/>
                </a:lnTo>
                <a:lnTo>
                  <a:pt x="811" y="178"/>
                </a:lnTo>
                <a:close/>
                <a:moveTo>
                  <a:pt x="889" y="121"/>
                </a:moveTo>
                <a:lnTo>
                  <a:pt x="861" y="80"/>
                </a:lnTo>
                <a:lnTo>
                  <a:pt x="865" y="77"/>
                </a:lnTo>
                <a:lnTo>
                  <a:pt x="872" y="73"/>
                </a:lnTo>
                <a:lnTo>
                  <a:pt x="878" y="69"/>
                </a:lnTo>
                <a:lnTo>
                  <a:pt x="884" y="64"/>
                </a:lnTo>
                <a:lnTo>
                  <a:pt x="891" y="60"/>
                </a:lnTo>
                <a:lnTo>
                  <a:pt x="897" y="56"/>
                </a:lnTo>
                <a:lnTo>
                  <a:pt x="902" y="52"/>
                </a:lnTo>
                <a:lnTo>
                  <a:pt x="929" y="94"/>
                </a:lnTo>
                <a:lnTo>
                  <a:pt x="924" y="97"/>
                </a:lnTo>
                <a:lnTo>
                  <a:pt x="918" y="101"/>
                </a:lnTo>
                <a:lnTo>
                  <a:pt x="912" y="106"/>
                </a:lnTo>
                <a:lnTo>
                  <a:pt x="905" y="110"/>
                </a:lnTo>
                <a:lnTo>
                  <a:pt x="899" y="113"/>
                </a:lnTo>
                <a:lnTo>
                  <a:pt x="893" y="118"/>
                </a:lnTo>
                <a:lnTo>
                  <a:pt x="889" y="121"/>
                </a:lnTo>
                <a:lnTo>
                  <a:pt x="889" y="12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4" name="Freeform 147"/>
          <p:cNvSpPr>
            <a:spLocks noEditPoints="1"/>
          </p:cNvSpPr>
          <p:nvPr/>
        </p:nvSpPr>
        <p:spPr bwMode="auto">
          <a:xfrm>
            <a:off x="9671423" y="2164690"/>
            <a:ext cx="1007485" cy="1755204"/>
          </a:xfrm>
          <a:custGeom>
            <a:avLst/>
            <a:gdLst>
              <a:gd name="T0" fmla="*/ 6 w 989"/>
              <a:gd name="T1" fmla="*/ 61 h 1723"/>
              <a:gd name="T2" fmla="*/ 131 w 989"/>
              <a:gd name="T3" fmla="*/ 105 h 1723"/>
              <a:gd name="T4" fmla="*/ 117 w 989"/>
              <a:gd name="T5" fmla="*/ 154 h 1723"/>
              <a:gd name="T6" fmla="*/ 84 w 989"/>
              <a:gd name="T7" fmla="*/ 134 h 1723"/>
              <a:gd name="T8" fmla="*/ 219 w 989"/>
              <a:gd name="T9" fmla="*/ 164 h 1723"/>
              <a:gd name="T10" fmla="*/ 191 w 989"/>
              <a:gd name="T11" fmla="*/ 204 h 1723"/>
              <a:gd name="T12" fmla="*/ 244 w 989"/>
              <a:gd name="T13" fmla="*/ 243 h 1723"/>
              <a:gd name="T14" fmla="*/ 310 w 989"/>
              <a:gd name="T15" fmla="*/ 232 h 1723"/>
              <a:gd name="T16" fmla="*/ 256 w 989"/>
              <a:gd name="T17" fmla="*/ 252 h 1723"/>
              <a:gd name="T18" fmla="*/ 362 w 989"/>
              <a:gd name="T19" fmla="*/ 275 h 1723"/>
              <a:gd name="T20" fmla="*/ 351 w 989"/>
              <a:gd name="T21" fmla="*/ 332 h 1723"/>
              <a:gd name="T22" fmla="*/ 320 w 989"/>
              <a:gd name="T23" fmla="*/ 304 h 1723"/>
              <a:gd name="T24" fmla="*/ 449 w 989"/>
              <a:gd name="T25" fmla="*/ 357 h 1723"/>
              <a:gd name="T26" fmla="*/ 415 w 989"/>
              <a:gd name="T27" fmla="*/ 392 h 1723"/>
              <a:gd name="T28" fmla="*/ 460 w 989"/>
              <a:gd name="T29" fmla="*/ 438 h 1723"/>
              <a:gd name="T30" fmla="*/ 521 w 989"/>
              <a:gd name="T31" fmla="*/ 432 h 1723"/>
              <a:gd name="T32" fmla="*/ 475 w 989"/>
              <a:gd name="T33" fmla="*/ 454 h 1723"/>
              <a:gd name="T34" fmla="*/ 562 w 989"/>
              <a:gd name="T35" fmla="*/ 479 h 1723"/>
              <a:gd name="T36" fmla="*/ 593 w 989"/>
              <a:gd name="T37" fmla="*/ 517 h 1723"/>
              <a:gd name="T38" fmla="*/ 536 w 989"/>
              <a:gd name="T39" fmla="*/ 526 h 1723"/>
              <a:gd name="T40" fmla="*/ 625 w 989"/>
              <a:gd name="T41" fmla="*/ 559 h 1723"/>
              <a:gd name="T42" fmla="*/ 654 w 989"/>
              <a:gd name="T43" fmla="*/ 597 h 1723"/>
              <a:gd name="T44" fmla="*/ 590 w 989"/>
              <a:gd name="T45" fmla="*/ 594 h 1723"/>
              <a:gd name="T46" fmla="*/ 689 w 989"/>
              <a:gd name="T47" fmla="*/ 650 h 1723"/>
              <a:gd name="T48" fmla="*/ 664 w 989"/>
              <a:gd name="T49" fmla="*/ 701 h 1723"/>
              <a:gd name="T50" fmla="*/ 641 w 989"/>
              <a:gd name="T51" fmla="*/ 666 h 1723"/>
              <a:gd name="T52" fmla="*/ 751 w 989"/>
              <a:gd name="T53" fmla="*/ 750 h 1723"/>
              <a:gd name="T54" fmla="*/ 708 w 989"/>
              <a:gd name="T55" fmla="*/ 774 h 1723"/>
              <a:gd name="T56" fmla="*/ 740 w 989"/>
              <a:gd name="T57" fmla="*/ 832 h 1723"/>
              <a:gd name="T58" fmla="*/ 803 w 989"/>
              <a:gd name="T59" fmla="*/ 848 h 1723"/>
              <a:gd name="T60" fmla="*/ 746 w 989"/>
              <a:gd name="T61" fmla="*/ 844 h 1723"/>
              <a:gd name="T62" fmla="*/ 831 w 989"/>
              <a:gd name="T63" fmla="*/ 909 h 1723"/>
              <a:gd name="T64" fmla="*/ 801 w 989"/>
              <a:gd name="T65" fmla="*/ 964 h 1723"/>
              <a:gd name="T66" fmla="*/ 783 w 989"/>
              <a:gd name="T67" fmla="*/ 922 h 1723"/>
              <a:gd name="T68" fmla="*/ 873 w 989"/>
              <a:gd name="T69" fmla="*/ 1011 h 1723"/>
              <a:gd name="T70" fmla="*/ 832 w 989"/>
              <a:gd name="T71" fmla="*/ 1042 h 1723"/>
              <a:gd name="T72" fmla="*/ 853 w 989"/>
              <a:gd name="T73" fmla="*/ 1100 h 1723"/>
              <a:gd name="T74" fmla="*/ 911 w 989"/>
              <a:gd name="T75" fmla="*/ 1124 h 1723"/>
              <a:gd name="T76" fmla="*/ 860 w 989"/>
              <a:gd name="T77" fmla="*/ 1124 h 1723"/>
              <a:gd name="T78" fmla="*/ 928 w 989"/>
              <a:gd name="T79" fmla="*/ 1181 h 1723"/>
              <a:gd name="T80" fmla="*/ 939 w 989"/>
              <a:gd name="T81" fmla="*/ 1225 h 1723"/>
              <a:gd name="T82" fmla="*/ 884 w 989"/>
              <a:gd name="T83" fmla="*/ 1208 h 1723"/>
              <a:gd name="T84" fmla="*/ 952 w 989"/>
              <a:gd name="T85" fmla="*/ 1283 h 1723"/>
              <a:gd name="T86" fmla="*/ 912 w 989"/>
              <a:gd name="T87" fmla="*/ 1335 h 1723"/>
              <a:gd name="T88" fmla="*/ 902 w 989"/>
              <a:gd name="T89" fmla="*/ 1288 h 1723"/>
              <a:gd name="T90" fmla="*/ 972 w 989"/>
              <a:gd name="T91" fmla="*/ 1402 h 1723"/>
              <a:gd name="T92" fmla="*/ 926 w 989"/>
              <a:gd name="T93" fmla="*/ 1423 h 1723"/>
              <a:gd name="T94" fmla="*/ 920 w 989"/>
              <a:gd name="T95" fmla="*/ 1383 h 1723"/>
              <a:gd name="T96" fmla="*/ 984 w 989"/>
              <a:gd name="T97" fmla="*/ 1506 h 1723"/>
              <a:gd name="T98" fmla="*/ 934 w 989"/>
              <a:gd name="T99" fmla="*/ 1510 h 1723"/>
              <a:gd name="T100" fmla="*/ 939 w 989"/>
              <a:gd name="T101" fmla="*/ 1576 h 1723"/>
              <a:gd name="T102" fmla="*/ 989 w 989"/>
              <a:gd name="T103" fmla="*/ 1613 h 1723"/>
              <a:gd name="T104" fmla="*/ 939 w 989"/>
              <a:gd name="T105" fmla="*/ 1599 h 1723"/>
              <a:gd name="T106" fmla="*/ 989 w 989"/>
              <a:gd name="T107" fmla="*/ 1674 h 1723"/>
              <a:gd name="T108" fmla="*/ 989 w 989"/>
              <a:gd name="T109" fmla="*/ 1687 h 1723"/>
              <a:gd name="T110" fmla="*/ 989 w 989"/>
              <a:gd name="T111" fmla="*/ 1703 h 1723"/>
              <a:gd name="T112" fmla="*/ 988 w 989"/>
              <a:gd name="T113" fmla="*/ 1718 h 1723"/>
              <a:gd name="T114" fmla="*/ 939 w 989"/>
              <a:gd name="T115" fmla="*/ 1716 h 1723"/>
              <a:gd name="T116" fmla="*/ 939 w 989"/>
              <a:gd name="T117" fmla="*/ 1701 h 1723"/>
              <a:gd name="T118" fmla="*/ 940 w 989"/>
              <a:gd name="T119" fmla="*/ 1686 h 1723"/>
              <a:gd name="T120" fmla="*/ 940 w 989"/>
              <a:gd name="T121" fmla="*/ 1673 h 1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89" h="1723">
                <a:moveTo>
                  <a:pt x="6" y="61"/>
                </a:moveTo>
                <a:lnTo>
                  <a:pt x="98" y="0"/>
                </a:lnTo>
                <a:lnTo>
                  <a:pt x="162" y="36"/>
                </a:lnTo>
                <a:lnTo>
                  <a:pt x="71" y="97"/>
                </a:lnTo>
                <a:lnTo>
                  <a:pt x="64" y="207"/>
                </a:lnTo>
                <a:lnTo>
                  <a:pt x="0" y="170"/>
                </a:lnTo>
                <a:lnTo>
                  <a:pt x="6" y="61"/>
                </a:lnTo>
                <a:lnTo>
                  <a:pt x="6" y="61"/>
                </a:lnTo>
                <a:close/>
                <a:moveTo>
                  <a:pt x="84" y="134"/>
                </a:moveTo>
                <a:lnTo>
                  <a:pt x="109" y="92"/>
                </a:lnTo>
                <a:lnTo>
                  <a:pt x="111" y="93"/>
                </a:lnTo>
                <a:lnTo>
                  <a:pt x="118" y="97"/>
                </a:lnTo>
                <a:lnTo>
                  <a:pt x="125" y="101"/>
                </a:lnTo>
                <a:lnTo>
                  <a:pt x="131" y="105"/>
                </a:lnTo>
                <a:lnTo>
                  <a:pt x="137" y="109"/>
                </a:lnTo>
                <a:lnTo>
                  <a:pt x="144" y="113"/>
                </a:lnTo>
                <a:lnTo>
                  <a:pt x="150" y="117"/>
                </a:lnTo>
                <a:lnTo>
                  <a:pt x="152" y="119"/>
                </a:lnTo>
                <a:lnTo>
                  <a:pt x="125" y="159"/>
                </a:lnTo>
                <a:lnTo>
                  <a:pt x="124" y="159"/>
                </a:lnTo>
                <a:lnTo>
                  <a:pt x="117" y="154"/>
                </a:lnTo>
                <a:lnTo>
                  <a:pt x="111" y="151"/>
                </a:lnTo>
                <a:lnTo>
                  <a:pt x="105" y="147"/>
                </a:lnTo>
                <a:lnTo>
                  <a:pt x="99" y="143"/>
                </a:lnTo>
                <a:lnTo>
                  <a:pt x="92" y="139"/>
                </a:lnTo>
                <a:lnTo>
                  <a:pt x="86" y="135"/>
                </a:lnTo>
                <a:lnTo>
                  <a:pt x="84" y="134"/>
                </a:lnTo>
                <a:lnTo>
                  <a:pt x="84" y="134"/>
                </a:lnTo>
                <a:close/>
                <a:moveTo>
                  <a:pt x="166" y="186"/>
                </a:moveTo>
                <a:lnTo>
                  <a:pt x="194" y="146"/>
                </a:lnTo>
                <a:lnTo>
                  <a:pt x="195" y="147"/>
                </a:lnTo>
                <a:lnTo>
                  <a:pt x="201" y="151"/>
                </a:lnTo>
                <a:lnTo>
                  <a:pt x="207" y="155"/>
                </a:lnTo>
                <a:lnTo>
                  <a:pt x="213" y="159"/>
                </a:lnTo>
                <a:lnTo>
                  <a:pt x="219" y="164"/>
                </a:lnTo>
                <a:lnTo>
                  <a:pt x="226" y="168"/>
                </a:lnTo>
                <a:lnTo>
                  <a:pt x="232" y="173"/>
                </a:lnTo>
                <a:lnTo>
                  <a:pt x="235" y="175"/>
                </a:lnTo>
                <a:lnTo>
                  <a:pt x="205" y="214"/>
                </a:lnTo>
                <a:lnTo>
                  <a:pt x="203" y="212"/>
                </a:lnTo>
                <a:lnTo>
                  <a:pt x="197" y="209"/>
                </a:lnTo>
                <a:lnTo>
                  <a:pt x="191" y="204"/>
                </a:lnTo>
                <a:lnTo>
                  <a:pt x="185" y="200"/>
                </a:lnTo>
                <a:lnTo>
                  <a:pt x="179" y="196"/>
                </a:lnTo>
                <a:lnTo>
                  <a:pt x="173" y="191"/>
                </a:lnTo>
                <a:lnTo>
                  <a:pt x="167" y="187"/>
                </a:lnTo>
                <a:lnTo>
                  <a:pt x="166" y="186"/>
                </a:lnTo>
                <a:lnTo>
                  <a:pt x="166" y="186"/>
                </a:lnTo>
                <a:close/>
                <a:moveTo>
                  <a:pt x="244" y="243"/>
                </a:moveTo>
                <a:lnTo>
                  <a:pt x="274" y="204"/>
                </a:lnTo>
                <a:lnTo>
                  <a:pt x="280" y="209"/>
                </a:lnTo>
                <a:lnTo>
                  <a:pt x="286" y="213"/>
                </a:lnTo>
                <a:lnTo>
                  <a:pt x="292" y="218"/>
                </a:lnTo>
                <a:lnTo>
                  <a:pt x="298" y="223"/>
                </a:lnTo>
                <a:lnTo>
                  <a:pt x="304" y="227"/>
                </a:lnTo>
                <a:lnTo>
                  <a:pt x="310" y="232"/>
                </a:lnTo>
                <a:lnTo>
                  <a:pt x="313" y="235"/>
                </a:lnTo>
                <a:lnTo>
                  <a:pt x="282" y="273"/>
                </a:lnTo>
                <a:lnTo>
                  <a:pt x="279" y="271"/>
                </a:lnTo>
                <a:lnTo>
                  <a:pt x="273" y="266"/>
                </a:lnTo>
                <a:lnTo>
                  <a:pt x="268" y="261"/>
                </a:lnTo>
                <a:lnTo>
                  <a:pt x="262" y="257"/>
                </a:lnTo>
                <a:lnTo>
                  <a:pt x="256" y="252"/>
                </a:lnTo>
                <a:lnTo>
                  <a:pt x="250" y="248"/>
                </a:lnTo>
                <a:lnTo>
                  <a:pt x="244" y="243"/>
                </a:lnTo>
                <a:lnTo>
                  <a:pt x="244" y="243"/>
                </a:lnTo>
                <a:close/>
                <a:moveTo>
                  <a:pt x="320" y="304"/>
                </a:moveTo>
                <a:lnTo>
                  <a:pt x="352" y="267"/>
                </a:lnTo>
                <a:lnTo>
                  <a:pt x="356" y="271"/>
                </a:lnTo>
                <a:lnTo>
                  <a:pt x="362" y="275"/>
                </a:lnTo>
                <a:lnTo>
                  <a:pt x="368" y="280"/>
                </a:lnTo>
                <a:lnTo>
                  <a:pt x="373" y="285"/>
                </a:lnTo>
                <a:lnTo>
                  <a:pt x="378" y="290"/>
                </a:lnTo>
                <a:lnTo>
                  <a:pt x="384" y="296"/>
                </a:lnTo>
                <a:lnTo>
                  <a:pt x="389" y="300"/>
                </a:lnTo>
                <a:lnTo>
                  <a:pt x="356" y="336"/>
                </a:lnTo>
                <a:lnTo>
                  <a:pt x="351" y="332"/>
                </a:lnTo>
                <a:lnTo>
                  <a:pt x="346" y="327"/>
                </a:lnTo>
                <a:lnTo>
                  <a:pt x="340" y="322"/>
                </a:lnTo>
                <a:lnTo>
                  <a:pt x="335" y="317"/>
                </a:lnTo>
                <a:lnTo>
                  <a:pt x="330" y="313"/>
                </a:lnTo>
                <a:lnTo>
                  <a:pt x="324" y="308"/>
                </a:lnTo>
                <a:lnTo>
                  <a:pt x="320" y="304"/>
                </a:lnTo>
                <a:lnTo>
                  <a:pt x="320" y="304"/>
                </a:lnTo>
                <a:close/>
                <a:moveTo>
                  <a:pt x="392" y="369"/>
                </a:moveTo>
                <a:lnTo>
                  <a:pt x="426" y="334"/>
                </a:lnTo>
                <a:lnTo>
                  <a:pt x="428" y="336"/>
                </a:lnTo>
                <a:lnTo>
                  <a:pt x="434" y="341"/>
                </a:lnTo>
                <a:lnTo>
                  <a:pt x="439" y="346"/>
                </a:lnTo>
                <a:lnTo>
                  <a:pt x="444" y="352"/>
                </a:lnTo>
                <a:lnTo>
                  <a:pt x="449" y="357"/>
                </a:lnTo>
                <a:lnTo>
                  <a:pt x="455" y="362"/>
                </a:lnTo>
                <a:lnTo>
                  <a:pt x="460" y="367"/>
                </a:lnTo>
                <a:lnTo>
                  <a:pt x="462" y="369"/>
                </a:lnTo>
                <a:lnTo>
                  <a:pt x="426" y="403"/>
                </a:lnTo>
                <a:lnTo>
                  <a:pt x="425" y="402"/>
                </a:lnTo>
                <a:lnTo>
                  <a:pt x="420" y="397"/>
                </a:lnTo>
                <a:lnTo>
                  <a:pt x="415" y="392"/>
                </a:lnTo>
                <a:lnTo>
                  <a:pt x="409" y="387"/>
                </a:lnTo>
                <a:lnTo>
                  <a:pt x="404" y="382"/>
                </a:lnTo>
                <a:lnTo>
                  <a:pt x="399" y="377"/>
                </a:lnTo>
                <a:lnTo>
                  <a:pt x="394" y="371"/>
                </a:lnTo>
                <a:lnTo>
                  <a:pt x="392" y="369"/>
                </a:lnTo>
                <a:lnTo>
                  <a:pt x="392" y="369"/>
                </a:lnTo>
                <a:close/>
                <a:moveTo>
                  <a:pt x="460" y="438"/>
                </a:moveTo>
                <a:lnTo>
                  <a:pt x="496" y="405"/>
                </a:lnTo>
                <a:lnTo>
                  <a:pt x="496" y="405"/>
                </a:lnTo>
                <a:lnTo>
                  <a:pt x="501" y="411"/>
                </a:lnTo>
                <a:lnTo>
                  <a:pt x="506" y="416"/>
                </a:lnTo>
                <a:lnTo>
                  <a:pt x="511" y="421"/>
                </a:lnTo>
                <a:lnTo>
                  <a:pt x="516" y="427"/>
                </a:lnTo>
                <a:lnTo>
                  <a:pt x="521" y="432"/>
                </a:lnTo>
                <a:lnTo>
                  <a:pt x="526" y="438"/>
                </a:lnTo>
                <a:lnTo>
                  <a:pt x="530" y="442"/>
                </a:lnTo>
                <a:lnTo>
                  <a:pt x="493" y="474"/>
                </a:lnTo>
                <a:lnTo>
                  <a:pt x="490" y="471"/>
                </a:lnTo>
                <a:lnTo>
                  <a:pt x="485" y="465"/>
                </a:lnTo>
                <a:lnTo>
                  <a:pt x="480" y="460"/>
                </a:lnTo>
                <a:lnTo>
                  <a:pt x="475" y="454"/>
                </a:lnTo>
                <a:lnTo>
                  <a:pt x="470" y="449"/>
                </a:lnTo>
                <a:lnTo>
                  <a:pt x="465" y="444"/>
                </a:lnTo>
                <a:lnTo>
                  <a:pt x="460" y="439"/>
                </a:lnTo>
                <a:lnTo>
                  <a:pt x="460" y="438"/>
                </a:lnTo>
                <a:lnTo>
                  <a:pt x="460" y="438"/>
                </a:lnTo>
                <a:close/>
                <a:moveTo>
                  <a:pt x="524" y="511"/>
                </a:moveTo>
                <a:lnTo>
                  <a:pt x="562" y="479"/>
                </a:lnTo>
                <a:lnTo>
                  <a:pt x="565" y="483"/>
                </a:lnTo>
                <a:lnTo>
                  <a:pt x="570" y="489"/>
                </a:lnTo>
                <a:lnTo>
                  <a:pt x="575" y="494"/>
                </a:lnTo>
                <a:lnTo>
                  <a:pt x="579" y="500"/>
                </a:lnTo>
                <a:lnTo>
                  <a:pt x="584" y="506"/>
                </a:lnTo>
                <a:lnTo>
                  <a:pt x="589" y="511"/>
                </a:lnTo>
                <a:lnTo>
                  <a:pt x="593" y="517"/>
                </a:lnTo>
                <a:lnTo>
                  <a:pt x="594" y="518"/>
                </a:lnTo>
                <a:lnTo>
                  <a:pt x="555" y="548"/>
                </a:lnTo>
                <a:lnTo>
                  <a:pt x="555" y="548"/>
                </a:lnTo>
                <a:lnTo>
                  <a:pt x="550" y="542"/>
                </a:lnTo>
                <a:lnTo>
                  <a:pt x="546" y="536"/>
                </a:lnTo>
                <a:lnTo>
                  <a:pt x="541" y="531"/>
                </a:lnTo>
                <a:lnTo>
                  <a:pt x="536" y="526"/>
                </a:lnTo>
                <a:lnTo>
                  <a:pt x="532" y="520"/>
                </a:lnTo>
                <a:lnTo>
                  <a:pt x="528" y="514"/>
                </a:lnTo>
                <a:lnTo>
                  <a:pt x="524" y="511"/>
                </a:lnTo>
                <a:lnTo>
                  <a:pt x="524" y="511"/>
                </a:lnTo>
                <a:close/>
                <a:moveTo>
                  <a:pt x="585" y="587"/>
                </a:moveTo>
                <a:lnTo>
                  <a:pt x="624" y="557"/>
                </a:lnTo>
                <a:lnTo>
                  <a:pt x="625" y="559"/>
                </a:lnTo>
                <a:lnTo>
                  <a:pt x="630" y="565"/>
                </a:lnTo>
                <a:lnTo>
                  <a:pt x="634" y="570"/>
                </a:lnTo>
                <a:lnTo>
                  <a:pt x="638" y="576"/>
                </a:lnTo>
                <a:lnTo>
                  <a:pt x="643" y="582"/>
                </a:lnTo>
                <a:lnTo>
                  <a:pt x="647" y="589"/>
                </a:lnTo>
                <a:lnTo>
                  <a:pt x="651" y="595"/>
                </a:lnTo>
                <a:lnTo>
                  <a:pt x="654" y="597"/>
                </a:lnTo>
                <a:lnTo>
                  <a:pt x="613" y="626"/>
                </a:lnTo>
                <a:lnTo>
                  <a:pt x="611" y="623"/>
                </a:lnTo>
                <a:lnTo>
                  <a:pt x="607" y="617"/>
                </a:lnTo>
                <a:lnTo>
                  <a:pt x="603" y="611"/>
                </a:lnTo>
                <a:lnTo>
                  <a:pt x="599" y="605"/>
                </a:lnTo>
                <a:lnTo>
                  <a:pt x="594" y="599"/>
                </a:lnTo>
                <a:lnTo>
                  <a:pt x="590" y="594"/>
                </a:lnTo>
                <a:lnTo>
                  <a:pt x="586" y="588"/>
                </a:lnTo>
                <a:lnTo>
                  <a:pt x="585" y="587"/>
                </a:lnTo>
                <a:lnTo>
                  <a:pt x="585" y="587"/>
                </a:lnTo>
                <a:close/>
                <a:moveTo>
                  <a:pt x="641" y="666"/>
                </a:moveTo>
                <a:lnTo>
                  <a:pt x="682" y="639"/>
                </a:lnTo>
                <a:lnTo>
                  <a:pt x="685" y="643"/>
                </a:lnTo>
                <a:lnTo>
                  <a:pt x="689" y="650"/>
                </a:lnTo>
                <a:lnTo>
                  <a:pt x="693" y="655"/>
                </a:lnTo>
                <a:lnTo>
                  <a:pt x="697" y="662"/>
                </a:lnTo>
                <a:lnTo>
                  <a:pt x="701" y="668"/>
                </a:lnTo>
                <a:lnTo>
                  <a:pt x="705" y="674"/>
                </a:lnTo>
                <a:lnTo>
                  <a:pt x="709" y="681"/>
                </a:lnTo>
                <a:lnTo>
                  <a:pt x="667" y="707"/>
                </a:lnTo>
                <a:lnTo>
                  <a:pt x="664" y="701"/>
                </a:lnTo>
                <a:lnTo>
                  <a:pt x="660" y="694"/>
                </a:lnTo>
                <a:lnTo>
                  <a:pt x="656" y="688"/>
                </a:lnTo>
                <a:lnTo>
                  <a:pt x="652" y="683"/>
                </a:lnTo>
                <a:lnTo>
                  <a:pt x="648" y="677"/>
                </a:lnTo>
                <a:lnTo>
                  <a:pt x="644" y="670"/>
                </a:lnTo>
                <a:lnTo>
                  <a:pt x="641" y="666"/>
                </a:lnTo>
                <a:lnTo>
                  <a:pt x="641" y="666"/>
                </a:lnTo>
                <a:close/>
                <a:moveTo>
                  <a:pt x="693" y="748"/>
                </a:moveTo>
                <a:lnTo>
                  <a:pt x="735" y="723"/>
                </a:lnTo>
                <a:lnTo>
                  <a:pt x="736" y="725"/>
                </a:lnTo>
                <a:lnTo>
                  <a:pt x="740" y="731"/>
                </a:lnTo>
                <a:lnTo>
                  <a:pt x="743" y="738"/>
                </a:lnTo>
                <a:lnTo>
                  <a:pt x="747" y="744"/>
                </a:lnTo>
                <a:lnTo>
                  <a:pt x="751" y="750"/>
                </a:lnTo>
                <a:lnTo>
                  <a:pt x="755" y="757"/>
                </a:lnTo>
                <a:lnTo>
                  <a:pt x="758" y="763"/>
                </a:lnTo>
                <a:lnTo>
                  <a:pt x="760" y="766"/>
                </a:lnTo>
                <a:lnTo>
                  <a:pt x="717" y="790"/>
                </a:lnTo>
                <a:lnTo>
                  <a:pt x="715" y="787"/>
                </a:lnTo>
                <a:lnTo>
                  <a:pt x="712" y="781"/>
                </a:lnTo>
                <a:lnTo>
                  <a:pt x="708" y="774"/>
                </a:lnTo>
                <a:lnTo>
                  <a:pt x="704" y="769"/>
                </a:lnTo>
                <a:lnTo>
                  <a:pt x="701" y="762"/>
                </a:lnTo>
                <a:lnTo>
                  <a:pt x="698" y="756"/>
                </a:lnTo>
                <a:lnTo>
                  <a:pt x="694" y="750"/>
                </a:lnTo>
                <a:lnTo>
                  <a:pt x="693" y="748"/>
                </a:lnTo>
                <a:lnTo>
                  <a:pt x="693" y="748"/>
                </a:lnTo>
                <a:close/>
                <a:moveTo>
                  <a:pt x="740" y="832"/>
                </a:moveTo>
                <a:lnTo>
                  <a:pt x="783" y="810"/>
                </a:lnTo>
                <a:lnTo>
                  <a:pt x="786" y="815"/>
                </a:lnTo>
                <a:lnTo>
                  <a:pt x="790" y="822"/>
                </a:lnTo>
                <a:lnTo>
                  <a:pt x="793" y="829"/>
                </a:lnTo>
                <a:lnTo>
                  <a:pt x="796" y="835"/>
                </a:lnTo>
                <a:lnTo>
                  <a:pt x="799" y="842"/>
                </a:lnTo>
                <a:lnTo>
                  <a:pt x="803" y="848"/>
                </a:lnTo>
                <a:lnTo>
                  <a:pt x="806" y="855"/>
                </a:lnTo>
                <a:lnTo>
                  <a:pt x="762" y="876"/>
                </a:lnTo>
                <a:lnTo>
                  <a:pt x="759" y="870"/>
                </a:lnTo>
                <a:lnTo>
                  <a:pt x="756" y="863"/>
                </a:lnTo>
                <a:lnTo>
                  <a:pt x="752" y="857"/>
                </a:lnTo>
                <a:lnTo>
                  <a:pt x="749" y="851"/>
                </a:lnTo>
                <a:lnTo>
                  <a:pt x="746" y="844"/>
                </a:lnTo>
                <a:lnTo>
                  <a:pt x="742" y="838"/>
                </a:lnTo>
                <a:lnTo>
                  <a:pt x="740" y="832"/>
                </a:lnTo>
                <a:lnTo>
                  <a:pt x="740" y="832"/>
                </a:lnTo>
                <a:close/>
                <a:moveTo>
                  <a:pt x="782" y="920"/>
                </a:moveTo>
                <a:lnTo>
                  <a:pt x="827" y="900"/>
                </a:lnTo>
                <a:lnTo>
                  <a:pt x="828" y="902"/>
                </a:lnTo>
                <a:lnTo>
                  <a:pt x="831" y="909"/>
                </a:lnTo>
                <a:lnTo>
                  <a:pt x="834" y="916"/>
                </a:lnTo>
                <a:lnTo>
                  <a:pt x="837" y="922"/>
                </a:lnTo>
                <a:lnTo>
                  <a:pt x="840" y="929"/>
                </a:lnTo>
                <a:lnTo>
                  <a:pt x="843" y="936"/>
                </a:lnTo>
                <a:lnTo>
                  <a:pt x="846" y="943"/>
                </a:lnTo>
                <a:lnTo>
                  <a:pt x="847" y="946"/>
                </a:lnTo>
                <a:lnTo>
                  <a:pt x="801" y="964"/>
                </a:lnTo>
                <a:lnTo>
                  <a:pt x="800" y="962"/>
                </a:lnTo>
                <a:lnTo>
                  <a:pt x="798" y="955"/>
                </a:lnTo>
                <a:lnTo>
                  <a:pt x="795" y="948"/>
                </a:lnTo>
                <a:lnTo>
                  <a:pt x="792" y="942"/>
                </a:lnTo>
                <a:lnTo>
                  <a:pt x="789" y="935"/>
                </a:lnTo>
                <a:lnTo>
                  <a:pt x="786" y="929"/>
                </a:lnTo>
                <a:lnTo>
                  <a:pt x="783" y="922"/>
                </a:lnTo>
                <a:lnTo>
                  <a:pt x="782" y="920"/>
                </a:lnTo>
                <a:lnTo>
                  <a:pt x="782" y="920"/>
                </a:lnTo>
                <a:close/>
                <a:moveTo>
                  <a:pt x="820" y="1009"/>
                </a:moveTo>
                <a:lnTo>
                  <a:pt x="865" y="992"/>
                </a:lnTo>
                <a:lnTo>
                  <a:pt x="868" y="998"/>
                </a:lnTo>
                <a:lnTo>
                  <a:pt x="871" y="1005"/>
                </a:lnTo>
                <a:lnTo>
                  <a:pt x="873" y="1011"/>
                </a:lnTo>
                <a:lnTo>
                  <a:pt x="876" y="1018"/>
                </a:lnTo>
                <a:lnTo>
                  <a:pt x="878" y="1026"/>
                </a:lnTo>
                <a:lnTo>
                  <a:pt x="881" y="1033"/>
                </a:lnTo>
                <a:lnTo>
                  <a:pt x="883" y="1038"/>
                </a:lnTo>
                <a:lnTo>
                  <a:pt x="837" y="1055"/>
                </a:lnTo>
                <a:lnTo>
                  <a:pt x="835" y="1049"/>
                </a:lnTo>
                <a:lnTo>
                  <a:pt x="832" y="1042"/>
                </a:lnTo>
                <a:lnTo>
                  <a:pt x="830" y="1035"/>
                </a:lnTo>
                <a:lnTo>
                  <a:pt x="827" y="1029"/>
                </a:lnTo>
                <a:lnTo>
                  <a:pt x="825" y="1022"/>
                </a:lnTo>
                <a:lnTo>
                  <a:pt x="822" y="1015"/>
                </a:lnTo>
                <a:lnTo>
                  <a:pt x="820" y="1009"/>
                </a:lnTo>
                <a:lnTo>
                  <a:pt x="820" y="1009"/>
                </a:lnTo>
                <a:close/>
                <a:moveTo>
                  <a:pt x="853" y="1100"/>
                </a:moveTo>
                <a:lnTo>
                  <a:pt x="899" y="1085"/>
                </a:lnTo>
                <a:lnTo>
                  <a:pt x="900" y="1089"/>
                </a:lnTo>
                <a:lnTo>
                  <a:pt x="902" y="1096"/>
                </a:lnTo>
                <a:lnTo>
                  <a:pt x="905" y="1103"/>
                </a:lnTo>
                <a:lnTo>
                  <a:pt x="907" y="1110"/>
                </a:lnTo>
                <a:lnTo>
                  <a:pt x="909" y="1117"/>
                </a:lnTo>
                <a:lnTo>
                  <a:pt x="911" y="1124"/>
                </a:lnTo>
                <a:lnTo>
                  <a:pt x="914" y="1131"/>
                </a:lnTo>
                <a:lnTo>
                  <a:pt x="914" y="1133"/>
                </a:lnTo>
                <a:lnTo>
                  <a:pt x="867" y="1147"/>
                </a:lnTo>
                <a:lnTo>
                  <a:pt x="866" y="1145"/>
                </a:lnTo>
                <a:lnTo>
                  <a:pt x="865" y="1138"/>
                </a:lnTo>
                <a:lnTo>
                  <a:pt x="863" y="1131"/>
                </a:lnTo>
                <a:lnTo>
                  <a:pt x="860" y="1124"/>
                </a:lnTo>
                <a:lnTo>
                  <a:pt x="858" y="1118"/>
                </a:lnTo>
                <a:lnTo>
                  <a:pt x="856" y="1111"/>
                </a:lnTo>
                <a:lnTo>
                  <a:pt x="854" y="1104"/>
                </a:lnTo>
                <a:lnTo>
                  <a:pt x="853" y="1100"/>
                </a:lnTo>
                <a:lnTo>
                  <a:pt x="853" y="1100"/>
                </a:lnTo>
                <a:close/>
                <a:moveTo>
                  <a:pt x="880" y="1193"/>
                </a:moveTo>
                <a:lnTo>
                  <a:pt x="928" y="1181"/>
                </a:lnTo>
                <a:lnTo>
                  <a:pt x="928" y="1182"/>
                </a:lnTo>
                <a:lnTo>
                  <a:pt x="930" y="1189"/>
                </a:lnTo>
                <a:lnTo>
                  <a:pt x="931" y="1196"/>
                </a:lnTo>
                <a:lnTo>
                  <a:pt x="933" y="1203"/>
                </a:lnTo>
                <a:lnTo>
                  <a:pt x="935" y="1211"/>
                </a:lnTo>
                <a:lnTo>
                  <a:pt x="937" y="1217"/>
                </a:lnTo>
                <a:lnTo>
                  <a:pt x="939" y="1225"/>
                </a:lnTo>
                <a:lnTo>
                  <a:pt x="940" y="1229"/>
                </a:lnTo>
                <a:lnTo>
                  <a:pt x="892" y="1241"/>
                </a:lnTo>
                <a:lnTo>
                  <a:pt x="891" y="1237"/>
                </a:lnTo>
                <a:lnTo>
                  <a:pt x="889" y="1229"/>
                </a:lnTo>
                <a:lnTo>
                  <a:pt x="888" y="1222"/>
                </a:lnTo>
                <a:lnTo>
                  <a:pt x="886" y="1215"/>
                </a:lnTo>
                <a:lnTo>
                  <a:pt x="884" y="1208"/>
                </a:lnTo>
                <a:lnTo>
                  <a:pt x="882" y="1201"/>
                </a:lnTo>
                <a:lnTo>
                  <a:pt x="880" y="1194"/>
                </a:lnTo>
                <a:lnTo>
                  <a:pt x="880" y="1193"/>
                </a:lnTo>
                <a:lnTo>
                  <a:pt x="880" y="1193"/>
                </a:lnTo>
                <a:close/>
                <a:moveTo>
                  <a:pt x="902" y="1288"/>
                </a:moveTo>
                <a:lnTo>
                  <a:pt x="951" y="1278"/>
                </a:lnTo>
                <a:lnTo>
                  <a:pt x="952" y="1283"/>
                </a:lnTo>
                <a:lnTo>
                  <a:pt x="954" y="1291"/>
                </a:lnTo>
                <a:lnTo>
                  <a:pt x="955" y="1298"/>
                </a:lnTo>
                <a:lnTo>
                  <a:pt x="956" y="1305"/>
                </a:lnTo>
                <a:lnTo>
                  <a:pt x="958" y="1313"/>
                </a:lnTo>
                <a:lnTo>
                  <a:pt x="959" y="1320"/>
                </a:lnTo>
                <a:lnTo>
                  <a:pt x="961" y="1327"/>
                </a:lnTo>
                <a:lnTo>
                  <a:pt x="912" y="1335"/>
                </a:lnTo>
                <a:lnTo>
                  <a:pt x="911" y="1329"/>
                </a:lnTo>
                <a:lnTo>
                  <a:pt x="909" y="1322"/>
                </a:lnTo>
                <a:lnTo>
                  <a:pt x="908" y="1315"/>
                </a:lnTo>
                <a:lnTo>
                  <a:pt x="906" y="1307"/>
                </a:lnTo>
                <a:lnTo>
                  <a:pt x="905" y="1300"/>
                </a:lnTo>
                <a:lnTo>
                  <a:pt x="904" y="1293"/>
                </a:lnTo>
                <a:lnTo>
                  <a:pt x="902" y="1288"/>
                </a:lnTo>
                <a:lnTo>
                  <a:pt x="902" y="1288"/>
                </a:lnTo>
                <a:close/>
                <a:moveTo>
                  <a:pt x="920" y="1383"/>
                </a:moveTo>
                <a:lnTo>
                  <a:pt x="968" y="1376"/>
                </a:lnTo>
                <a:lnTo>
                  <a:pt x="969" y="1379"/>
                </a:lnTo>
                <a:lnTo>
                  <a:pt x="970" y="1387"/>
                </a:lnTo>
                <a:lnTo>
                  <a:pt x="971" y="1394"/>
                </a:lnTo>
                <a:lnTo>
                  <a:pt x="972" y="1402"/>
                </a:lnTo>
                <a:lnTo>
                  <a:pt x="973" y="1409"/>
                </a:lnTo>
                <a:lnTo>
                  <a:pt x="974" y="1417"/>
                </a:lnTo>
                <a:lnTo>
                  <a:pt x="975" y="1424"/>
                </a:lnTo>
                <a:lnTo>
                  <a:pt x="975" y="1425"/>
                </a:lnTo>
                <a:lnTo>
                  <a:pt x="927" y="1431"/>
                </a:lnTo>
                <a:lnTo>
                  <a:pt x="927" y="1430"/>
                </a:lnTo>
                <a:lnTo>
                  <a:pt x="926" y="1423"/>
                </a:lnTo>
                <a:lnTo>
                  <a:pt x="925" y="1416"/>
                </a:lnTo>
                <a:lnTo>
                  <a:pt x="924" y="1408"/>
                </a:lnTo>
                <a:lnTo>
                  <a:pt x="923" y="1401"/>
                </a:lnTo>
                <a:lnTo>
                  <a:pt x="922" y="1394"/>
                </a:lnTo>
                <a:lnTo>
                  <a:pt x="920" y="1387"/>
                </a:lnTo>
                <a:lnTo>
                  <a:pt x="920" y="1383"/>
                </a:lnTo>
                <a:lnTo>
                  <a:pt x="920" y="1383"/>
                </a:lnTo>
                <a:close/>
                <a:moveTo>
                  <a:pt x="932" y="1479"/>
                </a:moveTo>
                <a:lnTo>
                  <a:pt x="981" y="1475"/>
                </a:lnTo>
                <a:lnTo>
                  <a:pt x="981" y="1476"/>
                </a:lnTo>
                <a:lnTo>
                  <a:pt x="982" y="1484"/>
                </a:lnTo>
                <a:lnTo>
                  <a:pt x="982" y="1492"/>
                </a:lnTo>
                <a:lnTo>
                  <a:pt x="983" y="1499"/>
                </a:lnTo>
                <a:lnTo>
                  <a:pt x="984" y="1506"/>
                </a:lnTo>
                <a:lnTo>
                  <a:pt x="984" y="1514"/>
                </a:lnTo>
                <a:lnTo>
                  <a:pt x="985" y="1522"/>
                </a:lnTo>
                <a:lnTo>
                  <a:pt x="985" y="1524"/>
                </a:lnTo>
                <a:lnTo>
                  <a:pt x="936" y="1528"/>
                </a:lnTo>
                <a:lnTo>
                  <a:pt x="936" y="1525"/>
                </a:lnTo>
                <a:lnTo>
                  <a:pt x="935" y="1518"/>
                </a:lnTo>
                <a:lnTo>
                  <a:pt x="934" y="1510"/>
                </a:lnTo>
                <a:lnTo>
                  <a:pt x="934" y="1503"/>
                </a:lnTo>
                <a:lnTo>
                  <a:pt x="933" y="1496"/>
                </a:lnTo>
                <a:lnTo>
                  <a:pt x="933" y="1489"/>
                </a:lnTo>
                <a:lnTo>
                  <a:pt x="932" y="1481"/>
                </a:lnTo>
                <a:lnTo>
                  <a:pt x="932" y="1479"/>
                </a:lnTo>
                <a:lnTo>
                  <a:pt x="932" y="1479"/>
                </a:lnTo>
                <a:close/>
                <a:moveTo>
                  <a:pt x="939" y="1576"/>
                </a:moveTo>
                <a:lnTo>
                  <a:pt x="988" y="1574"/>
                </a:lnTo>
                <a:lnTo>
                  <a:pt x="988" y="1575"/>
                </a:lnTo>
                <a:lnTo>
                  <a:pt x="988" y="1583"/>
                </a:lnTo>
                <a:lnTo>
                  <a:pt x="989" y="1590"/>
                </a:lnTo>
                <a:lnTo>
                  <a:pt x="989" y="1598"/>
                </a:lnTo>
                <a:lnTo>
                  <a:pt x="989" y="1605"/>
                </a:lnTo>
                <a:lnTo>
                  <a:pt x="989" y="1613"/>
                </a:lnTo>
                <a:lnTo>
                  <a:pt x="989" y="1621"/>
                </a:lnTo>
                <a:lnTo>
                  <a:pt x="989" y="1623"/>
                </a:lnTo>
                <a:lnTo>
                  <a:pt x="940" y="1624"/>
                </a:lnTo>
                <a:lnTo>
                  <a:pt x="940" y="1622"/>
                </a:lnTo>
                <a:lnTo>
                  <a:pt x="940" y="1614"/>
                </a:lnTo>
                <a:lnTo>
                  <a:pt x="940" y="1607"/>
                </a:lnTo>
                <a:lnTo>
                  <a:pt x="939" y="1599"/>
                </a:lnTo>
                <a:lnTo>
                  <a:pt x="939" y="1592"/>
                </a:lnTo>
                <a:lnTo>
                  <a:pt x="939" y="1584"/>
                </a:lnTo>
                <a:lnTo>
                  <a:pt x="939" y="1577"/>
                </a:lnTo>
                <a:lnTo>
                  <a:pt x="939" y="1576"/>
                </a:lnTo>
                <a:lnTo>
                  <a:pt x="939" y="1576"/>
                </a:lnTo>
                <a:close/>
                <a:moveTo>
                  <a:pt x="940" y="1673"/>
                </a:moveTo>
                <a:lnTo>
                  <a:pt x="989" y="1674"/>
                </a:lnTo>
                <a:lnTo>
                  <a:pt x="989" y="1674"/>
                </a:lnTo>
                <a:lnTo>
                  <a:pt x="989" y="1676"/>
                </a:lnTo>
                <a:lnTo>
                  <a:pt x="989" y="1678"/>
                </a:lnTo>
                <a:lnTo>
                  <a:pt x="989" y="1680"/>
                </a:lnTo>
                <a:lnTo>
                  <a:pt x="989" y="1682"/>
                </a:lnTo>
                <a:lnTo>
                  <a:pt x="989" y="1684"/>
                </a:lnTo>
                <a:lnTo>
                  <a:pt x="989" y="1687"/>
                </a:lnTo>
                <a:lnTo>
                  <a:pt x="989" y="1689"/>
                </a:lnTo>
                <a:lnTo>
                  <a:pt x="989" y="1691"/>
                </a:lnTo>
                <a:lnTo>
                  <a:pt x="989" y="1694"/>
                </a:lnTo>
                <a:lnTo>
                  <a:pt x="989" y="1696"/>
                </a:lnTo>
                <a:lnTo>
                  <a:pt x="989" y="1698"/>
                </a:lnTo>
                <a:lnTo>
                  <a:pt x="989" y="1700"/>
                </a:lnTo>
                <a:lnTo>
                  <a:pt x="989" y="1703"/>
                </a:lnTo>
                <a:lnTo>
                  <a:pt x="989" y="1705"/>
                </a:lnTo>
                <a:lnTo>
                  <a:pt x="989" y="1707"/>
                </a:lnTo>
                <a:lnTo>
                  <a:pt x="989" y="1709"/>
                </a:lnTo>
                <a:lnTo>
                  <a:pt x="989" y="1711"/>
                </a:lnTo>
                <a:lnTo>
                  <a:pt x="989" y="1713"/>
                </a:lnTo>
                <a:lnTo>
                  <a:pt x="988" y="1716"/>
                </a:lnTo>
                <a:lnTo>
                  <a:pt x="988" y="1718"/>
                </a:lnTo>
                <a:lnTo>
                  <a:pt x="988" y="1720"/>
                </a:lnTo>
                <a:lnTo>
                  <a:pt x="988" y="1722"/>
                </a:lnTo>
                <a:lnTo>
                  <a:pt x="988" y="1723"/>
                </a:lnTo>
                <a:lnTo>
                  <a:pt x="939" y="1721"/>
                </a:lnTo>
                <a:lnTo>
                  <a:pt x="939" y="1721"/>
                </a:lnTo>
                <a:lnTo>
                  <a:pt x="939" y="1718"/>
                </a:lnTo>
                <a:lnTo>
                  <a:pt x="939" y="1716"/>
                </a:lnTo>
                <a:lnTo>
                  <a:pt x="939" y="1714"/>
                </a:lnTo>
                <a:lnTo>
                  <a:pt x="939" y="1712"/>
                </a:lnTo>
                <a:lnTo>
                  <a:pt x="939" y="1710"/>
                </a:lnTo>
                <a:lnTo>
                  <a:pt x="939" y="1708"/>
                </a:lnTo>
                <a:lnTo>
                  <a:pt x="939" y="1706"/>
                </a:lnTo>
                <a:lnTo>
                  <a:pt x="939" y="1703"/>
                </a:lnTo>
                <a:lnTo>
                  <a:pt x="939" y="1701"/>
                </a:lnTo>
                <a:lnTo>
                  <a:pt x="939" y="1699"/>
                </a:lnTo>
                <a:lnTo>
                  <a:pt x="940" y="1697"/>
                </a:lnTo>
                <a:lnTo>
                  <a:pt x="940" y="1695"/>
                </a:lnTo>
                <a:lnTo>
                  <a:pt x="940" y="1692"/>
                </a:lnTo>
                <a:lnTo>
                  <a:pt x="940" y="1690"/>
                </a:lnTo>
                <a:lnTo>
                  <a:pt x="940" y="1688"/>
                </a:lnTo>
                <a:lnTo>
                  <a:pt x="940" y="1686"/>
                </a:lnTo>
                <a:lnTo>
                  <a:pt x="940" y="1684"/>
                </a:lnTo>
                <a:lnTo>
                  <a:pt x="940" y="1682"/>
                </a:lnTo>
                <a:lnTo>
                  <a:pt x="940" y="1680"/>
                </a:lnTo>
                <a:lnTo>
                  <a:pt x="940" y="1677"/>
                </a:lnTo>
                <a:lnTo>
                  <a:pt x="940" y="1675"/>
                </a:lnTo>
                <a:lnTo>
                  <a:pt x="940" y="1673"/>
                </a:lnTo>
                <a:lnTo>
                  <a:pt x="940" y="1673"/>
                </a:lnTo>
                <a:lnTo>
                  <a:pt x="940" y="167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02" name="TextBox 41"/>
          <p:cNvSpPr txBox="1"/>
          <p:nvPr/>
        </p:nvSpPr>
        <p:spPr>
          <a:xfrm>
            <a:off x="8015941" y="358697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>
                <a:solidFill>
                  <a:schemeClr val="bg1"/>
                </a:solidFill>
                <a:cs typeface="+mn-ea"/>
                <a:sym typeface="+mn-lt"/>
              </a:rPr>
              <a:t>未来计划</a:t>
            </a:r>
            <a:endParaRPr lang="zh-CN" altLang="en-US" sz="28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 flipH="1">
            <a:off x="8249410" y="188732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4" name="矩形 103"/>
          <p:cNvSpPr/>
          <p:nvPr/>
        </p:nvSpPr>
        <p:spPr>
          <a:xfrm flipH="1">
            <a:off x="6713733" y="45481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5" name="矩形 104"/>
          <p:cNvSpPr/>
          <p:nvPr/>
        </p:nvSpPr>
        <p:spPr>
          <a:xfrm flipH="1">
            <a:off x="9789671" y="45481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960854" y="2609011"/>
            <a:ext cx="5238617" cy="1818021"/>
            <a:chOff x="1012989" y="3581871"/>
            <a:chExt cx="5238617" cy="1818021"/>
          </a:xfrm>
        </p:grpSpPr>
        <p:grpSp>
          <p:nvGrpSpPr>
            <p:cNvPr id="107" name="组合 106"/>
            <p:cNvGrpSpPr/>
            <p:nvPr/>
          </p:nvGrpSpPr>
          <p:grpSpPr>
            <a:xfrm>
              <a:off x="1012990" y="3581871"/>
              <a:ext cx="3992468" cy="646331"/>
              <a:chOff x="3931920" y="1855802"/>
              <a:chExt cx="3992468" cy="646331"/>
            </a:xfrm>
          </p:grpSpPr>
          <p:sp>
            <p:nvSpPr>
              <p:cNvPr id="109" name="TextBox 41"/>
              <p:cNvSpPr txBox="1"/>
              <p:nvPr/>
            </p:nvSpPr>
            <p:spPr>
              <a:xfrm>
                <a:off x="3931920" y="1855802"/>
                <a:ext cx="203132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3600" b="1" dirty="0">
                    <a:cs typeface="+mn-ea"/>
                    <a:sym typeface="+mn-lt"/>
                  </a:rPr>
                  <a:t>未来计划</a:t>
                </a:r>
                <a:endParaRPr lang="zh-CN" altLang="en-US" sz="3600" b="1" dirty="0">
                  <a:cs typeface="+mn-ea"/>
                  <a:sym typeface="+mn-lt"/>
                </a:endParaRPr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5963245" y="2120886"/>
                <a:ext cx="196114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1200">
                    <a:cs typeface="+mn-ea"/>
                    <a:sym typeface="+mn-lt"/>
                  </a:rPr>
                  <a:t>FUTURE PLANS</a:t>
                </a:r>
                <a:endParaRPr lang="en-US" altLang="zh-CN" sz="1200">
                  <a:cs typeface="+mn-ea"/>
                  <a:sym typeface="+mn-lt"/>
                </a:endParaRPr>
              </a:p>
            </p:txBody>
          </p:sp>
        </p:grpSp>
        <p:sp>
          <p:nvSpPr>
            <p:cNvPr id="108" name="矩形 107"/>
            <p:cNvSpPr/>
            <p:nvPr/>
          </p:nvSpPr>
          <p:spPr>
            <a:xfrm>
              <a:off x="1012989" y="4338063"/>
              <a:ext cx="5238617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本模板封面、目录、过渡章节页面各种元素均能移动，所有图形都能编辑动画，颜色，大小等，但是表达方式、配色、版式都是可以借鉴的。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未来计划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FUTURE PLANS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8" name="AutoShape 3"/>
          <p:cNvSpPr>
            <a:spLocks noChangeAspect="1" noChangeArrowheads="1" noTextEdit="1"/>
          </p:cNvSpPr>
          <p:nvPr/>
        </p:nvSpPr>
        <p:spPr bwMode="auto">
          <a:xfrm>
            <a:off x="6510425" y="1303896"/>
            <a:ext cx="4616708" cy="440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03"/>
          <p:cNvSpPr/>
          <p:nvPr/>
        </p:nvSpPr>
        <p:spPr>
          <a:xfrm>
            <a:off x="6497080" y="2904009"/>
            <a:ext cx="522964" cy="138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223" h="21600" extrusionOk="0">
                <a:moveTo>
                  <a:pt x="12160" y="0"/>
                </a:moveTo>
                <a:cubicBezTo>
                  <a:pt x="10719" y="460"/>
                  <a:pt x="9344" y="985"/>
                  <a:pt x="8069" y="1589"/>
                </a:cubicBezTo>
                <a:cubicBezTo>
                  <a:pt x="-2689" y="6676"/>
                  <a:pt x="-2689" y="14924"/>
                  <a:pt x="8069" y="20011"/>
                </a:cubicBezTo>
                <a:cubicBezTo>
                  <a:pt x="9344" y="20615"/>
                  <a:pt x="10719" y="21140"/>
                  <a:pt x="12160" y="21600"/>
                </a:cubicBezTo>
                <a:cubicBezTo>
                  <a:pt x="18911" y="14774"/>
                  <a:pt x="18911" y="6826"/>
                  <a:pt x="12160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defTabSz="412750" hangingPunct="0">
              <a:defRPr/>
            </a:pPr>
            <a:endParaRPr sz="1000" kern="0">
              <a:solidFill>
                <a:srgbClr val="252D30"/>
              </a:solidFill>
              <a:cs typeface="+mn-ea"/>
              <a:sym typeface="+mn-lt"/>
            </a:endParaRPr>
          </a:p>
        </p:txBody>
      </p:sp>
      <p:sp>
        <p:nvSpPr>
          <p:cNvPr id="29" name="Freeform 03"/>
          <p:cNvSpPr/>
          <p:nvPr/>
        </p:nvSpPr>
        <p:spPr>
          <a:xfrm>
            <a:off x="3748072" y="1961430"/>
            <a:ext cx="3118248" cy="3272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33" y="0"/>
                </a:moveTo>
                <a:cubicBezTo>
                  <a:pt x="8433" y="0"/>
                  <a:pt x="5533" y="1055"/>
                  <a:pt x="3320" y="3163"/>
                </a:cubicBezTo>
                <a:cubicBezTo>
                  <a:pt x="1107" y="5272"/>
                  <a:pt x="0" y="8036"/>
                  <a:pt x="0" y="10800"/>
                </a:cubicBezTo>
                <a:cubicBezTo>
                  <a:pt x="0" y="13564"/>
                  <a:pt x="1107" y="16328"/>
                  <a:pt x="3320" y="18437"/>
                </a:cubicBezTo>
                <a:cubicBezTo>
                  <a:pt x="5533" y="20545"/>
                  <a:pt x="8433" y="21600"/>
                  <a:pt x="11333" y="21600"/>
                </a:cubicBezTo>
                <a:cubicBezTo>
                  <a:pt x="14234" y="21600"/>
                  <a:pt x="17134" y="20545"/>
                  <a:pt x="19347" y="18437"/>
                </a:cubicBezTo>
                <a:cubicBezTo>
                  <a:pt x="20307" y="17522"/>
                  <a:pt x="21057" y="16484"/>
                  <a:pt x="21600" y="15377"/>
                </a:cubicBezTo>
                <a:cubicBezTo>
                  <a:pt x="21297" y="15182"/>
                  <a:pt x="21008" y="14959"/>
                  <a:pt x="20740" y="14703"/>
                </a:cubicBezTo>
                <a:cubicBezTo>
                  <a:pt x="18477" y="12547"/>
                  <a:pt x="18477" y="9051"/>
                  <a:pt x="20740" y="6895"/>
                </a:cubicBezTo>
                <a:cubicBezTo>
                  <a:pt x="21008" y="6640"/>
                  <a:pt x="21297" y="6417"/>
                  <a:pt x="21600" y="6222"/>
                </a:cubicBezTo>
                <a:cubicBezTo>
                  <a:pt x="21057" y="5115"/>
                  <a:pt x="20307" y="4078"/>
                  <a:pt x="19347" y="3163"/>
                </a:cubicBezTo>
                <a:cubicBezTo>
                  <a:pt x="17134" y="1055"/>
                  <a:pt x="14234" y="0"/>
                  <a:pt x="11333" y="0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0" name="Freeform 03"/>
          <p:cNvSpPr/>
          <p:nvPr/>
        </p:nvSpPr>
        <p:spPr>
          <a:xfrm>
            <a:off x="6866320" y="2761265"/>
            <a:ext cx="1303537" cy="1672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781" extrusionOk="0">
                <a:moveTo>
                  <a:pt x="0" y="1688"/>
                </a:moveTo>
                <a:cubicBezTo>
                  <a:pt x="3397" y="6872"/>
                  <a:pt x="3397" y="12908"/>
                  <a:pt x="0" y="18092"/>
                </a:cubicBezTo>
                <a:cubicBezTo>
                  <a:pt x="5391" y="20690"/>
                  <a:pt x="12771" y="20291"/>
                  <a:pt x="17542" y="16886"/>
                </a:cubicBezTo>
                <a:cubicBezTo>
                  <a:pt x="20249" y="14954"/>
                  <a:pt x="21600" y="12423"/>
                  <a:pt x="21600" y="9891"/>
                </a:cubicBezTo>
                <a:cubicBezTo>
                  <a:pt x="21600" y="7359"/>
                  <a:pt x="20249" y="4826"/>
                  <a:pt x="17542" y="2894"/>
                </a:cubicBezTo>
                <a:cubicBezTo>
                  <a:pt x="12771" y="-511"/>
                  <a:pt x="5391" y="-910"/>
                  <a:pt x="0" y="1688"/>
                </a:cubicBez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Text Box 3"/>
          <p:cNvSpPr txBox="1"/>
          <p:nvPr/>
        </p:nvSpPr>
        <p:spPr>
          <a:xfrm>
            <a:off x="5029786" y="3206736"/>
            <a:ext cx="450826" cy="781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t">
            <a:noAutofit/>
          </a:bodyPr>
          <a:lstStyle>
            <a:lvl1pPr>
              <a:defRPr sz="10000" cap="all">
                <a:solidFill>
                  <a:srgbClr val="FFFFF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defTabSz="412750" hangingPunct="0">
              <a:defRPr/>
            </a:pPr>
            <a:r>
              <a:rPr sz="4000" kern="0">
                <a:latin typeface="+mn-lt"/>
                <a:ea typeface="+mn-ea"/>
                <a:cs typeface="+mn-ea"/>
                <a:sym typeface="+mn-lt"/>
              </a:rPr>
              <a:t>A</a:t>
            </a:r>
            <a:endParaRPr sz="4000" ker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 Box 3"/>
          <p:cNvSpPr txBox="1"/>
          <p:nvPr/>
        </p:nvSpPr>
        <p:spPr>
          <a:xfrm>
            <a:off x="7248280" y="3348976"/>
            <a:ext cx="450826" cy="781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t">
            <a:noAutofit/>
          </a:bodyPr>
          <a:lstStyle>
            <a:lvl1pPr algn="ctr">
              <a:defRPr sz="8000" cap="all">
                <a:solidFill>
                  <a:srgbClr val="FFFFF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defTabSz="412750" hangingPunct="0">
              <a:defRPr/>
            </a:pPr>
            <a:r>
              <a:rPr sz="2800" kern="0">
                <a:latin typeface="+mn-lt"/>
                <a:ea typeface="+mn-ea"/>
                <a:cs typeface="+mn-ea"/>
                <a:sym typeface="+mn-lt"/>
              </a:rPr>
              <a:t>B</a:t>
            </a:r>
            <a:endParaRPr sz="2800" kern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645240" y="2336043"/>
            <a:ext cx="2601880" cy="2334928"/>
            <a:chOff x="8431880" y="2336043"/>
            <a:chExt cx="2601880" cy="2334928"/>
          </a:xfrm>
        </p:grpSpPr>
        <p:grpSp>
          <p:nvGrpSpPr>
            <p:cNvPr id="2" name="组合 1"/>
            <p:cNvGrpSpPr/>
            <p:nvPr/>
          </p:nvGrpSpPr>
          <p:grpSpPr>
            <a:xfrm>
              <a:off x="8431880" y="3464700"/>
              <a:ext cx="2601880" cy="1206271"/>
              <a:chOff x="8278150" y="2161697"/>
              <a:chExt cx="2601880" cy="1206271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8278150" y="2161697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8278150" y="2500038"/>
                <a:ext cx="2601880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525752" y="2336043"/>
              <a:ext cx="809625" cy="809625"/>
              <a:chOff x="8525752" y="2336043"/>
              <a:chExt cx="809625" cy="809625"/>
            </a:xfrm>
          </p:grpSpPr>
          <p:sp>
            <p:nvSpPr>
              <p:cNvPr id="48" name="Oval 17"/>
              <p:cNvSpPr/>
              <p:nvPr/>
            </p:nvSpPr>
            <p:spPr>
              <a:xfrm>
                <a:off x="8525752" y="2336043"/>
                <a:ext cx="809625" cy="809625"/>
              </a:xfrm>
              <a:prstGeom prst="ellipse">
                <a:avLst/>
              </a:prstGeom>
              <a:gradFill flip="none" rotWithShape="1">
                <a:gsLst>
                  <a:gs pos="0">
                    <a:srgbClr val="129B27"/>
                  </a:gs>
                  <a:gs pos="100000">
                    <a:srgbClr val="00AFEF">
                      <a:shade val="100000"/>
                      <a:satMod val="115000"/>
                    </a:srgb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1018"/>
              <p:cNvSpPr>
                <a:spLocks noEditPoints="1"/>
              </p:cNvSpPr>
              <p:nvPr/>
            </p:nvSpPr>
            <p:spPr bwMode="auto">
              <a:xfrm>
                <a:off x="8805863" y="2610407"/>
                <a:ext cx="249402" cy="258561"/>
              </a:xfrm>
              <a:custGeom>
                <a:avLst/>
                <a:gdLst>
                  <a:gd name="T0" fmla="*/ 1096 w 3186"/>
                  <a:gd name="T1" fmla="*/ 376 h 3299"/>
                  <a:gd name="T2" fmla="*/ 815 w 3186"/>
                  <a:gd name="T3" fmla="*/ 495 h 3299"/>
                  <a:gd name="T4" fmla="*/ 586 w 3186"/>
                  <a:gd name="T5" fmla="*/ 692 h 3299"/>
                  <a:gd name="T6" fmla="*/ 426 w 3186"/>
                  <a:gd name="T7" fmla="*/ 949 h 3299"/>
                  <a:gd name="T8" fmla="*/ 352 w 3186"/>
                  <a:gd name="T9" fmla="*/ 1251 h 3299"/>
                  <a:gd name="T10" fmla="*/ 376 w 3186"/>
                  <a:gd name="T11" fmla="*/ 1568 h 3299"/>
                  <a:gd name="T12" fmla="*/ 496 w 3186"/>
                  <a:gd name="T13" fmla="*/ 1849 h 3299"/>
                  <a:gd name="T14" fmla="*/ 692 w 3186"/>
                  <a:gd name="T15" fmla="*/ 2079 h 3299"/>
                  <a:gd name="T16" fmla="*/ 950 w 3186"/>
                  <a:gd name="T17" fmla="*/ 2239 h 3299"/>
                  <a:gd name="T18" fmla="*/ 1252 w 3186"/>
                  <a:gd name="T19" fmla="*/ 2313 h 3299"/>
                  <a:gd name="T20" fmla="*/ 1569 w 3186"/>
                  <a:gd name="T21" fmla="*/ 2288 h 3299"/>
                  <a:gd name="T22" fmla="*/ 1851 w 3186"/>
                  <a:gd name="T23" fmla="*/ 2169 h 3299"/>
                  <a:gd name="T24" fmla="*/ 2080 w 3186"/>
                  <a:gd name="T25" fmla="*/ 1972 h 3299"/>
                  <a:gd name="T26" fmla="*/ 2240 w 3186"/>
                  <a:gd name="T27" fmla="*/ 1714 h 3299"/>
                  <a:gd name="T28" fmla="*/ 2314 w 3186"/>
                  <a:gd name="T29" fmla="*/ 1412 h 3299"/>
                  <a:gd name="T30" fmla="*/ 2289 w 3186"/>
                  <a:gd name="T31" fmla="*/ 1096 h 3299"/>
                  <a:gd name="T32" fmla="*/ 2170 w 3186"/>
                  <a:gd name="T33" fmla="*/ 813 h 3299"/>
                  <a:gd name="T34" fmla="*/ 1973 w 3186"/>
                  <a:gd name="T35" fmla="*/ 584 h 3299"/>
                  <a:gd name="T36" fmla="*/ 1715 w 3186"/>
                  <a:gd name="T37" fmla="*/ 425 h 3299"/>
                  <a:gd name="T38" fmla="*/ 1413 w 3186"/>
                  <a:gd name="T39" fmla="*/ 350 h 3299"/>
                  <a:gd name="T40" fmla="*/ 1513 w 3186"/>
                  <a:gd name="T41" fmla="*/ 12 h 3299"/>
                  <a:gd name="T42" fmla="*/ 1851 w 3186"/>
                  <a:gd name="T43" fmla="*/ 105 h 3299"/>
                  <a:gd name="T44" fmla="*/ 2146 w 3186"/>
                  <a:gd name="T45" fmla="*/ 278 h 3299"/>
                  <a:gd name="T46" fmla="*/ 2388 w 3186"/>
                  <a:gd name="T47" fmla="*/ 518 h 3299"/>
                  <a:gd name="T48" fmla="*/ 2561 w 3186"/>
                  <a:gd name="T49" fmla="*/ 813 h 3299"/>
                  <a:gd name="T50" fmla="*/ 2653 w 3186"/>
                  <a:gd name="T51" fmla="*/ 1151 h 3299"/>
                  <a:gd name="T52" fmla="*/ 2655 w 3186"/>
                  <a:gd name="T53" fmla="*/ 1502 h 3299"/>
                  <a:gd name="T54" fmla="*/ 2570 w 3186"/>
                  <a:gd name="T55" fmla="*/ 1827 h 3299"/>
                  <a:gd name="T56" fmla="*/ 2405 w 3186"/>
                  <a:gd name="T57" fmla="*/ 2122 h 3299"/>
                  <a:gd name="T58" fmla="*/ 3173 w 3186"/>
                  <a:gd name="T59" fmla="*/ 3056 h 3299"/>
                  <a:gd name="T60" fmla="*/ 3180 w 3186"/>
                  <a:gd name="T61" fmla="*/ 3172 h 3299"/>
                  <a:gd name="T62" fmla="*/ 3113 w 3186"/>
                  <a:gd name="T63" fmla="*/ 3267 h 3299"/>
                  <a:gd name="T64" fmla="*/ 3013 w 3186"/>
                  <a:gd name="T65" fmla="*/ 3299 h 3299"/>
                  <a:gd name="T66" fmla="*/ 2909 w 3186"/>
                  <a:gd name="T67" fmla="*/ 3264 h 3299"/>
                  <a:gd name="T68" fmla="*/ 1957 w 3186"/>
                  <a:gd name="T69" fmla="*/ 2508 h 3299"/>
                  <a:gd name="T70" fmla="*/ 1655 w 3186"/>
                  <a:gd name="T71" fmla="*/ 2625 h 3299"/>
                  <a:gd name="T72" fmla="*/ 1333 w 3186"/>
                  <a:gd name="T73" fmla="*/ 2664 h 3299"/>
                  <a:gd name="T74" fmla="*/ 979 w 3186"/>
                  <a:gd name="T75" fmla="*/ 2616 h 3299"/>
                  <a:gd name="T76" fmla="*/ 661 w 3186"/>
                  <a:gd name="T77" fmla="*/ 2481 h 3299"/>
                  <a:gd name="T78" fmla="*/ 391 w 3186"/>
                  <a:gd name="T79" fmla="*/ 2273 h 3299"/>
                  <a:gd name="T80" fmla="*/ 183 w 3186"/>
                  <a:gd name="T81" fmla="*/ 2003 h 3299"/>
                  <a:gd name="T82" fmla="*/ 48 w 3186"/>
                  <a:gd name="T83" fmla="*/ 1685 h 3299"/>
                  <a:gd name="T84" fmla="*/ 0 w 3186"/>
                  <a:gd name="T85" fmla="*/ 1332 h 3299"/>
                  <a:gd name="T86" fmla="*/ 48 w 3186"/>
                  <a:gd name="T87" fmla="*/ 978 h 3299"/>
                  <a:gd name="T88" fmla="*/ 183 w 3186"/>
                  <a:gd name="T89" fmla="*/ 660 h 3299"/>
                  <a:gd name="T90" fmla="*/ 391 w 3186"/>
                  <a:gd name="T91" fmla="*/ 391 h 3299"/>
                  <a:gd name="T92" fmla="*/ 661 w 3186"/>
                  <a:gd name="T93" fmla="*/ 182 h 3299"/>
                  <a:gd name="T94" fmla="*/ 979 w 3186"/>
                  <a:gd name="T95" fmla="*/ 47 h 3299"/>
                  <a:gd name="T96" fmla="*/ 1333 w 3186"/>
                  <a:gd name="T97" fmla="*/ 0 h 3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85" h="3299">
                    <a:moveTo>
                      <a:pt x="1333" y="347"/>
                    </a:moveTo>
                    <a:lnTo>
                      <a:pt x="1252" y="350"/>
                    </a:lnTo>
                    <a:lnTo>
                      <a:pt x="1173" y="361"/>
                    </a:lnTo>
                    <a:lnTo>
                      <a:pt x="1096" y="376"/>
                    </a:lnTo>
                    <a:lnTo>
                      <a:pt x="1022" y="398"/>
                    </a:lnTo>
                    <a:lnTo>
                      <a:pt x="950" y="425"/>
                    </a:lnTo>
                    <a:lnTo>
                      <a:pt x="881" y="458"/>
                    </a:lnTo>
                    <a:lnTo>
                      <a:pt x="815" y="495"/>
                    </a:lnTo>
                    <a:lnTo>
                      <a:pt x="752" y="538"/>
                    </a:lnTo>
                    <a:lnTo>
                      <a:pt x="692" y="584"/>
                    </a:lnTo>
                    <a:lnTo>
                      <a:pt x="636" y="636"/>
                    </a:lnTo>
                    <a:lnTo>
                      <a:pt x="586" y="692"/>
                    </a:lnTo>
                    <a:lnTo>
                      <a:pt x="538" y="750"/>
                    </a:lnTo>
                    <a:lnTo>
                      <a:pt x="496" y="813"/>
                    </a:lnTo>
                    <a:lnTo>
                      <a:pt x="458" y="879"/>
                    </a:lnTo>
                    <a:lnTo>
                      <a:pt x="426" y="949"/>
                    </a:lnTo>
                    <a:lnTo>
                      <a:pt x="398" y="1021"/>
                    </a:lnTo>
                    <a:lnTo>
                      <a:pt x="376" y="1096"/>
                    </a:lnTo>
                    <a:lnTo>
                      <a:pt x="361" y="1172"/>
                    </a:lnTo>
                    <a:lnTo>
                      <a:pt x="352" y="1251"/>
                    </a:lnTo>
                    <a:lnTo>
                      <a:pt x="348" y="1332"/>
                    </a:lnTo>
                    <a:lnTo>
                      <a:pt x="352" y="1412"/>
                    </a:lnTo>
                    <a:lnTo>
                      <a:pt x="361" y="1492"/>
                    </a:lnTo>
                    <a:lnTo>
                      <a:pt x="376" y="1568"/>
                    </a:lnTo>
                    <a:lnTo>
                      <a:pt x="398" y="1642"/>
                    </a:lnTo>
                    <a:lnTo>
                      <a:pt x="426" y="1714"/>
                    </a:lnTo>
                    <a:lnTo>
                      <a:pt x="458" y="1783"/>
                    </a:lnTo>
                    <a:lnTo>
                      <a:pt x="496" y="1849"/>
                    </a:lnTo>
                    <a:lnTo>
                      <a:pt x="538" y="1912"/>
                    </a:lnTo>
                    <a:lnTo>
                      <a:pt x="586" y="1972"/>
                    </a:lnTo>
                    <a:lnTo>
                      <a:pt x="636" y="2028"/>
                    </a:lnTo>
                    <a:lnTo>
                      <a:pt x="692" y="2079"/>
                    </a:lnTo>
                    <a:lnTo>
                      <a:pt x="752" y="2126"/>
                    </a:lnTo>
                    <a:lnTo>
                      <a:pt x="815" y="2169"/>
                    </a:lnTo>
                    <a:lnTo>
                      <a:pt x="881" y="2206"/>
                    </a:lnTo>
                    <a:lnTo>
                      <a:pt x="950" y="2239"/>
                    </a:lnTo>
                    <a:lnTo>
                      <a:pt x="1022" y="2266"/>
                    </a:lnTo>
                    <a:lnTo>
                      <a:pt x="1096" y="2288"/>
                    </a:lnTo>
                    <a:lnTo>
                      <a:pt x="1173" y="2303"/>
                    </a:lnTo>
                    <a:lnTo>
                      <a:pt x="1252" y="2313"/>
                    </a:lnTo>
                    <a:lnTo>
                      <a:pt x="1333" y="2316"/>
                    </a:lnTo>
                    <a:lnTo>
                      <a:pt x="1413" y="2313"/>
                    </a:lnTo>
                    <a:lnTo>
                      <a:pt x="1492" y="2303"/>
                    </a:lnTo>
                    <a:lnTo>
                      <a:pt x="1569" y="2288"/>
                    </a:lnTo>
                    <a:lnTo>
                      <a:pt x="1644" y="2266"/>
                    </a:lnTo>
                    <a:lnTo>
                      <a:pt x="1715" y="2239"/>
                    </a:lnTo>
                    <a:lnTo>
                      <a:pt x="1785" y="2206"/>
                    </a:lnTo>
                    <a:lnTo>
                      <a:pt x="1851" y="2169"/>
                    </a:lnTo>
                    <a:lnTo>
                      <a:pt x="1914" y="2126"/>
                    </a:lnTo>
                    <a:lnTo>
                      <a:pt x="1973" y="2079"/>
                    </a:lnTo>
                    <a:lnTo>
                      <a:pt x="2029" y="2028"/>
                    </a:lnTo>
                    <a:lnTo>
                      <a:pt x="2080" y="1972"/>
                    </a:lnTo>
                    <a:lnTo>
                      <a:pt x="2128" y="1912"/>
                    </a:lnTo>
                    <a:lnTo>
                      <a:pt x="2170" y="1849"/>
                    </a:lnTo>
                    <a:lnTo>
                      <a:pt x="2207" y="1783"/>
                    </a:lnTo>
                    <a:lnTo>
                      <a:pt x="2240" y="1714"/>
                    </a:lnTo>
                    <a:lnTo>
                      <a:pt x="2267" y="1642"/>
                    </a:lnTo>
                    <a:lnTo>
                      <a:pt x="2289" y="1568"/>
                    </a:lnTo>
                    <a:lnTo>
                      <a:pt x="2305" y="1492"/>
                    </a:lnTo>
                    <a:lnTo>
                      <a:pt x="2314" y="1412"/>
                    </a:lnTo>
                    <a:lnTo>
                      <a:pt x="2318" y="1332"/>
                    </a:lnTo>
                    <a:lnTo>
                      <a:pt x="2314" y="1251"/>
                    </a:lnTo>
                    <a:lnTo>
                      <a:pt x="2305" y="1172"/>
                    </a:lnTo>
                    <a:lnTo>
                      <a:pt x="2289" y="1096"/>
                    </a:lnTo>
                    <a:lnTo>
                      <a:pt x="2267" y="1021"/>
                    </a:lnTo>
                    <a:lnTo>
                      <a:pt x="2240" y="949"/>
                    </a:lnTo>
                    <a:lnTo>
                      <a:pt x="2207" y="879"/>
                    </a:lnTo>
                    <a:lnTo>
                      <a:pt x="2170" y="813"/>
                    </a:lnTo>
                    <a:lnTo>
                      <a:pt x="2128" y="750"/>
                    </a:lnTo>
                    <a:lnTo>
                      <a:pt x="2080" y="692"/>
                    </a:lnTo>
                    <a:lnTo>
                      <a:pt x="2029" y="636"/>
                    </a:lnTo>
                    <a:lnTo>
                      <a:pt x="1973" y="584"/>
                    </a:lnTo>
                    <a:lnTo>
                      <a:pt x="1914" y="538"/>
                    </a:lnTo>
                    <a:lnTo>
                      <a:pt x="1851" y="495"/>
                    </a:lnTo>
                    <a:lnTo>
                      <a:pt x="1785" y="458"/>
                    </a:lnTo>
                    <a:lnTo>
                      <a:pt x="1715" y="425"/>
                    </a:lnTo>
                    <a:lnTo>
                      <a:pt x="1644" y="398"/>
                    </a:lnTo>
                    <a:lnTo>
                      <a:pt x="1569" y="376"/>
                    </a:lnTo>
                    <a:lnTo>
                      <a:pt x="1492" y="361"/>
                    </a:lnTo>
                    <a:lnTo>
                      <a:pt x="1413" y="350"/>
                    </a:lnTo>
                    <a:lnTo>
                      <a:pt x="1333" y="347"/>
                    </a:lnTo>
                    <a:close/>
                    <a:moveTo>
                      <a:pt x="1333" y="0"/>
                    </a:moveTo>
                    <a:lnTo>
                      <a:pt x="1423" y="3"/>
                    </a:lnTo>
                    <a:lnTo>
                      <a:pt x="1513" y="12"/>
                    </a:lnTo>
                    <a:lnTo>
                      <a:pt x="1601" y="27"/>
                    </a:lnTo>
                    <a:lnTo>
                      <a:pt x="1686" y="47"/>
                    </a:lnTo>
                    <a:lnTo>
                      <a:pt x="1770" y="73"/>
                    </a:lnTo>
                    <a:lnTo>
                      <a:pt x="1851" y="105"/>
                    </a:lnTo>
                    <a:lnTo>
                      <a:pt x="1930" y="141"/>
                    </a:lnTo>
                    <a:lnTo>
                      <a:pt x="2005" y="182"/>
                    </a:lnTo>
                    <a:lnTo>
                      <a:pt x="2077" y="228"/>
                    </a:lnTo>
                    <a:lnTo>
                      <a:pt x="2146" y="278"/>
                    </a:lnTo>
                    <a:lnTo>
                      <a:pt x="2212" y="332"/>
                    </a:lnTo>
                    <a:lnTo>
                      <a:pt x="2274" y="391"/>
                    </a:lnTo>
                    <a:lnTo>
                      <a:pt x="2333" y="452"/>
                    </a:lnTo>
                    <a:lnTo>
                      <a:pt x="2388" y="518"/>
                    </a:lnTo>
                    <a:lnTo>
                      <a:pt x="2437" y="588"/>
                    </a:lnTo>
                    <a:lnTo>
                      <a:pt x="2484" y="660"/>
                    </a:lnTo>
                    <a:lnTo>
                      <a:pt x="2524" y="736"/>
                    </a:lnTo>
                    <a:lnTo>
                      <a:pt x="2561" y="813"/>
                    </a:lnTo>
                    <a:lnTo>
                      <a:pt x="2592" y="895"/>
                    </a:lnTo>
                    <a:lnTo>
                      <a:pt x="2618" y="978"/>
                    </a:lnTo>
                    <a:lnTo>
                      <a:pt x="2638" y="1064"/>
                    </a:lnTo>
                    <a:lnTo>
                      <a:pt x="2653" y="1151"/>
                    </a:lnTo>
                    <a:lnTo>
                      <a:pt x="2662" y="1241"/>
                    </a:lnTo>
                    <a:lnTo>
                      <a:pt x="2665" y="1332"/>
                    </a:lnTo>
                    <a:lnTo>
                      <a:pt x="2663" y="1417"/>
                    </a:lnTo>
                    <a:lnTo>
                      <a:pt x="2655" y="1502"/>
                    </a:lnTo>
                    <a:lnTo>
                      <a:pt x="2641" y="1585"/>
                    </a:lnTo>
                    <a:lnTo>
                      <a:pt x="2623" y="1667"/>
                    </a:lnTo>
                    <a:lnTo>
                      <a:pt x="2598" y="1748"/>
                    </a:lnTo>
                    <a:lnTo>
                      <a:pt x="2570" y="1827"/>
                    </a:lnTo>
                    <a:lnTo>
                      <a:pt x="2536" y="1904"/>
                    </a:lnTo>
                    <a:lnTo>
                      <a:pt x="2497" y="1979"/>
                    </a:lnTo>
                    <a:lnTo>
                      <a:pt x="2454" y="2051"/>
                    </a:lnTo>
                    <a:lnTo>
                      <a:pt x="2405" y="2122"/>
                    </a:lnTo>
                    <a:lnTo>
                      <a:pt x="2353" y="2189"/>
                    </a:lnTo>
                    <a:lnTo>
                      <a:pt x="3137" y="3004"/>
                    </a:lnTo>
                    <a:lnTo>
                      <a:pt x="3158" y="3029"/>
                    </a:lnTo>
                    <a:lnTo>
                      <a:pt x="3173" y="3056"/>
                    </a:lnTo>
                    <a:lnTo>
                      <a:pt x="3182" y="3084"/>
                    </a:lnTo>
                    <a:lnTo>
                      <a:pt x="3186" y="3113"/>
                    </a:lnTo>
                    <a:lnTo>
                      <a:pt x="3186" y="3143"/>
                    </a:lnTo>
                    <a:lnTo>
                      <a:pt x="3180" y="3172"/>
                    </a:lnTo>
                    <a:lnTo>
                      <a:pt x="3169" y="3200"/>
                    </a:lnTo>
                    <a:lnTo>
                      <a:pt x="3154" y="3227"/>
                    </a:lnTo>
                    <a:lnTo>
                      <a:pt x="3133" y="3250"/>
                    </a:lnTo>
                    <a:lnTo>
                      <a:pt x="3113" y="3267"/>
                    </a:lnTo>
                    <a:lnTo>
                      <a:pt x="3090" y="3280"/>
                    </a:lnTo>
                    <a:lnTo>
                      <a:pt x="3065" y="3291"/>
                    </a:lnTo>
                    <a:lnTo>
                      <a:pt x="3040" y="3297"/>
                    </a:lnTo>
                    <a:lnTo>
                      <a:pt x="3013" y="3299"/>
                    </a:lnTo>
                    <a:lnTo>
                      <a:pt x="2985" y="3297"/>
                    </a:lnTo>
                    <a:lnTo>
                      <a:pt x="2958" y="3290"/>
                    </a:lnTo>
                    <a:lnTo>
                      <a:pt x="2932" y="3279"/>
                    </a:lnTo>
                    <a:lnTo>
                      <a:pt x="2909" y="3264"/>
                    </a:lnTo>
                    <a:lnTo>
                      <a:pt x="2888" y="3245"/>
                    </a:lnTo>
                    <a:lnTo>
                      <a:pt x="2096" y="2423"/>
                    </a:lnTo>
                    <a:lnTo>
                      <a:pt x="2028" y="2468"/>
                    </a:lnTo>
                    <a:lnTo>
                      <a:pt x="1957" y="2508"/>
                    </a:lnTo>
                    <a:lnTo>
                      <a:pt x="1884" y="2544"/>
                    </a:lnTo>
                    <a:lnTo>
                      <a:pt x="1810" y="2576"/>
                    </a:lnTo>
                    <a:lnTo>
                      <a:pt x="1734" y="2602"/>
                    </a:lnTo>
                    <a:lnTo>
                      <a:pt x="1655" y="2625"/>
                    </a:lnTo>
                    <a:lnTo>
                      <a:pt x="1577" y="2641"/>
                    </a:lnTo>
                    <a:lnTo>
                      <a:pt x="1497" y="2653"/>
                    </a:lnTo>
                    <a:lnTo>
                      <a:pt x="1415" y="2661"/>
                    </a:lnTo>
                    <a:lnTo>
                      <a:pt x="1333" y="2664"/>
                    </a:lnTo>
                    <a:lnTo>
                      <a:pt x="1242" y="2661"/>
                    </a:lnTo>
                    <a:lnTo>
                      <a:pt x="1152" y="2651"/>
                    </a:lnTo>
                    <a:lnTo>
                      <a:pt x="1064" y="2637"/>
                    </a:lnTo>
                    <a:lnTo>
                      <a:pt x="979" y="2616"/>
                    </a:lnTo>
                    <a:lnTo>
                      <a:pt x="895" y="2590"/>
                    </a:lnTo>
                    <a:lnTo>
                      <a:pt x="815" y="2559"/>
                    </a:lnTo>
                    <a:lnTo>
                      <a:pt x="736" y="2523"/>
                    </a:lnTo>
                    <a:lnTo>
                      <a:pt x="661" y="2481"/>
                    </a:lnTo>
                    <a:lnTo>
                      <a:pt x="588" y="2436"/>
                    </a:lnTo>
                    <a:lnTo>
                      <a:pt x="519" y="2385"/>
                    </a:lnTo>
                    <a:lnTo>
                      <a:pt x="453" y="2332"/>
                    </a:lnTo>
                    <a:lnTo>
                      <a:pt x="391" y="2273"/>
                    </a:lnTo>
                    <a:lnTo>
                      <a:pt x="333" y="2211"/>
                    </a:lnTo>
                    <a:lnTo>
                      <a:pt x="278" y="2145"/>
                    </a:lnTo>
                    <a:lnTo>
                      <a:pt x="228" y="2076"/>
                    </a:lnTo>
                    <a:lnTo>
                      <a:pt x="183" y="2003"/>
                    </a:lnTo>
                    <a:lnTo>
                      <a:pt x="141" y="1928"/>
                    </a:lnTo>
                    <a:lnTo>
                      <a:pt x="105" y="1849"/>
                    </a:lnTo>
                    <a:lnTo>
                      <a:pt x="74" y="1769"/>
                    </a:lnTo>
                    <a:lnTo>
                      <a:pt x="48" y="1685"/>
                    </a:lnTo>
                    <a:lnTo>
                      <a:pt x="28" y="1600"/>
                    </a:lnTo>
                    <a:lnTo>
                      <a:pt x="12" y="1512"/>
                    </a:lnTo>
                    <a:lnTo>
                      <a:pt x="3" y="1423"/>
                    </a:lnTo>
                    <a:lnTo>
                      <a:pt x="0" y="1332"/>
                    </a:lnTo>
                    <a:lnTo>
                      <a:pt x="3" y="1241"/>
                    </a:lnTo>
                    <a:lnTo>
                      <a:pt x="12" y="1151"/>
                    </a:lnTo>
                    <a:lnTo>
                      <a:pt x="28" y="1064"/>
                    </a:lnTo>
                    <a:lnTo>
                      <a:pt x="48" y="978"/>
                    </a:lnTo>
                    <a:lnTo>
                      <a:pt x="74" y="895"/>
                    </a:lnTo>
                    <a:lnTo>
                      <a:pt x="105" y="813"/>
                    </a:lnTo>
                    <a:lnTo>
                      <a:pt x="141" y="736"/>
                    </a:lnTo>
                    <a:lnTo>
                      <a:pt x="183" y="660"/>
                    </a:lnTo>
                    <a:lnTo>
                      <a:pt x="228" y="588"/>
                    </a:lnTo>
                    <a:lnTo>
                      <a:pt x="278" y="518"/>
                    </a:lnTo>
                    <a:lnTo>
                      <a:pt x="333" y="452"/>
                    </a:lnTo>
                    <a:lnTo>
                      <a:pt x="391" y="391"/>
                    </a:lnTo>
                    <a:lnTo>
                      <a:pt x="453" y="332"/>
                    </a:lnTo>
                    <a:lnTo>
                      <a:pt x="519" y="278"/>
                    </a:lnTo>
                    <a:lnTo>
                      <a:pt x="588" y="228"/>
                    </a:lnTo>
                    <a:lnTo>
                      <a:pt x="661" y="182"/>
                    </a:lnTo>
                    <a:lnTo>
                      <a:pt x="736" y="141"/>
                    </a:lnTo>
                    <a:lnTo>
                      <a:pt x="815" y="105"/>
                    </a:lnTo>
                    <a:lnTo>
                      <a:pt x="895" y="73"/>
                    </a:lnTo>
                    <a:lnTo>
                      <a:pt x="979" y="47"/>
                    </a:lnTo>
                    <a:lnTo>
                      <a:pt x="1064" y="27"/>
                    </a:lnTo>
                    <a:lnTo>
                      <a:pt x="1152" y="12"/>
                    </a:lnTo>
                    <a:lnTo>
                      <a:pt x="1242" y="3"/>
                    </a:lnTo>
                    <a:lnTo>
                      <a:pt x="133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944880" y="2336043"/>
            <a:ext cx="2599758" cy="2334928"/>
            <a:chOff x="640080" y="2336043"/>
            <a:chExt cx="2599758" cy="2334928"/>
          </a:xfrm>
        </p:grpSpPr>
        <p:grpSp>
          <p:nvGrpSpPr>
            <p:cNvPr id="40" name="组合 39"/>
            <p:cNvGrpSpPr/>
            <p:nvPr/>
          </p:nvGrpSpPr>
          <p:grpSpPr>
            <a:xfrm>
              <a:off x="2336655" y="2336043"/>
              <a:ext cx="809625" cy="809625"/>
              <a:chOff x="2336655" y="2061679"/>
              <a:chExt cx="809625" cy="809625"/>
            </a:xfrm>
          </p:grpSpPr>
          <p:sp>
            <p:nvSpPr>
              <p:cNvPr id="41" name="Oval 16"/>
              <p:cNvSpPr/>
              <p:nvPr/>
            </p:nvSpPr>
            <p:spPr>
              <a:xfrm>
                <a:off x="2336655" y="2061679"/>
                <a:ext cx="809625" cy="809625"/>
              </a:xfrm>
              <a:prstGeom prst="ellipse">
                <a:avLst/>
              </a:prstGeom>
              <a:gradFill flip="none" rotWithShape="1">
                <a:gsLst>
                  <a:gs pos="0">
                    <a:srgbClr val="FDDA01"/>
                  </a:gs>
                  <a:gs pos="55000">
                    <a:srgbClr val="F0510F">
                      <a:shade val="100000"/>
                      <a:satMod val="115000"/>
                    </a:srgb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id-ID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2" name="Group 1008"/>
              <p:cNvGrpSpPr>
                <a:grpSpLocks noChangeAspect="1"/>
              </p:cNvGrpSpPr>
              <p:nvPr/>
            </p:nvGrpSpPr>
            <p:grpSpPr>
              <a:xfrm>
                <a:off x="2584325" y="2336043"/>
                <a:ext cx="301808" cy="260896"/>
                <a:chOff x="-3982" y="41"/>
                <a:chExt cx="2641" cy="2283"/>
              </a:xfrm>
              <a:solidFill>
                <a:schemeClr val="bg1"/>
              </a:solidFill>
            </p:grpSpPr>
            <p:sp>
              <p:nvSpPr>
                <p:cNvPr id="43" name="Freeform 1010"/>
                <p:cNvSpPr>
                  <a:spLocks noEditPoints="1"/>
                </p:cNvSpPr>
                <p:nvPr/>
              </p:nvSpPr>
              <p:spPr bwMode="auto">
                <a:xfrm>
                  <a:off x="-3982" y="41"/>
                  <a:ext cx="2641" cy="2283"/>
                </a:xfrm>
                <a:custGeom>
                  <a:avLst/>
                  <a:gdLst>
                    <a:gd name="T0" fmla="*/ 383 w 5282"/>
                    <a:gd name="T1" fmla="*/ 3127 h 4566"/>
                    <a:gd name="T2" fmla="*/ 4899 w 5282"/>
                    <a:gd name="T3" fmla="*/ 384 h 4566"/>
                    <a:gd name="T4" fmla="*/ 257 w 5282"/>
                    <a:gd name="T5" fmla="*/ 0 h 4566"/>
                    <a:gd name="T6" fmla="*/ 5072 w 5282"/>
                    <a:gd name="T7" fmla="*/ 4 h 4566"/>
                    <a:gd name="T8" fmla="*/ 5156 w 5282"/>
                    <a:gd name="T9" fmla="*/ 36 h 4566"/>
                    <a:gd name="T10" fmla="*/ 5221 w 5282"/>
                    <a:gd name="T11" fmla="*/ 90 h 4566"/>
                    <a:gd name="T12" fmla="*/ 5266 w 5282"/>
                    <a:gd name="T13" fmla="*/ 168 h 4566"/>
                    <a:gd name="T14" fmla="*/ 5282 w 5282"/>
                    <a:gd name="T15" fmla="*/ 256 h 4566"/>
                    <a:gd name="T16" fmla="*/ 5278 w 5282"/>
                    <a:gd name="T17" fmla="*/ 3300 h 4566"/>
                    <a:gd name="T18" fmla="*/ 5247 w 5282"/>
                    <a:gd name="T19" fmla="*/ 3384 h 4566"/>
                    <a:gd name="T20" fmla="*/ 5191 w 5282"/>
                    <a:gd name="T21" fmla="*/ 3451 h 4566"/>
                    <a:gd name="T22" fmla="*/ 5116 w 5282"/>
                    <a:gd name="T23" fmla="*/ 3494 h 4566"/>
                    <a:gd name="T24" fmla="*/ 5026 w 5282"/>
                    <a:gd name="T25" fmla="*/ 3511 h 4566"/>
                    <a:gd name="T26" fmla="*/ 3243 w 5282"/>
                    <a:gd name="T27" fmla="*/ 4092 h 4566"/>
                    <a:gd name="T28" fmla="*/ 3985 w 5282"/>
                    <a:gd name="T29" fmla="*/ 4097 h 4566"/>
                    <a:gd name="T30" fmla="*/ 4068 w 5282"/>
                    <a:gd name="T31" fmla="*/ 4132 h 4566"/>
                    <a:gd name="T32" fmla="*/ 4133 w 5282"/>
                    <a:gd name="T33" fmla="*/ 4196 h 4566"/>
                    <a:gd name="T34" fmla="*/ 4168 w 5282"/>
                    <a:gd name="T35" fmla="*/ 4280 h 4566"/>
                    <a:gd name="T36" fmla="*/ 4168 w 5282"/>
                    <a:gd name="T37" fmla="*/ 4376 h 4566"/>
                    <a:gd name="T38" fmla="*/ 4133 w 5282"/>
                    <a:gd name="T39" fmla="*/ 4462 h 4566"/>
                    <a:gd name="T40" fmla="*/ 4068 w 5282"/>
                    <a:gd name="T41" fmla="*/ 4524 h 4566"/>
                    <a:gd name="T42" fmla="*/ 3985 w 5282"/>
                    <a:gd name="T43" fmla="*/ 4561 h 4566"/>
                    <a:gd name="T44" fmla="*/ 1345 w 5282"/>
                    <a:gd name="T45" fmla="*/ 4566 h 4566"/>
                    <a:gd name="T46" fmla="*/ 1254 w 5282"/>
                    <a:gd name="T47" fmla="*/ 4547 h 4566"/>
                    <a:gd name="T48" fmla="*/ 1179 w 5282"/>
                    <a:gd name="T49" fmla="*/ 4495 h 4566"/>
                    <a:gd name="T50" fmla="*/ 1127 w 5282"/>
                    <a:gd name="T51" fmla="*/ 4421 h 4566"/>
                    <a:gd name="T52" fmla="*/ 1110 w 5282"/>
                    <a:gd name="T53" fmla="*/ 4328 h 4566"/>
                    <a:gd name="T54" fmla="*/ 1127 w 5282"/>
                    <a:gd name="T55" fmla="*/ 4237 h 4566"/>
                    <a:gd name="T56" fmla="*/ 1179 w 5282"/>
                    <a:gd name="T57" fmla="*/ 4161 h 4566"/>
                    <a:gd name="T58" fmla="*/ 1254 w 5282"/>
                    <a:gd name="T59" fmla="*/ 4110 h 4566"/>
                    <a:gd name="T60" fmla="*/ 1345 w 5282"/>
                    <a:gd name="T61" fmla="*/ 4092 h 4566"/>
                    <a:gd name="T62" fmla="*/ 2040 w 5282"/>
                    <a:gd name="T63" fmla="*/ 3511 h 4566"/>
                    <a:gd name="T64" fmla="*/ 210 w 5282"/>
                    <a:gd name="T65" fmla="*/ 3507 h 4566"/>
                    <a:gd name="T66" fmla="*/ 127 w 5282"/>
                    <a:gd name="T67" fmla="*/ 3475 h 4566"/>
                    <a:gd name="T68" fmla="*/ 61 w 5282"/>
                    <a:gd name="T69" fmla="*/ 3419 h 4566"/>
                    <a:gd name="T70" fmla="*/ 16 w 5282"/>
                    <a:gd name="T71" fmla="*/ 3343 h 4566"/>
                    <a:gd name="T72" fmla="*/ 0 w 5282"/>
                    <a:gd name="T73" fmla="*/ 3255 h 4566"/>
                    <a:gd name="T74" fmla="*/ 5 w 5282"/>
                    <a:gd name="T75" fmla="*/ 211 h 4566"/>
                    <a:gd name="T76" fmla="*/ 35 w 5282"/>
                    <a:gd name="T77" fmla="*/ 127 h 4566"/>
                    <a:gd name="T78" fmla="*/ 91 w 5282"/>
                    <a:gd name="T79" fmla="*/ 60 h 4566"/>
                    <a:gd name="T80" fmla="*/ 167 w 5282"/>
                    <a:gd name="T81" fmla="*/ 17 h 4566"/>
                    <a:gd name="T82" fmla="*/ 257 w 5282"/>
                    <a:gd name="T83" fmla="*/ 0 h 45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282" h="4566">
                      <a:moveTo>
                        <a:pt x="383" y="384"/>
                      </a:moveTo>
                      <a:lnTo>
                        <a:pt x="383" y="3127"/>
                      </a:lnTo>
                      <a:lnTo>
                        <a:pt x="4899" y="3127"/>
                      </a:lnTo>
                      <a:lnTo>
                        <a:pt x="4899" y="384"/>
                      </a:lnTo>
                      <a:lnTo>
                        <a:pt x="383" y="384"/>
                      </a:lnTo>
                      <a:close/>
                      <a:moveTo>
                        <a:pt x="257" y="0"/>
                      </a:moveTo>
                      <a:lnTo>
                        <a:pt x="5026" y="0"/>
                      </a:lnTo>
                      <a:lnTo>
                        <a:pt x="5072" y="4"/>
                      </a:lnTo>
                      <a:lnTo>
                        <a:pt x="5116" y="17"/>
                      </a:lnTo>
                      <a:lnTo>
                        <a:pt x="5156" y="36"/>
                      </a:lnTo>
                      <a:lnTo>
                        <a:pt x="5191" y="60"/>
                      </a:lnTo>
                      <a:lnTo>
                        <a:pt x="5221" y="90"/>
                      </a:lnTo>
                      <a:lnTo>
                        <a:pt x="5247" y="127"/>
                      </a:lnTo>
                      <a:lnTo>
                        <a:pt x="5266" y="168"/>
                      </a:lnTo>
                      <a:lnTo>
                        <a:pt x="5278" y="211"/>
                      </a:lnTo>
                      <a:lnTo>
                        <a:pt x="5282" y="256"/>
                      </a:lnTo>
                      <a:lnTo>
                        <a:pt x="5282" y="3255"/>
                      </a:lnTo>
                      <a:lnTo>
                        <a:pt x="5278" y="3300"/>
                      </a:lnTo>
                      <a:lnTo>
                        <a:pt x="5266" y="3343"/>
                      </a:lnTo>
                      <a:lnTo>
                        <a:pt x="5247" y="3384"/>
                      </a:lnTo>
                      <a:lnTo>
                        <a:pt x="5221" y="3419"/>
                      </a:lnTo>
                      <a:lnTo>
                        <a:pt x="5191" y="3451"/>
                      </a:lnTo>
                      <a:lnTo>
                        <a:pt x="5156" y="3475"/>
                      </a:lnTo>
                      <a:lnTo>
                        <a:pt x="5116" y="3494"/>
                      </a:lnTo>
                      <a:lnTo>
                        <a:pt x="5072" y="3507"/>
                      </a:lnTo>
                      <a:lnTo>
                        <a:pt x="5026" y="3511"/>
                      </a:lnTo>
                      <a:lnTo>
                        <a:pt x="3243" y="3511"/>
                      </a:lnTo>
                      <a:lnTo>
                        <a:pt x="3243" y="4092"/>
                      </a:lnTo>
                      <a:lnTo>
                        <a:pt x="3937" y="4092"/>
                      </a:lnTo>
                      <a:lnTo>
                        <a:pt x="3985" y="4097"/>
                      </a:lnTo>
                      <a:lnTo>
                        <a:pt x="4028" y="4110"/>
                      </a:lnTo>
                      <a:lnTo>
                        <a:pt x="4068" y="4132"/>
                      </a:lnTo>
                      <a:lnTo>
                        <a:pt x="4104" y="4161"/>
                      </a:lnTo>
                      <a:lnTo>
                        <a:pt x="4133" y="4196"/>
                      </a:lnTo>
                      <a:lnTo>
                        <a:pt x="4155" y="4237"/>
                      </a:lnTo>
                      <a:lnTo>
                        <a:pt x="4168" y="4280"/>
                      </a:lnTo>
                      <a:lnTo>
                        <a:pt x="4173" y="4328"/>
                      </a:lnTo>
                      <a:lnTo>
                        <a:pt x="4168" y="4376"/>
                      </a:lnTo>
                      <a:lnTo>
                        <a:pt x="4155" y="4421"/>
                      </a:lnTo>
                      <a:lnTo>
                        <a:pt x="4133" y="4462"/>
                      </a:lnTo>
                      <a:lnTo>
                        <a:pt x="4104" y="4495"/>
                      </a:lnTo>
                      <a:lnTo>
                        <a:pt x="4068" y="4524"/>
                      </a:lnTo>
                      <a:lnTo>
                        <a:pt x="4028" y="4547"/>
                      </a:lnTo>
                      <a:lnTo>
                        <a:pt x="3985" y="4561"/>
                      </a:lnTo>
                      <a:lnTo>
                        <a:pt x="3937" y="4566"/>
                      </a:lnTo>
                      <a:lnTo>
                        <a:pt x="1345" y="4566"/>
                      </a:lnTo>
                      <a:lnTo>
                        <a:pt x="1297" y="4561"/>
                      </a:lnTo>
                      <a:lnTo>
                        <a:pt x="1254" y="4547"/>
                      </a:lnTo>
                      <a:lnTo>
                        <a:pt x="1214" y="4524"/>
                      </a:lnTo>
                      <a:lnTo>
                        <a:pt x="1179" y="4495"/>
                      </a:lnTo>
                      <a:lnTo>
                        <a:pt x="1150" y="4462"/>
                      </a:lnTo>
                      <a:lnTo>
                        <a:pt x="1127" y="4421"/>
                      </a:lnTo>
                      <a:lnTo>
                        <a:pt x="1115" y="4376"/>
                      </a:lnTo>
                      <a:lnTo>
                        <a:pt x="1110" y="4328"/>
                      </a:lnTo>
                      <a:lnTo>
                        <a:pt x="1115" y="4280"/>
                      </a:lnTo>
                      <a:lnTo>
                        <a:pt x="1127" y="4237"/>
                      </a:lnTo>
                      <a:lnTo>
                        <a:pt x="1150" y="4196"/>
                      </a:lnTo>
                      <a:lnTo>
                        <a:pt x="1179" y="4161"/>
                      </a:lnTo>
                      <a:lnTo>
                        <a:pt x="1214" y="4132"/>
                      </a:lnTo>
                      <a:lnTo>
                        <a:pt x="1254" y="4110"/>
                      </a:lnTo>
                      <a:lnTo>
                        <a:pt x="1297" y="4097"/>
                      </a:lnTo>
                      <a:lnTo>
                        <a:pt x="1345" y="4092"/>
                      </a:lnTo>
                      <a:lnTo>
                        <a:pt x="2040" y="4092"/>
                      </a:lnTo>
                      <a:lnTo>
                        <a:pt x="2040" y="3511"/>
                      </a:lnTo>
                      <a:lnTo>
                        <a:pt x="257" y="3511"/>
                      </a:lnTo>
                      <a:lnTo>
                        <a:pt x="210" y="3507"/>
                      </a:lnTo>
                      <a:lnTo>
                        <a:pt x="167" y="3494"/>
                      </a:lnTo>
                      <a:lnTo>
                        <a:pt x="127" y="3475"/>
                      </a:lnTo>
                      <a:lnTo>
                        <a:pt x="91" y="3451"/>
                      </a:lnTo>
                      <a:lnTo>
                        <a:pt x="61" y="3419"/>
                      </a:lnTo>
                      <a:lnTo>
                        <a:pt x="35" y="3384"/>
                      </a:lnTo>
                      <a:lnTo>
                        <a:pt x="16" y="3343"/>
                      </a:lnTo>
                      <a:lnTo>
                        <a:pt x="5" y="3300"/>
                      </a:lnTo>
                      <a:lnTo>
                        <a:pt x="0" y="3255"/>
                      </a:lnTo>
                      <a:lnTo>
                        <a:pt x="0" y="256"/>
                      </a:lnTo>
                      <a:lnTo>
                        <a:pt x="5" y="211"/>
                      </a:lnTo>
                      <a:lnTo>
                        <a:pt x="16" y="168"/>
                      </a:lnTo>
                      <a:lnTo>
                        <a:pt x="35" y="127"/>
                      </a:lnTo>
                      <a:lnTo>
                        <a:pt x="61" y="90"/>
                      </a:lnTo>
                      <a:lnTo>
                        <a:pt x="91" y="60"/>
                      </a:lnTo>
                      <a:lnTo>
                        <a:pt x="127" y="36"/>
                      </a:lnTo>
                      <a:lnTo>
                        <a:pt x="167" y="17"/>
                      </a:lnTo>
                      <a:lnTo>
                        <a:pt x="210" y="4"/>
                      </a:lnTo>
                      <a:lnTo>
                        <a:pt x="25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Freeform 1011"/>
                <p:cNvSpPr/>
                <p:nvPr/>
              </p:nvSpPr>
              <p:spPr bwMode="auto">
                <a:xfrm>
                  <a:off x="-3422" y="648"/>
                  <a:ext cx="560" cy="539"/>
                </a:xfrm>
                <a:custGeom>
                  <a:avLst/>
                  <a:gdLst>
                    <a:gd name="T0" fmla="*/ 964 w 1121"/>
                    <a:gd name="T1" fmla="*/ 0 h 1078"/>
                    <a:gd name="T2" fmla="*/ 993 w 1121"/>
                    <a:gd name="T3" fmla="*/ 4 h 1078"/>
                    <a:gd name="T4" fmla="*/ 1022 w 1121"/>
                    <a:gd name="T5" fmla="*/ 12 h 1078"/>
                    <a:gd name="T6" fmla="*/ 1048 w 1121"/>
                    <a:gd name="T7" fmla="*/ 26 h 1078"/>
                    <a:gd name="T8" fmla="*/ 1073 w 1121"/>
                    <a:gd name="T9" fmla="*/ 45 h 1078"/>
                    <a:gd name="T10" fmla="*/ 1094 w 1121"/>
                    <a:gd name="T11" fmla="*/ 69 h 1078"/>
                    <a:gd name="T12" fmla="*/ 1108 w 1121"/>
                    <a:gd name="T13" fmla="*/ 97 h 1078"/>
                    <a:gd name="T14" fmla="*/ 1118 w 1121"/>
                    <a:gd name="T15" fmla="*/ 126 h 1078"/>
                    <a:gd name="T16" fmla="*/ 1121 w 1121"/>
                    <a:gd name="T17" fmla="*/ 158 h 1078"/>
                    <a:gd name="T18" fmla="*/ 1121 w 1121"/>
                    <a:gd name="T19" fmla="*/ 161 h 1078"/>
                    <a:gd name="T20" fmla="*/ 1116 w 1121"/>
                    <a:gd name="T21" fmla="*/ 198 h 1078"/>
                    <a:gd name="T22" fmla="*/ 1105 w 1121"/>
                    <a:gd name="T23" fmla="*/ 230 h 1078"/>
                    <a:gd name="T24" fmla="*/ 1086 w 1121"/>
                    <a:gd name="T25" fmla="*/ 261 h 1078"/>
                    <a:gd name="T26" fmla="*/ 1060 w 1121"/>
                    <a:gd name="T27" fmla="*/ 285 h 1078"/>
                    <a:gd name="T28" fmla="*/ 1030 w 1121"/>
                    <a:gd name="T29" fmla="*/ 304 h 1078"/>
                    <a:gd name="T30" fmla="*/ 525 w 1121"/>
                    <a:gd name="T31" fmla="*/ 538 h 1078"/>
                    <a:gd name="T32" fmla="*/ 1030 w 1121"/>
                    <a:gd name="T33" fmla="*/ 775 h 1078"/>
                    <a:gd name="T34" fmla="*/ 1060 w 1121"/>
                    <a:gd name="T35" fmla="*/ 792 h 1078"/>
                    <a:gd name="T36" fmla="*/ 1086 w 1121"/>
                    <a:gd name="T37" fmla="*/ 818 h 1078"/>
                    <a:gd name="T38" fmla="*/ 1105 w 1121"/>
                    <a:gd name="T39" fmla="*/ 847 h 1078"/>
                    <a:gd name="T40" fmla="*/ 1116 w 1121"/>
                    <a:gd name="T41" fmla="*/ 881 h 1078"/>
                    <a:gd name="T42" fmla="*/ 1121 w 1121"/>
                    <a:gd name="T43" fmla="*/ 916 h 1078"/>
                    <a:gd name="T44" fmla="*/ 1121 w 1121"/>
                    <a:gd name="T45" fmla="*/ 921 h 1078"/>
                    <a:gd name="T46" fmla="*/ 1118 w 1121"/>
                    <a:gd name="T47" fmla="*/ 953 h 1078"/>
                    <a:gd name="T48" fmla="*/ 1108 w 1121"/>
                    <a:gd name="T49" fmla="*/ 982 h 1078"/>
                    <a:gd name="T50" fmla="*/ 1094 w 1121"/>
                    <a:gd name="T51" fmla="*/ 1009 h 1078"/>
                    <a:gd name="T52" fmla="*/ 1073 w 1121"/>
                    <a:gd name="T53" fmla="*/ 1033 h 1078"/>
                    <a:gd name="T54" fmla="*/ 1048 w 1121"/>
                    <a:gd name="T55" fmla="*/ 1053 h 1078"/>
                    <a:gd name="T56" fmla="*/ 1022 w 1121"/>
                    <a:gd name="T57" fmla="*/ 1067 h 1078"/>
                    <a:gd name="T58" fmla="*/ 993 w 1121"/>
                    <a:gd name="T59" fmla="*/ 1075 h 1078"/>
                    <a:gd name="T60" fmla="*/ 964 w 1121"/>
                    <a:gd name="T61" fmla="*/ 1078 h 1078"/>
                    <a:gd name="T62" fmla="*/ 930 w 1121"/>
                    <a:gd name="T63" fmla="*/ 1073 h 1078"/>
                    <a:gd name="T64" fmla="*/ 898 w 1121"/>
                    <a:gd name="T65" fmla="*/ 1064 h 1078"/>
                    <a:gd name="T66" fmla="*/ 90 w 1121"/>
                    <a:gd name="T67" fmla="*/ 688 h 1078"/>
                    <a:gd name="T68" fmla="*/ 60 w 1121"/>
                    <a:gd name="T69" fmla="*/ 669 h 1078"/>
                    <a:gd name="T70" fmla="*/ 36 w 1121"/>
                    <a:gd name="T71" fmla="*/ 643 h 1078"/>
                    <a:gd name="T72" fmla="*/ 16 w 1121"/>
                    <a:gd name="T73" fmla="*/ 614 h 1078"/>
                    <a:gd name="T74" fmla="*/ 4 w 1121"/>
                    <a:gd name="T75" fmla="*/ 580 h 1078"/>
                    <a:gd name="T76" fmla="*/ 0 w 1121"/>
                    <a:gd name="T77" fmla="*/ 545 h 1078"/>
                    <a:gd name="T78" fmla="*/ 0 w 1121"/>
                    <a:gd name="T79" fmla="*/ 534 h 1078"/>
                    <a:gd name="T80" fmla="*/ 4 w 1121"/>
                    <a:gd name="T81" fmla="*/ 498 h 1078"/>
                    <a:gd name="T82" fmla="*/ 16 w 1121"/>
                    <a:gd name="T83" fmla="*/ 465 h 1078"/>
                    <a:gd name="T84" fmla="*/ 36 w 1121"/>
                    <a:gd name="T85" fmla="*/ 434 h 1078"/>
                    <a:gd name="T86" fmla="*/ 60 w 1121"/>
                    <a:gd name="T87" fmla="*/ 410 h 1078"/>
                    <a:gd name="T88" fmla="*/ 90 w 1121"/>
                    <a:gd name="T89" fmla="*/ 391 h 1078"/>
                    <a:gd name="T90" fmla="*/ 898 w 1121"/>
                    <a:gd name="T91" fmla="*/ 15 h 1078"/>
                    <a:gd name="T92" fmla="*/ 930 w 1121"/>
                    <a:gd name="T93" fmla="*/ 5 h 1078"/>
                    <a:gd name="T94" fmla="*/ 964 w 1121"/>
                    <a:gd name="T95" fmla="*/ 0 h 10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121" h="1078">
                      <a:moveTo>
                        <a:pt x="964" y="0"/>
                      </a:moveTo>
                      <a:lnTo>
                        <a:pt x="993" y="4"/>
                      </a:lnTo>
                      <a:lnTo>
                        <a:pt x="1022" y="12"/>
                      </a:lnTo>
                      <a:lnTo>
                        <a:pt x="1048" y="26"/>
                      </a:lnTo>
                      <a:lnTo>
                        <a:pt x="1073" y="45"/>
                      </a:lnTo>
                      <a:lnTo>
                        <a:pt x="1094" y="69"/>
                      </a:lnTo>
                      <a:lnTo>
                        <a:pt x="1108" y="97"/>
                      </a:lnTo>
                      <a:lnTo>
                        <a:pt x="1118" y="126"/>
                      </a:lnTo>
                      <a:lnTo>
                        <a:pt x="1121" y="158"/>
                      </a:lnTo>
                      <a:lnTo>
                        <a:pt x="1121" y="161"/>
                      </a:lnTo>
                      <a:lnTo>
                        <a:pt x="1116" y="198"/>
                      </a:lnTo>
                      <a:lnTo>
                        <a:pt x="1105" y="230"/>
                      </a:lnTo>
                      <a:lnTo>
                        <a:pt x="1086" y="261"/>
                      </a:lnTo>
                      <a:lnTo>
                        <a:pt x="1060" y="285"/>
                      </a:lnTo>
                      <a:lnTo>
                        <a:pt x="1030" y="304"/>
                      </a:lnTo>
                      <a:lnTo>
                        <a:pt x="525" y="538"/>
                      </a:lnTo>
                      <a:lnTo>
                        <a:pt x="1030" y="775"/>
                      </a:lnTo>
                      <a:lnTo>
                        <a:pt x="1060" y="792"/>
                      </a:lnTo>
                      <a:lnTo>
                        <a:pt x="1086" y="818"/>
                      </a:lnTo>
                      <a:lnTo>
                        <a:pt x="1105" y="847"/>
                      </a:lnTo>
                      <a:lnTo>
                        <a:pt x="1116" y="881"/>
                      </a:lnTo>
                      <a:lnTo>
                        <a:pt x="1121" y="916"/>
                      </a:lnTo>
                      <a:lnTo>
                        <a:pt x="1121" y="921"/>
                      </a:lnTo>
                      <a:lnTo>
                        <a:pt x="1118" y="953"/>
                      </a:lnTo>
                      <a:lnTo>
                        <a:pt x="1108" y="982"/>
                      </a:lnTo>
                      <a:lnTo>
                        <a:pt x="1094" y="1009"/>
                      </a:lnTo>
                      <a:lnTo>
                        <a:pt x="1073" y="1033"/>
                      </a:lnTo>
                      <a:lnTo>
                        <a:pt x="1048" y="1053"/>
                      </a:lnTo>
                      <a:lnTo>
                        <a:pt x="1022" y="1067"/>
                      </a:lnTo>
                      <a:lnTo>
                        <a:pt x="993" y="1075"/>
                      </a:lnTo>
                      <a:lnTo>
                        <a:pt x="964" y="1078"/>
                      </a:lnTo>
                      <a:lnTo>
                        <a:pt x="930" y="1073"/>
                      </a:lnTo>
                      <a:lnTo>
                        <a:pt x="898" y="1064"/>
                      </a:lnTo>
                      <a:lnTo>
                        <a:pt x="90" y="688"/>
                      </a:lnTo>
                      <a:lnTo>
                        <a:pt x="60" y="669"/>
                      </a:lnTo>
                      <a:lnTo>
                        <a:pt x="36" y="643"/>
                      </a:lnTo>
                      <a:lnTo>
                        <a:pt x="16" y="614"/>
                      </a:lnTo>
                      <a:lnTo>
                        <a:pt x="4" y="580"/>
                      </a:lnTo>
                      <a:lnTo>
                        <a:pt x="0" y="545"/>
                      </a:lnTo>
                      <a:lnTo>
                        <a:pt x="0" y="534"/>
                      </a:lnTo>
                      <a:lnTo>
                        <a:pt x="4" y="498"/>
                      </a:lnTo>
                      <a:lnTo>
                        <a:pt x="16" y="465"/>
                      </a:lnTo>
                      <a:lnTo>
                        <a:pt x="36" y="434"/>
                      </a:lnTo>
                      <a:lnTo>
                        <a:pt x="60" y="410"/>
                      </a:lnTo>
                      <a:lnTo>
                        <a:pt x="90" y="391"/>
                      </a:lnTo>
                      <a:lnTo>
                        <a:pt x="898" y="15"/>
                      </a:lnTo>
                      <a:lnTo>
                        <a:pt x="930" y="5"/>
                      </a:lnTo>
                      <a:lnTo>
                        <a:pt x="96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 1012"/>
                <p:cNvSpPr/>
                <p:nvPr/>
              </p:nvSpPr>
              <p:spPr bwMode="auto">
                <a:xfrm>
                  <a:off x="-2873" y="424"/>
                  <a:ext cx="423" cy="982"/>
                </a:xfrm>
                <a:custGeom>
                  <a:avLst/>
                  <a:gdLst>
                    <a:gd name="T0" fmla="*/ 686 w 847"/>
                    <a:gd name="T1" fmla="*/ 0 h 1963"/>
                    <a:gd name="T2" fmla="*/ 691 w 847"/>
                    <a:gd name="T3" fmla="*/ 0 h 1963"/>
                    <a:gd name="T4" fmla="*/ 728 w 847"/>
                    <a:gd name="T5" fmla="*/ 3 h 1963"/>
                    <a:gd name="T6" fmla="*/ 762 w 847"/>
                    <a:gd name="T7" fmla="*/ 16 h 1963"/>
                    <a:gd name="T8" fmla="*/ 792 w 847"/>
                    <a:gd name="T9" fmla="*/ 37 h 1963"/>
                    <a:gd name="T10" fmla="*/ 818 w 847"/>
                    <a:gd name="T11" fmla="*/ 64 h 1963"/>
                    <a:gd name="T12" fmla="*/ 835 w 847"/>
                    <a:gd name="T13" fmla="*/ 96 h 1963"/>
                    <a:gd name="T14" fmla="*/ 845 w 847"/>
                    <a:gd name="T15" fmla="*/ 131 h 1963"/>
                    <a:gd name="T16" fmla="*/ 847 w 847"/>
                    <a:gd name="T17" fmla="*/ 168 h 1963"/>
                    <a:gd name="T18" fmla="*/ 840 w 847"/>
                    <a:gd name="T19" fmla="*/ 204 h 1963"/>
                    <a:gd name="T20" fmla="*/ 309 w 847"/>
                    <a:gd name="T21" fmla="*/ 1854 h 1963"/>
                    <a:gd name="T22" fmla="*/ 295 w 847"/>
                    <a:gd name="T23" fmla="*/ 1884 h 1963"/>
                    <a:gd name="T24" fmla="*/ 276 w 847"/>
                    <a:gd name="T25" fmla="*/ 1911 h 1963"/>
                    <a:gd name="T26" fmla="*/ 252 w 847"/>
                    <a:gd name="T27" fmla="*/ 1934 h 1963"/>
                    <a:gd name="T28" fmla="*/ 224 w 847"/>
                    <a:gd name="T29" fmla="*/ 1950 h 1963"/>
                    <a:gd name="T30" fmla="*/ 192 w 847"/>
                    <a:gd name="T31" fmla="*/ 1960 h 1963"/>
                    <a:gd name="T32" fmla="*/ 160 w 847"/>
                    <a:gd name="T33" fmla="*/ 1963 h 1963"/>
                    <a:gd name="T34" fmla="*/ 155 w 847"/>
                    <a:gd name="T35" fmla="*/ 1963 h 1963"/>
                    <a:gd name="T36" fmla="*/ 118 w 847"/>
                    <a:gd name="T37" fmla="*/ 1960 h 1963"/>
                    <a:gd name="T38" fmla="*/ 85 w 847"/>
                    <a:gd name="T39" fmla="*/ 1947 h 1963"/>
                    <a:gd name="T40" fmla="*/ 54 w 847"/>
                    <a:gd name="T41" fmla="*/ 1926 h 1963"/>
                    <a:gd name="T42" fmla="*/ 29 w 847"/>
                    <a:gd name="T43" fmla="*/ 1899 h 1963"/>
                    <a:gd name="T44" fmla="*/ 11 w 847"/>
                    <a:gd name="T45" fmla="*/ 1866 h 1963"/>
                    <a:gd name="T46" fmla="*/ 1 w 847"/>
                    <a:gd name="T47" fmla="*/ 1831 h 1963"/>
                    <a:gd name="T48" fmla="*/ 0 w 847"/>
                    <a:gd name="T49" fmla="*/ 1794 h 1963"/>
                    <a:gd name="T50" fmla="*/ 6 w 847"/>
                    <a:gd name="T51" fmla="*/ 1759 h 1963"/>
                    <a:gd name="T52" fmla="*/ 537 w 847"/>
                    <a:gd name="T53" fmla="*/ 109 h 1963"/>
                    <a:gd name="T54" fmla="*/ 551 w 847"/>
                    <a:gd name="T55" fmla="*/ 77 h 1963"/>
                    <a:gd name="T56" fmla="*/ 571 w 847"/>
                    <a:gd name="T57" fmla="*/ 51 h 1963"/>
                    <a:gd name="T58" fmla="*/ 595 w 847"/>
                    <a:gd name="T59" fmla="*/ 29 h 1963"/>
                    <a:gd name="T60" fmla="*/ 622 w 847"/>
                    <a:gd name="T61" fmla="*/ 13 h 1963"/>
                    <a:gd name="T62" fmla="*/ 654 w 847"/>
                    <a:gd name="T63" fmla="*/ 3 h 1963"/>
                    <a:gd name="T64" fmla="*/ 686 w 847"/>
                    <a:gd name="T65" fmla="*/ 0 h 19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46" h="1963">
                      <a:moveTo>
                        <a:pt x="686" y="0"/>
                      </a:moveTo>
                      <a:lnTo>
                        <a:pt x="691" y="0"/>
                      </a:lnTo>
                      <a:lnTo>
                        <a:pt x="728" y="3"/>
                      </a:lnTo>
                      <a:lnTo>
                        <a:pt x="762" y="16"/>
                      </a:lnTo>
                      <a:lnTo>
                        <a:pt x="792" y="37"/>
                      </a:lnTo>
                      <a:lnTo>
                        <a:pt x="818" y="64"/>
                      </a:lnTo>
                      <a:lnTo>
                        <a:pt x="835" y="96"/>
                      </a:lnTo>
                      <a:lnTo>
                        <a:pt x="845" y="131"/>
                      </a:lnTo>
                      <a:lnTo>
                        <a:pt x="847" y="168"/>
                      </a:lnTo>
                      <a:lnTo>
                        <a:pt x="840" y="204"/>
                      </a:lnTo>
                      <a:lnTo>
                        <a:pt x="309" y="1854"/>
                      </a:lnTo>
                      <a:lnTo>
                        <a:pt x="295" y="1884"/>
                      </a:lnTo>
                      <a:lnTo>
                        <a:pt x="276" y="1911"/>
                      </a:lnTo>
                      <a:lnTo>
                        <a:pt x="252" y="1934"/>
                      </a:lnTo>
                      <a:lnTo>
                        <a:pt x="224" y="1950"/>
                      </a:lnTo>
                      <a:lnTo>
                        <a:pt x="192" y="1960"/>
                      </a:lnTo>
                      <a:lnTo>
                        <a:pt x="160" y="1963"/>
                      </a:lnTo>
                      <a:lnTo>
                        <a:pt x="155" y="1963"/>
                      </a:lnTo>
                      <a:lnTo>
                        <a:pt x="118" y="1960"/>
                      </a:lnTo>
                      <a:lnTo>
                        <a:pt x="85" y="1947"/>
                      </a:lnTo>
                      <a:lnTo>
                        <a:pt x="54" y="1926"/>
                      </a:lnTo>
                      <a:lnTo>
                        <a:pt x="29" y="1899"/>
                      </a:lnTo>
                      <a:lnTo>
                        <a:pt x="11" y="1866"/>
                      </a:lnTo>
                      <a:lnTo>
                        <a:pt x="1" y="1831"/>
                      </a:lnTo>
                      <a:lnTo>
                        <a:pt x="0" y="1794"/>
                      </a:lnTo>
                      <a:lnTo>
                        <a:pt x="6" y="1759"/>
                      </a:lnTo>
                      <a:lnTo>
                        <a:pt x="537" y="109"/>
                      </a:lnTo>
                      <a:lnTo>
                        <a:pt x="551" y="77"/>
                      </a:lnTo>
                      <a:lnTo>
                        <a:pt x="571" y="51"/>
                      </a:lnTo>
                      <a:lnTo>
                        <a:pt x="595" y="29"/>
                      </a:lnTo>
                      <a:lnTo>
                        <a:pt x="622" y="13"/>
                      </a:lnTo>
                      <a:lnTo>
                        <a:pt x="654" y="3"/>
                      </a:lnTo>
                      <a:lnTo>
                        <a:pt x="68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1013"/>
                <p:cNvSpPr/>
                <p:nvPr/>
              </p:nvSpPr>
              <p:spPr bwMode="auto">
                <a:xfrm>
                  <a:off x="-2461" y="648"/>
                  <a:ext cx="561" cy="539"/>
                </a:xfrm>
                <a:custGeom>
                  <a:avLst/>
                  <a:gdLst>
                    <a:gd name="T0" fmla="*/ 157 w 1121"/>
                    <a:gd name="T1" fmla="*/ 0 h 1078"/>
                    <a:gd name="T2" fmla="*/ 191 w 1121"/>
                    <a:gd name="T3" fmla="*/ 5 h 1078"/>
                    <a:gd name="T4" fmla="*/ 223 w 1121"/>
                    <a:gd name="T5" fmla="*/ 15 h 1078"/>
                    <a:gd name="T6" fmla="*/ 1031 w 1121"/>
                    <a:gd name="T7" fmla="*/ 391 h 1078"/>
                    <a:gd name="T8" fmla="*/ 1062 w 1121"/>
                    <a:gd name="T9" fmla="*/ 410 h 1078"/>
                    <a:gd name="T10" fmla="*/ 1086 w 1121"/>
                    <a:gd name="T11" fmla="*/ 434 h 1078"/>
                    <a:gd name="T12" fmla="*/ 1105 w 1121"/>
                    <a:gd name="T13" fmla="*/ 465 h 1078"/>
                    <a:gd name="T14" fmla="*/ 1118 w 1121"/>
                    <a:gd name="T15" fmla="*/ 498 h 1078"/>
                    <a:gd name="T16" fmla="*/ 1121 w 1121"/>
                    <a:gd name="T17" fmla="*/ 534 h 1078"/>
                    <a:gd name="T18" fmla="*/ 1121 w 1121"/>
                    <a:gd name="T19" fmla="*/ 545 h 1078"/>
                    <a:gd name="T20" fmla="*/ 1118 w 1121"/>
                    <a:gd name="T21" fmla="*/ 580 h 1078"/>
                    <a:gd name="T22" fmla="*/ 1105 w 1121"/>
                    <a:gd name="T23" fmla="*/ 614 h 1078"/>
                    <a:gd name="T24" fmla="*/ 1086 w 1121"/>
                    <a:gd name="T25" fmla="*/ 643 h 1078"/>
                    <a:gd name="T26" fmla="*/ 1062 w 1121"/>
                    <a:gd name="T27" fmla="*/ 669 h 1078"/>
                    <a:gd name="T28" fmla="*/ 1031 w 1121"/>
                    <a:gd name="T29" fmla="*/ 688 h 1078"/>
                    <a:gd name="T30" fmla="*/ 223 w 1121"/>
                    <a:gd name="T31" fmla="*/ 1064 h 1078"/>
                    <a:gd name="T32" fmla="*/ 191 w 1121"/>
                    <a:gd name="T33" fmla="*/ 1073 h 1078"/>
                    <a:gd name="T34" fmla="*/ 157 w 1121"/>
                    <a:gd name="T35" fmla="*/ 1078 h 1078"/>
                    <a:gd name="T36" fmla="*/ 128 w 1121"/>
                    <a:gd name="T37" fmla="*/ 1075 h 1078"/>
                    <a:gd name="T38" fmla="*/ 100 w 1121"/>
                    <a:gd name="T39" fmla="*/ 1067 h 1078"/>
                    <a:gd name="T40" fmla="*/ 74 w 1121"/>
                    <a:gd name="T41" fmla="*/ 1053 h 1078"/>
                    <a:gd name="T42" fmla="*/ 48 w 1121"/>
                    <a:gd name="T43" fmla="*/ 1033 h 1078"/>
                    <a:gd name="T44" fmla="*/ 27 w 1121"/>
                    <a:gd name="T45" fmla="*/ 1009 h 1078"/>
                    <a:gd name="T46" fmla="*/ 13 w 1121"/>
                    <a:gd name="T47" fmla="*/ 982 h 1078"/>
                    <a:gd name="T48" fmla="*/ 3 w 1121"/>
                    <a:gd name="T49" fmla="*/ 953 h 1078"/>
                    <a:gd name="T50" fmla="*/ 0 w 1121"/>
                    <a:gd name="T51" fmla="*/ 921 h 1078"/>
                    <a:gd name="T52" fmla="*/ 0 w 1121"/>
                    <a:gd name="T53" fmla="*/ 916 h 1078"/>
                    <a:gd name="T54" fmla="*/ 5 w 1121"/>
                    <a:gd name="T55" fmla="*/ 881 h 1078"/>
                    <a:gd name="T56" fmla="*/ 16 w 1121"/>
                    <a:gd name="T57" fmla="*/ 847 h 1078"/>
                    <a:gd name="T58" fmla="*/ 35 w 1121"/>
                    <a:gd name="T59" fmla="*/ 818 h 1078"/>
                    <a:gd name="T60" fmla="*/ 61 w 1121"/>
                    <a:gd name="T61" fmla="*/ 792 h 1078"/>
                    <a:gd name="T62" fmla="*/ 92 w 1121"/>
                    <a:gd name="T63" fmla="*/ 775 h 1078"/>
                    <a:gd name="T64" fmla="*/ 597 w 1121"/>
                    <a:gd name="T65" fmla="*/ 538 h 1078"/>
                    <a:gd name="T66" fmla="*/ 92 w 1121"/>
                    <a:gd name="T67" fmla="*/ 304 h 1078"/>
                    <a:gd name="T68" fmla="*/ 61 w 1121"/>
                    <a:gd name="T69" fmla="*/ 285 h 1078"/>
                    <a:gd name="T70" fmla="*/ 35 w 1121"/>
                    <a:gd name="T71" fmla="*/ 261 h 1078"/>
                    <a:gd name="T72" fmla="*/ 16 w 1121"/>
                    <a:gd name="T73" fmla="*/ 230 h 1078"/>
                    <a:gd name="T74" fmla="*/ 5 w 1121"/>
                    <a:gd name="T75" fmla="*/ 198 h 1078"/>
                    <a:gd name="T76" fmla="*/ 0 w 1121"/>
                    <a:gd name="T77" fmla="*/ 161 h 1078"/>
                    <a:gd name="T78" fmla="*/ 0 w 1121"/>
                    <a:gd name="T79" fmla="*/ 158 h 1078"/>
                    <a:gd name="T80" fmla="*/ 3 w 1121"/>
                    <a:gd name="T81" fmla="*/ 126 h 1078"/>
                    <a:gd name="T82" fmla="*/ 13 w 1121"/>
                    <a:gd name="T83" fmla="*/ 97 h 1078"/>
                    <a:gd name="T84" fmla="*/ 27 w 1121"/>
                    <a:gd name="T85" fmla="*/ 69 h 1078"/>
                    <a:gd name="T86" fmla="*/ 48 w 1121"/>
                    <a:gd name="T87" fmla="*/ 45 h 1078"/>
                    <a:gd name="T88" fmla="*/ 74 w 1121"/>
                    <a:gd name="T89" fmla="*/ 24 h 1078"/>
                    <a:gd name="T90" fmla="*/ 100 w 1121"/>
                    <a:gd name="T91" fmla="*/ 12 h 1078"/>
                    <a:gd name="T92" fmla="*/ 128 w 1121"/>
                    <a:gd name="T93" fmla="*/ 4 h 1078"/>
                    <a:gd name="T94" fmla="*/ 157 w 1121"/>
                    <a:gd name="T95" fmla="*/ 0 h 10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121" h="1078">
                      <a:moveTo>
                        <a:pt x="157" y="0"/>
                      </a:moveTo>
                      <a:lnTo>
                        <a:pt x="191" y="5"/>
                      </a:lnTo>
                      <a:lnTo>
                        <a:pt x="223" y="15"/>
                      </a:lnTo>
                      <a:lnTo>
                        <a:pt x="1031" y="391"/>
                      </a:lnTo>
                      <a:lnTo>
                        <a:pt x="1062" y="410"/>
                      </a:lnTo>
                      <a:lnTo>
                        <a:pt x="1086" y="434"/>
                      </a:lnTo>
                      <a:lnTo>
                        <a:pt x="1105" y="465"/>
                      </a:lnTo>
                      <a:lnTo>
                        <a:pt x="1118" y="498"/>
                      </a:lnTo>
                      <a:lnTo>
                        <a:pt x="1121" y="534"/>
                      </a:lnTo>
                      <a:lnTo>
                        <a:pt x="1121" y="545"/>
                      </a:lnTo>
                      <a:lnTo>
                        <a:pt x="1118" y="580"/>
                      </a:lnTo>
                      <a:lnTo>
                        <a:pt x="1105" y="614"/>
                      </a:lnTo>
                      <a:lnTo>
                        <a:pt x="1086" y="643"/>
                      </a:lnTo>
                      <a:lnTo>
                        <a:pt x="1062" y="669"/>
                      </a:lnTo>
                      <a:lnTo>
                        <a:pt x="1031" y="688"/>
                      </a:lnTo>
                      <a:lnTo>
                        <a:pt x="223" y="1064"/>
                      </a:lnTo>
                      <a:lnTo>
                        <a:pt x="191" y="1073"/>
                      </a:lnTo>
                      <a:lnTo>
                        <a:pt x="157" y="1078"/>
                      </a:lnTo>
                      <a:lnTo>
                        <a:pt x="128" y="1075"/>
                      </a:lnTo>
                      <a:lnTo>
                        <a:pt x="100" y="1067"/>
                      </a:lnTo>
                      <a:lnTo>
                        <a:pt x="74" y="1053"/>
                      </a:lnTo>
                      <a:lnTo>
                        <a:pt x="48" y="1033"/>
                      </a:lnTo>
                      <a:lnTo>
                        <a:pt x="27" y="1009"/>
                      </a:lnTo>
                      <a:lnTo>
                        <a:pt x="13" y="982"/>
                      </a:lnTo>
                      <a:lnTo>
                        <a:pt x="3" y="953"/>
                      </a:lnTo>
                      <a:lnTo>
                        <a:pt x="0" y="921"/>
                      </a:lnTo>
                      <a:lnTo>
                        <a:pt x="0" y="916"/>
                      </a:lnTo>
                      <a:lnTo>
                        <a:pt x="5" y="881"/>
                      </a:lnTo>
                      <a:lnTo>
                        <a:pt x="16" y="847"/>
                      </a:lnTo>
                      <a:lnTo>
                        <a:pt x="35" y="818"/>
                      </a:lnTo>
                      <a:lnTo>
                        <a:pt x="61" y="792"/>
                      </a:lnTo>
                      <a:lnTo>
                        <a:pt x="92" y="775"/>
                      </a:lnTo>
                      <a:lnTo>
                        <a:pt x="597" y="538"/>
                      </a:lnTo>
                      <a:lnTo>
                        <a:pt x="92" y="304"/>
                      </a:lnTo>
                      <a:lnTo>
                        <a:pt x="61" y="285"/>
                      </a:lnTo>
                      <a:lnTo>
                        <a:pt x="35" y="261"/>
                      </a:lnTo>
                      <a:lnTo>
                        <a:pt x="16" y="230"/>
                      </a:lnTo>
                      <a:lnTo>
                        <a:pt x="5" y="198"/>
                      </a:lnTo>
                      <a:lnTo>
                        <a:pt x="0" y="161"/>
                      </a:lnTo>
                      <a:lnTo>
                        <a:pt x="0" y="158"/>
                      </a:lnTo>
                      <a:lnTo>
                        <a:pt x="3" y="126"/>
                      </a:lnTo>
                      <a:lnTo>
                        <a:pt x="13" y="97"/>
                      </a:lnTo>
                      <a:lnTo>
                        <a:pt x="27" y="69"/>
                      </a:lnTo>
                      <a:lnTo>
                        <a:pt x="48" y="45"/>
                      </a:lnTo>
                      <a:lnTo>
                        <a:pt x="74" y="24"/>
                      </a:lnTo>
                      <a:lnTo>
                        <a:pt x="100" y="12"/>
                      </a:lnTo>
                      <a:lnTo>
                        <a:pt x="128" y="4"/>
                      </a:lnTo>
                      <a:lnTo>
                        <a:pt x="15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 flipH="1">
              <a:off x="640080" y="3464700"/>
              <a:ext cx="2599758" cy="1206271"/>
              <a:chOff x="8584280" y="3617100"/>
              <a:chExt cx="2599758" cy="1206271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8584280" y="3617100"/>
                <a:ext cx="1133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584280" y="3955441"/>
                <a:ext cx="2599758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此部分内容作为文字排版占位显示，建议使用微软雅黑等自带字体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未来计划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FUTURE PLANS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4" name="Freeform 03"/>
          <p:cNvSpPr/>
          <p:nvPr/>
        </p:nvSpPr>
        <p:spPr>
          <a:xfrm>
            <a:off x="3763067" y="2061604"/>
            <a:ext cx="1700213" cy="2134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3563" y="0"/>
                </a:moveTo>
                <a:cubicBezTo>
                  <a:pt x="10092" y="0"/>
                  <a:pt x="6621" y="1051"/>
                  <a:pt x="3973" y="3156"/>
                </a:cubicBezTo>
                <a:cubicBezTo>
                  <a:pt x="1325" y="5261"/>
                  <a:pt x="0" y="8019"/>
                  <a:pt x="0" y="10778"/>
                </a:cubicBezTo>
                <a:cubicBezTo>
                  <a:pt x="0" y="13536"/>
                  <a:pt x="1325" y="16296"/>
                  <a:pt x="3973" y="18401"/>
                </a:cubicBezTo>
                <a:cubicBezTo>
                  <a:pt x="6677" y="20551"/>
                  <a:pt x="10235" y="21600"/>
                  <a:pt x="13777" y="21551"/>
                </a:cubicBezTo>
                <a:cubicBezTo>
                  <a:pt x="16532" y="21513"/>
                  <a:pt x="19278" y="20811"/>
                  <a:pt x="21600" y="19447"/>
                </a:cubicBezTo>
                <a:cubicBezTo>
                  <a:pt x="21061" y="19131"/>
                  <a:pt x="20537" y="18789"/>
                  <a:pt x="20050" y="18401"/>
                </a:cubicBezTo>
                <a:cubicBezTo>
                  <a:pt x="14754" y="14191"/>
                  <a:pt x="14754" y="7366"/>
                  <a:pt x="20050" y="3156"/>
                </a:cubicBezTo>
                <a:cubicBezTo>
                  <a:pt x="20537" y="2768"/>
                  <a:pt x="21061" y="2429"/>
                  <a:pt x="21600" y="2112"/>
                </a:cubicBezTo>
                <a:cubicBezTo>
                  <a:pt x="19216" y="712"/>
                  <a:pt x="16394" y="0"/>
                  <a:pt x="13563" y="0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5" name="Freeform 03"/>
          <p:cNvSpPr/>
          <p:nvPr/>
        </p:nvSpPr>
        <p:spPr>
          <a:xfrm>
            <a:off x="5463280" y="2062658"/>
            <a:ext cx="1265834" cy="213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80" extrusionOk="0">
                <a:moveTo>
                  <a:pt x="0" y="1979"/>
                </a:moveTo>
                <a:cubicBezTo>
                  <a:pt x="724" y="2277"/>
                  <a:pt x="1427" y="2596"/>
                  <a:pt x="2082" y="2962"/>
                </a:cubicBezTo>
                <a:cubicBezTo>
                  <a:pt x="9196" y="6926"/>
                  <a:pt x="9196" y="13353"/>
                  <a:pt x="2082" y="17317"/>
                </a:cubicBezTo>
                <a:cubicBezTo>
                  <a:pt x="1427" y="17682"/>
                  <a:pt x="724" y="18004"/>
                  <a:pt x="0" y="18302"/>
                </a:cubicBezTo>
                <a:cubicBezTo>
                  <a:pt x="6405" y="20940"/>
                  <a:pt x="15192" y="20938"/>
                  <a:pt x="21597" y="18302"/>
                </a:cubicBezTo>
                <a:cubicBezTo>
                  <a:pt x="20873" y="18004"/>
                  <a:pt x="20170" y="17682"/>
                  <a:pt x="19514" y="17317"/>
                </a:cubicBezTo>
                <a:cubicBezTo>
                  <a:pt x="12401" y="13353"/>
                  <a:pt x="12401" y="6926"/>
                  <a:pt x="19514" y="2962"/>
                </a:cubicBezTo>
                <a:cubicBezTo>
                  <a:pt x="20171" y="2596"/>
                  <a:pt x="20875" y="2275"/>
                  <a:pt x="21600" y="1977"/>
                </a:cubicBezTo>
                <a:cubicBezTo>
                  <a:pt x="15196" y="-660"/>
                  <a:pt x="6406" y="-660"/>
                  <a:pt x="0" y="1979"/>
                </a:cubicBez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6" name="Freeform 03"/>
          <p:cNvSpPr/>
          <p:nvPr/>
        </p:nvSpPr>
        <p:spPr>
          <a:xfrm>
            <a:off x="6728915" y="2062207"/>
            <a:ext cx="1700015" cy="2133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89" extrusionOk="0">
                <a:moveTo>
                  <a:pt x="3" y="2011"/>
                </a:moveTo>
                <a:cubicBezTo>
                  <a:pt x="541" y="2313"/>
                  <a:pt x="1063" y="2640"/>
                  <a:pt x="1551" y="3010"/>
                </a:cubicBezTo>
                <a:cubicBezTo>
                  <a:pt x="6847" y="7033"/>
                  <a:pt x="6847" y="13555"/>
                  <a:pt x="1551" y="17577"/>
                </a:cubicBezTo>
                <a:cubicBezTo>
                  <a:pt x="1062" y="17948"/>
                  <a:pt x="539" y="18275"/>
                  <a:pt x="0" y="18577"/>
                </a:cubicBezTo>
                <a:cubicBezTo>
                  <a:pt x="2322" y="19880"/>
                  <a:pt x="5066" y="20551"/>
                  <a:pt x="7821" y="20587"/>
                </a:cubicBezTo>
                <a:cubicBezTo>
                  <a:pt x="11363" y="20634"/>
                  <a:pt x="14924" y="19631"/>
                  <a:pt x="17629" y="17577"/>
                </a:cubicBezTo>
                <a:cubicBezTo>
                  <a:pt x="20277" y="15566"/>
                  <a:pt x="21600" y="12931"/>
                  <a:pt x="21600" y="10295"/>
                </a:cubicBezTo>
                <a:cubicBezTo>
                  <a:pt x="21600" y="7659"/>
                  <a:pt x="20277" y="5022"/>
                  <a:pt x="17629" y="3010"/>
                </a:cubicBezTo>
                <a:cubicBezTo>
                  <a:pt x="12822" y="-641"/>
                  <a:pt x="5311" y="-966"/>
                  <a:pt x="3" y="2011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7" name="Freeform 611"/>
          <p:cNvSpPr/>
          <p:nvPr/>
        </p:nvSpPr>
        <p:spPr>
          <a:xfrm>
            <a:off x="6417908" y="2430500"/>
            <a:ext cx="621826" cy="139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663" h="21600" extrusionOk="0">
                <a:moveTo>
                  <a:pt x="8331" y="0"/>
                </a:moveTo>
                <a:cubicBezTo>
                  <a:pt x="8023" y="161"/>
                  <a:pt x="7703" y="310"/>
                  <a:pt x="7406" y="482"/>
                </a:cubicBezTo>
                <a:cubicBezTo>
                  <a:pt x="-2469" y="6180"/>
                  <a:pt x="-2469" y="15420"/>
                  <a:pt x="7406" y="21118"/>
                </a:cubicBezTo>
                <a:cubicBezTo>
                  <a:pt x="7703" y="21290"/>
                  <a:pt x="8023" y="21439"/>
                  <a:pt x="8331" y="21600"/>
                </a:cubicBezTo>
                <a:cubicBezTo>
                  <a:pt x="8638" y="21439"/>
                  <a:pt x="8960" y="21289"/>
                  <a:pt x="9256" y="21118"/>
                </a:cubicBezTo>
                <a:cubicBezTo>
                  <a:pt x="19131" y="15420"/>
                  <a:pt x="19131" y="6180"/>
                  <a:pt x="9256" y="482"/>
                </a:cubicBezTo>
                <a:cubicBezTo>
                  <a:pt x="8959" y="310"/>
                  <a:pt x="8639" y="161"/>
                  <a:pt x="8331" y="0"/>
                </a:cubicBezTo>
                <a:close/>
              </a:path>
            </a:pathLst>
          </a:custGeom>
          <a:noFill/>
          <a:ln w="38100" cap="flat">
            <a:solidFill>
              <a:srgbClr val="F0510F"/>
            </a:solidFill>
            <a:prstDash val="solid"/>
            <a:miter lim="800000"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defTabSz="412750" hangingPunct="0">
              <a:defRPr/>
            </a:pPr>
            <a:endParaRPr sz="1000" kern="0">
              <a:solidFill>
                <a:srgbClr val="252D30"/>
              </a:solidFill>
              <a:cs typeface="+mn-ea"/>
              <a:sym typeface="+mn-lt"/>
            </a:endParaRPr>
          </a:p>
        </p:txBody>
      </p:sp>
      <p:sp>
        <p:nvSpPr>
          <p:cNvPr id="58" name="Freeform 03"/>
          <p:cNvSpPr/>
          <p:nvPr/>
        </p:nvSpPr>
        <p:spPr>
          <a:xfrm>
            <a:off x="5152273" y="2430301"/>
            <a:ext cx="621827" cy="139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663" h="21600" extrusionOk="0">
                <a:moveTo>
                  <a:pt x="8326" y="0"/>
                </a:moveTo>
                <a:cubicBezTo>
                  <a:pt x="8019" y="160"/>
                  <a:pt x="7701" y="311"/>
                  <a:pt x="7406" y="482"/>
                </a:cubicBezTo>
                <a:cubicBezTo>
                  <a:pt x="-2469" y="6180"/>
                  <a:pt x="-2469" y="15417"/>
                  <a:pt x="7406" y="21115"/>
                </a:cubicBezTo>
                <a:cubicBezTo>
                  <a:pt x="7704" y="21288"/>
                  <a:pt x="8027" y="21438"/>
                  <a:pt x="8336" y="21600"/>
                </a:cubicBezTo>
                <a:cubicBezTo>
                  <a:pt x="8643" y="21439"/>
                  <a:pt x="8960" y="21289"/>
                  <a:pt x="9256" y="21118"/>
                </a:cubicBezTo>
                <a:cubicBezTo>
                  <a:pt x="19131" y="15420"/>
                  <a:pt x="19131" y="6183"/>
                  <a:pt x="9256" y="485"/>
                </a:cubicBezTo>
                <a:cubicBezTo>
                  <a:pt x="8957" y="312"/>
                  <a:pt x="8636" y="162"/>
                  <a:pt x="8326" y="0"/>
                </a:cubicBezTo>
                <a:close/>
              </a:path>
            </a:pathLst>
          </a:custGeom>
          <a:noFill/>
          <a:ln w="38100" cap="flat">
            <a:solidFill>
              <a:srgbClr val="F0510F"/>
            </a:solidFill>
            <a:prstDash val="solid"/>
            <a:miter lim="800000"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defTabSz="412750" hangingPunct="0">
              <a:defRPr/>
            </a:pPr>
            <a:endParaRPr sz="1000" kern="0">
              <a:solidFill>
                <a:srgbClr val="252D30"/>
              </a:solidFill>
              <a:cs typeface="+mn-ea"/>
              <a:sym typeface="+mn-lt"/>
            </a:endParaRPr>
          </a:p>
        </p:txBody>
      </p:sp>
      <p:sp>
        <p:nvSpPr>
          <p:cNvPr id="47" name="Text Box 3"/>
          <p:cNvSpPr txBox="1"/>
          <p:nvPr/>
        </p:nvSpPr>
        <p:spPr>
          <a:xfrm>
            <a:off x="4387760" y="2869952"/>
            <a:ext cx="450826" cy="781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t">
            <a:noAutofit/>
          </a:bodyPr>
          <a:lstStyle>
            <a:lvl1pPr>
              <a:defRPr sz="10000" cap="all">
                <a:solidFill>
                  <a:srgbClr val="FFFFF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algn="ctr" defTabSz="412750" hangingPunct="0">
              <a:defRPr/>
            </a:pPr>
            <a:r>
              <a:rPr sz="2800" kern="0">
                <a:latin typeface="+mn-lt"/>
                <a:ea typeface="+mn-ea"/>
                <a:cs typeface="+mn-ea"/>
                <a:sym typeface="+mn-lt"/>
              </a:rPr>
              <a:t>A</a:t>
            </a:r>
            <a:endParaRPr sz="2800" ker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Text Box 3"/>
          <p:cNvSpPr txBox="1"/>
          <p:nvPr/>
        </p:nvSpPr>
        <p:spPr>
          <a:xfrm>
            <a:off x="5870591" y="2869952"/>
            <a:ext cx="450826" cy="781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t">
            <a:noAutofit/>
          </a:bodyPr>
          <a:lstStyle>
            <a:lvl1pPr>
              <a:defRPr sz="10000" cap="all">
                <a:solidFill>
                  <a:srgbClr val="FFFFF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algn="ctr" defTabSz="412750" hangingPunct="0">
              <a:defRPr/>
            </a:pPr>
            <a:r>
              <a:rPr lang="en-US" sz="2800" kern="0">
                <a:latin typeface="+mn-lt"/>
                <a:ea typeface="+mn-ea"/>
                <a:cs typeface="+mn-ea"/>
                <a:sym typeface="+mn-lt"/>
              </a:rPr>
              <a:t>B</a:t>
            </a:r>
            <a:endParaRPr sz="2800" ker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Text Box 3"/>
          <p:cNvSpPr txBox="1"/>
          <p:nvPr/>
        </p:nvSpPr>
        <p:spPr>
          <a:xfrm>
            <a:off x="7353323" y="2869952"/>
            <a:ext cx="450826" cy="781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t">
            <a:noAutofit/>
          </a:bodyPr>
          <a:lstStyle>
            <a:lvl1pPr>
              <a:defRPr sz="10000" cap="all">
                <a:solidFill>
                  <a:srgbClr val="FFFFF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algn="ctr" defTabSz="412750" hangingPunct="0">
              <a:defRPr/>
            </a:pPr>
            <a:r>
              <a:rPr lang="en-US" sz="2800" kern="0">
                <a:latin typeface="+mn-lt"/>
                <a:ea typeface="+mn-ea"/>
                <a:cs typeface="+mn-ea"/>
                <a:sym typeface="+mn-lt"/>
              </a:rPr>
              <a:t>C</a:t>
            </a:r>
            <a:endParaRPr sz="2800" kern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902045" y="2430301"/>
            <a:ext cx="2584247" cy="1206271"/>
            <a:chOff x="979001" y="2161697"/>
            <a:chExt cx="2584247" cy="1206271"/>
          </a:xfrm>
        </p:grpSpPr>
        <p:sp>
          <p:nvSpPr>
            <p:cNvPr id="60" name="矩形 59"/>
            <p:cNvSpPr/>
            <p:nvPr/>
          </p:nvSpPr>
          <p:spPr>
            <a:xfrm>
              <a:off x="2429604" y="2161697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979001" y="2500038"/>
              <a:ext cx="258424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H="1">
            <a:off x="8762823" y="2531223"/>
            <a:ext cx="2584247" cy="1206271"/>
            <a:chOff x="979001" y="2161697"/>
            <a:chExt cx="2584247" cy="1206271"/>
          </a:xfrm>
        </p:grpSpPr>
        <p:sp>
          <p:nvSpPr>
            <p:cNvPr id="63" name="矩形 62"/>
            <p:cNvSpPr/>
            <p:nvPr/>
          </p:nvSpPr>
          <p:spPr>
            <a:xfrm>
              <a:off x="2429604" y="2161697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979001" y="2500038"/>
              <a:ext cx="258424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70426" y="4562852"/>
            <a:ext cx="3051148" cy="947739"/>
            <a:chOff x="8206821" y="1780211"/>
            <a:chExt cx="3051148" cy="947739"/>
          </a:xfrm>
        </p:grpSpPr>
        <p:sp>
          <p:nvSpPr>
            <p:cNvPr id="65" name="矩形 64"/>
            <p:cNvSpPr/>
            <p:nvPr/>
          </p:nvSpPr>
          <p:spPr>
            <a:xfrm>
              <a:off x="9165573" y="178021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8206821" y="2118552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gradFill flip="none" rotWithShape="1">
            <a:gsLst>
              <a:gs pos="0">
                <a:srgbClr val="FDDA01"/>
              </a:gs>
              <a:gs pos="55000">
                <a:srgbClr val="F0510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prstClr val="black"/>
                </a:solidFill>
                <a:cs typeface="+mn-ea"/>
                <a:sym typeface="+mn-lt"/>
              </a:rPr>
              <a:t>未来计划</a:t>
            </a:r>
            <a:endParaRPr lang="zh-CN" altLang="en-US" sz="20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41"/>
          <p:cNvSpPr txBox="1"/>
          <p:nvPr/>
        </p:nvSpPr>
        <p:spPr>
          <a:xfrm>
            <a:off x="2288625" y="282188"/>
            <a:ext cx="12593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100">
                <a:solidFill>
                  <a:prstClr val="black"/>
                </a:solidFill>
                <a:cs typeface="+mn-ea"/>
                <a:sym typeface="+mn-lt"/>
              </a:rPr>
              <a:t>FUTURE PLANS</a:t>
            </a:r>
            <a:endParaRPr lang="en-US" altLang="zh-CN" sz="110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7" idx="3"/>
          </p:cNvCxnSpPr>
          <p:nvPr/>
        </p:nvCxnSpPr>
        <p:spPr>
          <a:xfrm>
            <a:off x="3548020" y="412993"/>
            <a:ext cx="4751818" cy="154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5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gradFill flip="none" rotWithShape="1">
            <a:gsLst>
              <a:gs pos="0">
                <a:srgbClr val="129B27"/>
              </a:gs>
              <a:gs pos="100000">
                <a:srgbClr val="00AFE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运动锻炼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体育体校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健康生活 </a:t>
            </a:r>
            <a:r>
              <a:rPr lang="en-US" altLang="zh-CN" sz="1200">
                <a:solidFill>
                  <a:prstClr val="white"/>
                </a:solidFill>
                <a:cs typeface="+mn-ea"/>
                <a:sym typeface="+mn-lt"/>
              </a:rPr>
              <a:t>|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内含教程</a:t>
            </a:r>
            <a:endParaRPr lang="zh-CN" altLang="en-US" sz="120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306585" y="1687633"/>
            <a:ext cx="3578889" cy="3571585"/>
            <a:chOff x="4306585" y="1687633"/>
            <a:chExt cx="3578889" cy="3571585"/>
          </a:xfrm>
        </p:grpSpPr>
        <p:sp>
          <p:nvSpPr>
            <p:cNvPr id="77" name="任意多边形: 形状 76"/>
            <p:cNvSpPr/>
            <p:nvPr/>
          </p:nvSpPr>
          <p:spPr>
            <a:xfrm>
              <a:off x="4306585" y="1687633"/>
              <a:ext cx="3578889" cy="3571585"/>
            </a:xfrm>
            <a:custGeom>
              <a:avLst/>
              <a:gdLst>
                <a:gd name="connsiteX0" fmla="*/ 87941 w 3578889"/>
                <a:gd name="connsiteY0" fmla="*/ 1775426 h 3571585"/>
                <a:gd name="connsiteX1" fmla="*/ 457552 w 3578889"/>
                <a:gd name="connsiteY1" fmla="*/ 2301682 h 3571585"/>
                <a:gd name="connsiteX2" fmla="*/ 983872 w 3578889"/>
                <a:gd name="connsiteY2" fmla="*/ 2587277 h 3571585"/>
                <a:gd name="connsiteX3" fmla="*/ 1243280 w 3578889"/>
                <a:gd name="connsiteY3" fmla="*/ 3097794 h 3571585"/>
                <a:gd name="connsiteX4" fmla="*/ 1790541 w 3578889"/>
                <a:gd name="connsiteY4" fmla="*/ 3487232 h 3571585"/>
                <a:gd name="connsiteX5" fmla="*/ 359478 w 3578889"/>
                <a:gd name="connsiteY5" fmla="*/ 3154684 h 3571585"/>
                <a:gd name="connsiteX6" fmla="*/ 87941 w 3578889"/>
                <a:gd name="connsiteY6" fmla="*/ 1775426 h 3571585"/>
                <a:gd name="connsiteX7" fmla="*/ 2321045 w 3578889"/>
                <a:gd name="connsiteY7" fmla="*/ 1323 h 3571585"/>
                <a:gd name="connsiteX8" fmla="*/ 3131974 w 3578889"/>
                <a:gd name="connsiteY8" fmla="*/ 329918 h 3571585"/>
                <a:gd name="connsiteX9" fmla="*/ 3522712 w 3578889"/>
                <a:gd name="connsiteY9" fmla="*/ 1704932 h 3571585"/>
                <a:gd name="connsiteX10" fmla="*/ 3489838 w 3578889"/>
                <a:gd name="connsiteY10" fmla="*/ 1800570 h 3571585"/>
                <a:gd name="connsiteX11" fmla="*/ 3540125 w 3578889"/>
                <a:gd name="connsiteY11" fmla="*/ 1967382 h 3571585"/>
                <a:gd name="connsiteX12" fmla="*/ 3229166 w 3578889"/>
                <a:gd name="connsiteY12" fmla="*/ 3140454 h 3571585"/>
                <a:gd name="connsiteX13" fmla="*/ 1789436 w 3578889"/>
                <a:gd name="connsiteY13" fmla="*/ 3485562 h 3571585"/>
                <a:gd name="connsiteX14" fmla="*/ 2328749 w 3578889"/>
                <a:gd name="connsiteY14" fmla="*/ 3093707 h 3571585"/>
                <a:gd name="connsiteX15" fmla="*/ 2592292 w 3578889"/>
                <a:gd name="connsiteY15" fmla="*/ 2589694 h 3571585"/>
                <a:gd name="connsiteX16" fmla="*/ 3125101 w 3578889"/>
                <a:gd name="connsiteY16" fmla="*/ 2303107 h 3571585"/>
                <a:gd name="connsiteX17" fmla="*/ 3419758 w 3578889"/>
                <a:gd name="connsiteY17" fmla="*/ 1934889 h 3571585"/>
                <a:gd name="connsiteX18" fmla="*/ 3485710 w 3578889"/>
                <a:gd name="connsiteY18" fmla="*/ 1794759 h 3571585"/>
                <a:gd name="connsiteX19" fmla="*/ 3424816 w 3578889"/>
                <a:gd name="connsiteY19" fmla="*/ 1653307 h 3571585"/>
                <a:gd name="connsiteX20" fmla="*/ 3129428 w 3578889"/>
                <a:gd name="connsiteY20" fmla="*/ 1269735 h 3571585"/>
                <a:gd name="connsiteX21" fmla="*/ 2598895 w 3578889"/>
                <a:gd name="connsiteY21" fmla="*/ 984271 h 3571585"/>
                <a:gd name="connsiteX22" fmla="*/ 2320152 w 3578889"/>
                <a:gd name="connsiteY22" fmla="*/ 455098 h 3571585"/>
                <a:gd name="connsiteX23" fmla="*/ 1941368 w 3578889"/>
                <a:gd name="connsiteY23" fmla="*/ 153894 h 3571585"/>
                <a:gd name="connsiteX24" fmla="*/ 1794659 w 3578889"/>
                <a:gd name="connsiteY24" fmla="*/ 87435 h 3571585"/>
                <a:gd name="connsiteX25" fmla="*/ 1646306 w 3578889"/>
                <a:gd name="connsiteY25" fmla="*/ 154149 h 3571585"/>
                <a:gd name="connsiteX26" fmla="*/ 1265854 w 3578889"/>
                <a:gd name="connsiteY26" fmla="*/ 457141 h 3571585"/>
                <a:gd name="connsiteX27" fmla="*/ 991826 w 3578889"/>
                <a:gd name="connsiteY27" fmla="*/ 980445 h 3571585"/>
                <a:gd name="connsiteX28" fmla="*/ 442117 w 3578889"/>
                <a:gd name="connsiteY28" fmla="*/ 1271576 h 3571585"/>
                <a:gd name="connsiteX29" fmla="*/ 89347 w 3578889"/>
                <a:gd name="connsiteY29" fmla="*/ 1774358 h 3571585"/>
                <a:gd name="connsiteX30" fmla="*/ 351817 w 3578889"/>
                <a:gd name="connsiteY30" fmla="*/ 431576 h 3571585"/>
                <a:gd name="connsiteX31" fmla="*/ 1699675 w 3578889"/>
                <a:gd name="connsiteY31" fmla="*/ 55143 h 3571585"/>
                <a:gd name="connsiteX32" fmla="*/ 1793857 w 3578889"/>
                <a:gd name="connsiteY32" fmla="*/ 86654 h 3571585"/>
                <a:gd name="connsiteX33" fmla="*/ 1966916 w 3578889"/>
                <a:gd name="connsiteY33" fmla="*/ 33724 h 3571585"/>
                <a:gd name="connsiteX34" fmla="*/ 2321045 w 3578889"/>
                <a:gd name="connsiteY34" fmla="*/ 1323 h 3571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78889" h="3571585">
                  <a:moveTo>
                    <a:pt x="87941" y="1775426"/>
                  </a:moveTo>
                  <a:cubicBezTo>
                    <a:pt x="167256" y="1977839"/>
                    <a:pt x="294037" y="2158358"/>
                    <a:pt x="457552" y="2301682"/>
                  </a:cubicBezTo>
                  <a:cubicBezTo>
                    <a:pt x="609550" y="2434895"/>
                    <a:pt x="789381" y="2532409"/>
                    <a:pt x="983872" y="2587277"/>
                  </a:cubicBezTo>
                  <a:cubicBezTo>
                    <a:pt x="1031338" y="2774566"/>
                    <a:pt x="1119989" y="2949017"/>
                    <a:pt x="1243280" y="3097794"/>
                  </a:cubicBezTo>
                  <a:cubicBezTo>
                    <a:pt x="1388559" y="3273124"/>
                    <a:pt x="1577291" y="3407392"/>
                    <a:pt x="1790541" y="3487232"/>
                  </a:cubicBezTo>
                  <a:cubicBezTo>
                    <a:pt x="1290136" y="3674697"/>
                    <a:pt x="726034" y="3543595"/>
                    <a:pt x="359478" y="3154684"/>
                  </a:cubicBezTo>
                  <a:cubicBezTo>
                    <a:pt x="11419" y="2785381"/>
                    <a:pt x="-94159" y="2249189"/>
                    <a:pt x="87941" y="1775426"/>
                  </a:cubicBezTo>
                  <a:close/>
                  <a:moveTo>
                    <a:pt x="2321045" y="1323"/>
                  </a:moveTo>
                  <a:cubicBezTo>
                    <a:pt x="2615895" y="14573"/>
                    <a:pt x="2903273" y="127211"/>
                    <a:pt x="3131974" y="329918"/>
                  </a:cubicBezTo>
                  <a:cubicBezTo>
                    <a:pt x="3521281" y="674930"/>
                    <a:pt x="3670769" y="1212827"/>
                    <a:pt x="3522712" y="1704932"/>
                  </a:cubicBezTo>
                  <a:lnTo>
                    <a:pt x="3489838" y="1800570"/>
                  </a:lnTo>
                  <a:lnTo>
                    <a:pt x="3540125" y="1967382"/>
                  </a:lnTo>
                  <a:cubicBezTo>
                    <a:pt x="3633986" y="2381877"/>
                    <a:pt x="3521077" y="2821162"/>
                    <a:pt x="3229166" y="3140454"/>
                  </a:cubicBezTo>
                  <a:cubicBezTo>
                    <a:pt x="2864854" y="3538850"/>
                    <a:pt x="2294755" y="3675516"/>
                    <a:pt x="1789436" y="3485562"/>
                  </a:cubicBezTo>
                  <a:cubicBezTo>
                    <a:pt x="1999039" y="3401924"/>
                    <a:pt x="2184447" y="3267264"/>
                    <a:pt x="2328749" y="3093707"/>
                  </a:cubicBezTo>
                  <a:cubicBezTo>
                    <a:pt x="2451372" y="2946315"/>
                    <a:pt x="2541214" y="2774502"/>
                    <a:pt x="2592292" y="2589694"/>
                  </a:cubicBezTo>
                  <a:cubicBezTo>
                    <a:pt x="2789321" y="2535883"/>
                    <a:pt x="2971520" y="2437854"/>
                    <a:pt x="3125101" y="2303107"/>
                  </a:cubicBezTo>
                  <a:cubicBezTo>
                    <a:pt x="3244515" y="2198385"/>
                    <a:pt x="3344173" y="2073646"/>
                    <a:pt x="3419758" y="1934889"/>
                  </a:cubicBezTo>
                  <a:lnTo>
                    <a:pt x="3485710" y="1794759"/>
                  </a:lnTo>
                  <a:lnTo>
                    <a:pt x="3424816" y="1653307"/>
                  </a:lnTo>
                  <a:cubicBezTo>
                    <a:pt x="3351440" y="1508535"/>
                    <a:pt x="3251372" y="1378327"/>
                    <a:pt x="3129428" y="1269735"/>
                  </a:cubicBezTo>
                  <a:cubicBezTo>
                    <a:pt x="2977458" y="1134312"/>
                    <a:pt x="2795639" y="1036531"/>
                    <a:pt x="2598895" y="984271"/>
                  </a:cubicBezTo>
                  <a:cubicBezTo>
                    <a:pt x="2547887" y="788796"/>
                    <a:pt x="2452456" y="607766"/>
                    <a:pt x="2320152" y="455098"/>
                  </a:cubicBezTo>
                  <a:cubicBezTo>
                    <a:pt x="2213286" y="331800"/>
                    <a:pt x="2084741" y="229823"/>
                    <a:pt x="1941368" y="153894"/>
                  </a:cubicBezTo>
                  <a:lnTo>
                    <a:pt x="1794659" y="87435"/>
                  </a:lnTo>
                  <a:lnTo>
                    <a:pt x="1646306" y="154149"/>
                  </a:lnTo>
                  <a:cubicBezTo>
                    <a:pt x="1502061" y="230201"/>
                    <a:pt x="1372885" y="332837"/>
                    <a:pt x="1265854" y="457141"/>
                  </a:cubicBezTo>
                  <a:cubicBezTo>
                    <a:pt x="1135662" y="608272"/>
                    <a:pt x="1041886" y="787315"/>
                    <a:pt x="991826" y="980445"/>
                  </a:cubicBezTo>
                  <a:cubicBezTo>
                    <a:pt x="788020" y="1032358"/>
                    <a:pt x="599599" y="1132185"/>
                    <a:pt x="442117" y="1271576"/>
                  </a:cubicBezTo>
                  <a:cubicBezTo>
                    <a:pt x="286634" y="1409141"/>
                    <a:pt x="165828" y="1581402"/>
                    <a:pt x="89347" y="1774358"/>
                  </a:cubicBezTo>
                  <a:cubicBezTo>
                    <a:pt x="-81953" y="1312967"/>
                    <a:pt x="19384" y="794446"/>
                    <a:pt x="351817" y="431576"/>
                  </a:cubicBezTo>
                  <a:cubicBezTo>
                    <a:pt x="694516" y="57473"/>
                    <a:pt x="1218326" y="-85822"/>
                    <a:pt x="1699675" y="55143"/>
                  </a:cubicBezTo>
                  <a:lnTo>
                    <a:pt x="1793857" y="86654"/>
                  </a:lnTo>
                  <a:lnTo>
                    <a:pt x="1966916" y="33724"/>
                  </a:lnTo>
                  <a:cubicBezTo>
                    <a:pt x="2083970" y="6624"/>
                    <a:pt x="2203105" y="-3978"/>
                    <a:pt x="2321045" y="132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DDA01"/>
                </a:gs>
                <a:gs pos="55000">
                  <a:srgbClr val="F0510F">
                    <a:shade val="100000"/>
                    <a:satMod val="115000"/>
                  </a:srgb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611"/>
            <p:cNvSpPr/>
            <p:nvPr/>
          </p:nvSpPr>
          <p:spPr>
            <a:xfrm>
              <a:off x="5296699" y="1771368"/>
              <a:ext cx="1609100" cy="940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579"/>
                  </a:moveTo>
                  <a:cubicBezTo>
                    <a:pt x="796" y="15389"/>
                    <a:pt x="2386" y="10654"/>
                    <a:pt x="4605" y="6861"/>
                  </a:cubicBezTo>
                  <a:cubicBezTo>
                    <a:pt x="6368" y="3848"/>
                    <a:pt x="8486" y="1509"/>
                    <a:pt x="10817" y="0"/>
                  </a:cubicBezTo>
                  <a:cubicBezTo>
                    <a:pt x="13431" y="1723"/>
                    <a:pt x="15768" y="4483"/>
                    <a:pt x="17638" y="8051"/>
                  </a:cubicBezTo>
                  <a:cubicBezTo>
                    <a:pt x="19531" y="11664"/>
                    <a:pt x="20890" y="16001"/>
                    <a:pt x="21600" y="20699"/>
                  </a:cubicBezTo>
                  <a:cubicBezTo>
                    <a:pt x="19828" y="19867"/>
                    <a:pt x="17990" y="19517"/>
                    <a:pt x="16154" y="19662"/>
                  </a:cubicBezTo>
                  <a:cubicBezTo>
                    <a:pt x="14292" y="19809"/>
                    <a:pt x="12456" y="20463"/>
                    <a:pt x="10715" y="21600"/>
                  </a:cubicBezTo>
                  <a:cubicBezTo>
                    <a:pt x="8980" y="20484"/>
                    <a:pt x="7155" y="19834"/>
                    <a:pt x="5303" y="19676"/>
                  </a:cubicBezTo>
                  <a:cubicBezTo>
                    <a:pt x="3519" y="19523"/>
                    <a:pt x="1732" y="19827"/>
                    <a:pt x="0" y="2057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412750" hangingPunct="0">
                <a:defRPr>
                  <a:solidFill>
                    <a:srgbClr val="FEFCFF"/>
                  </a:solidFill>
                </a:defRPr>
              </a:pPr>
              <a:endParaRPr sz="1000" kern="0">
                <a:solidFill>
                  <a:srgbClr val="FEFC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611"/>
            <p:cNvSpPr/>
            <p:nvPr/>
          </p:nvSpPr>
          <p:spPr>
            <a:xfrm>
              <a:off x="4395851" y="2665189"/>
              <a:ext cx="939897" cy="1610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0"/>
                  </a:moveTo>
                  <a:cubicBezTo>
                    <a:pt x="1682" y="8164"/>
                    <a:pt x="4367" y="5874"/>
                    <a:pt x="7840" y="4034"/>
                  </a:cubicBezTo>
                  <a:cubicBezTo>
                    <a:pt x="11519" y="2084"/>
                    <a:pt x="15969" y="698"/>
                    <a:pt x="20791" y="0"/>
                  </a:cubicBezTo>
                  <a:cubicBezTo>
                    <a:pt x="19899" y="1802"/>
                    <a:pt x="19531" y="3678"/>
                    <a:pt x="19702" y="5551"/>
                  </a:cubicBezTo>
                  <a:cubicBezTo>
                    <a:pt x="19864" y="7319"/>
                    <a:pt x="20504" y="9062"/>
                    <a:pt x="21600" y="10714"/>
                  </a:cubicBezTo>
                  <a:cubicBezTo>
                    <a:pt x="20469" y="12371"/>
                    <a:pt x="19781" y="14120"/>
                    <a:pt x="19561" y="15899"/>
                  </a:cubicBezTo>
                  <a:cubicBezTo>
                    <a:pt x="19323" y="17816"/>
                    <a:pt x="19630" y="19742"/>
                    <a:pt x="20470" y="21600"/>
                  </a:cubicBezTo>
                  <a:cubicBezTo>
                    <a:pt x="16332" y="20932"/>
                    <a:pt x="12482" y="19763"/>
                    <a:pt x="9169" y="18170"/>
                  </a:cubicBezTo>
                  <a:cubicBezTo>
                    <a:pt x="5058" y="16193"/>
                    <a:pt x="1898" y="13625"/>
                    <a:pt x="0" y="1072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412750" hangingPunct="0">
                <a:defRPr>
                  <a:solidFill>
                    <a:srgbClr val="FEFCFF"/>
                  </a:solidFill>
                </a:defRPr>
              </a:pPr>
              <a:endParaRPr sz="1000" kern="0">
                <a:solidFill>
                  <a:srgbClr val="FEFCFF"/>
                </a:solidFill>
                <a:cs typeface="+mn-ea"/>
                <a:sym typeface="+mn-lt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5245279" y="2622181"/>
              <a:ext cx="1702850" cy="1698195"/>
            </a:xfrm>
            <a:custGeom>
              <a:avLst/>
              <a:gdLst>
                <a:gd name="connsiteX0" fmla="*/ 847812 w 1702850"/>
                <a:gd name="connsiteY0" fmla="*/ 89811 h 1698195"/>
                <a:gd name="connsiteX1" fmla="*/ 728156 w 1702850"/>
                <a:gd name="connsiteY1" fmla="*/ 142614 h 1698195"/>
                <a:gd name="connsiteX2" fmla="*/ 397825 w 1702850"/>
                <a:gd name="connsiteY2" fmla="*/ 378373 h 1698195"/>
                <a:gd name="connsiteX3" fmla="*/ 147529 w 1702850"/>
                <a:gd name="connsiteY3" fmla="*/ 714918 h 1698195"/>
                <a:gd name="connsiteX4" fmla="*/ 89617 w 1702850"/>
                <a:gd name="connsiteY4" fmla="*/ 841705 h 1698195"/>
                <a:gd name="connsiteX5" fmla="*/ 146083 w 1702850"/>
                <a:gd name="connsiteY5" fmla="*/ 969774 h 1698195"/>
                <a:gd name="connsiteX6" fmla="*/ 391859 w 1702850"/>
                <a:gd name="connsiteY6" fmla="*/ 1308669 h 1698195"/>
                <a:gd name="connsiteX7" fmla="*/ 734614 w 1702850"/>
                <a:gd name="connsiteY7" fmla="*/ 1555411 h 1698195"/>
                <a:gd name="connsiteX8" fmla="*/ 858549 w 1702850"/>
                <a:gd name="connsiteY8" fmla="*/ 1609285 h 1698195"/>
                <a:gd name="connsiteX9" fmla="*/ 985496 w 1702850"/>
                <a:gd name="connsiteY9" fmla="*/ 1553883 h 1698195"/>
                <a:gd name="connsiteX10" fmla="*/ 1322895 w 1702850"/>
                <a:gd name="connsiteY10" fmla="*/ 1309885 h 1698195"/>
                <a:gd name="connsiteX11" fmla="*/ 1560874 w 1702850"/>
                <a:gd name="connsiteY11" fmla="*/ 981563 h 1698195"/>
                <a:gd name="connsiteX12" fmla="*/ 1613399 w 1702850"/>
                <a:gd name="connsiteY12" fmla="*/ 863327 h 1698195"/>
                <a:gd name="connsiteX13" fmla="*/ 1563620 w 1702850"/>
                <a:gd name="connsiteY13" fmla="*/ 747136 h 1698195"/>
                <a:gd name="connsiteX14" fmla="*/ 1346489 w 1702850"/>
                <a:gd name="connsiteY14" fmla="*/ 429111 h 1698195"/>
                <a:gd name="connsiteX15" fmla="*/ 985167 w 1702850"/>
                <a:gd name="connsiteY15" fmla="*/ 151956 h 1698195"/>
                <a:gd name="connsiteX16" fmla="*/ 1335482 w 1702850"/>
                <a:gd name="connsiteY16" fmla="*/ 82 h 1698195"/>
                <a:gd name="connsiteX17" fmla="*/ 1661293 w 1702850"/>
                <a:gd name="connsiteY17" fmla="*/ 44925 h 1698195"/>
                <a:gd name="connsiteX18" fmla="*/ 1699749 w 1702850"/>
                <a:gd name="connsiteY18" fmla="*/ 472755 h 1698195"/>
                <a:gd name="connsiteX19" fmla="*/ 1671527 w 1702850"/>
                <a:gd name="connsiteY19" fmla="*/ 672349 h 1698195"/>
                <a:gd name="connsiteX20" fmla="*/ 1616473 w 1702850"/>
                <a:gd name="connsiteY20" fmla="*/ 858662 h 1698195"/>
                <a:gd name="connsiteX21" fmla="*/ 1648560 w 1702850"/>
                <a:gd name="connsiteY21" fmla="*/ 956859 h 1698195"/>
                <a:gd name="connsiteX22" fmla="*/ 1697860 w 1702850"/>
                <a:gd name="connsiteY22" fmla="*/ 1266020 h 1698195"/>
                <a:gd name="connsiteX23" fmla="*/ 1655741 w 1702850"/>
                <a:gd name="connsiteY23" fmla="*/ 1654372 h 1698195"/>
                <a:gd name="connsiteX24" fmla="*/ 1248716 w 1702850"/>
                <a:gd name="connsiteY24" fmla="*/ 1695963 h 1698195"/>
                <a:gd name="connsiteX25" fmla="*/ 952553 w 1702850"/>
                <a:gd name="connsiteY25" fmla="*/ 1642812 h 1698195"/>
                <a:gd name="connsiteX26" fmla="*/ 864037 w 1702850"/>
                <a:gd name="connsiteY26" fmla="*/ 1611984 h 1698195"/>
                <a:gd name="connsiteX27" fmla="*/ 681646 w 1702850"/>
                <a:gd name="connsiteY27" fmla="*/ 1665278 h 1698195"/>
                <a:gd name="connsiteX28" fmla="*/ 493233 w 1702850"/>
                <a:gd name="connsiteY28" fmla="*/ 1693093 h 1698195"/>
                <a:gd name="connsiteX29" fmla="*/ 41585 w 1702850"/>
                <a:gd name="connsiteY29" fmla="*/ 1653755 h 1698195"/>
                <a:gd name="connsiteX30" fmla="*/ 2688 w 1702850"/>
                <a:gd name="connsiteY30" fmla="*/ 1237709 h 1698195"/>
                <a:gd name="connsiteX31" fmla="*/ 56498 w 1702850"/>
                <a:gd name="connsiteY31" fmla="*/ 937757 h 1698195"/>
                <a:gd name="connsiteX32" fmla="*/ 89060 w 1702850"/>
                <a:gd name="connsiteY32" fmla="*/ 842576 h 1698195"/>
                <a:gd name="connsiteX33" fmla="*/ 34621 w 1702850"/>
                <a:gd name="connsiteY33" fmla="*/ 651271 h 1698195"/>
                <a:gd name="connsiteX34" fmla="*/ 9020 w 1702850"/>
                <a:gd name="connsiteY34" fmla="*/ 453794 h 1698195"/>
                <a:gd name="connsiteX35" fmla="*/ 49012 w 1702850"/>
                <a:gd name="connsiteY35" fmla="*/ 46607 h 1698195"/>
                <a:gd name="connsiteX36" fmla="*/ 448533 w 1702850"/>
                <a:gd name="connsiteY36" fmla="*/ 4164 h 1698195"/>
                <a:gd name="connsiteX37" fmla="*/ 754236 w 1702850"/>
                <a:gd name="connsiteY37" fmla="*/ 54966 h 1698195"/>
                <a:gd name="connsiteX38" fmla="*/ 851360 w 1702850"/>
                <a:gd name="connsiteY38" fmla="*/ 87326 h 1698195"/>
                <a:gd name="connsiteX39" fmla="*/ 1032549 w 1702850"/>
                <a:gd name="connsiteY39" fmla="*/ 32064 h 1698195"/>
                <a:gd name="connsiteX40" fmla="*/ 1225524 w 1702850"/>
                <a:gd name="connsiteY40" fmla="*/ 3463 h 1698195"/>
                <a:gd name="connsiteX41" fmla="*/ 1335482 w 1702850"/>
                <a:gd name="connsiteY41" fmla="*/ 82 h 169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02850" h="1698195">
                  <a:moveTo>
                    <a:pt x="847812" y="89811"/>
                  </a:moveTo>
                  <a:lnTo>
                    <a:pt x="728156" y="142614"/>
                  </a:lnTo>
                  <a:cubicBezTo>
                    <a:pt x="606886" y="203718"/>
                    <a:pt x="495430" y="283168"/>
                    <a:pt x="397825" y="378373"/>
                  </a:cubicBezTo>
                  <a:cubicBezTo>
                    <a:pt x="296940" y="476835"/>
                    <a:pt x="212521" y="590480"/>
                    <a:pt x="147529" y="714918"/>
                  </a:cubicBezTo>
                  <a:lnTo>
                    <a:pt x="89617" y="841705"/>
                  </a:lnTo>
                  <a:lnTo>
                    <a:pt x="146083" y="969774"/>
                  </a:lnTo>
                  <a:cubicBezTo>
                    <a:pt x="209349" y="1094815"/>
                    <a:pt x="292249" y="1209275"/>
                    <a:pt x="391859" y="1308669"/>
                  </a:cubicBezTo>
                  <a:cubicBezTo>
                    <a:pt x="492377" y="1408963"/>
                    <a:pt x="608153" y="1492188"/>
                    <a:pt x="734614" y="1555411"/>
                  </a:cubicBezTo>
                  <a:lnTo>
                    <a:pt x="858549" y="1609285"/>
                  </a:lnTo>
                  <a:lnTo>
                    <a:pt x="985496" y="1553883"/>
                  </a:lnTo>
                  <a:cubicBezTo>
                    <a:pt x="1110084" y="1491348"/>
                    <a:pt x="1224075" y="1409050"/>
                    <a:pt x="1322895" y="1309885"/>
                  </a:cubicBezTo>
                  <a:cubicBezTo>
                    <a:pt x="1419132" y="1213365"/>
                    <a:pt x="1499361" y="1102535"/>
                    <a:pt x="1560874" y="981563"/>
                  </a:cubicBezTo>
                  <a:lnTo>
                    <a:pt x="1613399" y="863327"/>
                  </a:lnTo>
                  <a:lnTo>
                    <a:pt x="1563620" y="747136"/>
                  </a:lnTo>
                  <a:cubicBezTo>
                    <a:pt x="1507197" y="631342"/>
                    <a:pt x="1434094" y="524157"/>
                    <a:pt x="1346489" y="429111"/>
                  </a:cubicBezTo>
                  <a:cubicBezTo>
                    <a:pt x="1242604" y="316365"/>
                    <a:pt x="1120302" y="222713"/>
                    <a:pt x="985167" y="151956"/>
                  </a:cubicBezTo>
                  <a:close/>
                  <a:moveTo>
                    <a:pt x="1335482" y="82"/>
                  </a:moveTo>
                  <a:cubicBezTo>
                    <a:pt x="1445390" y="1311"/>
                    <a:pt x="1554859" y="16344"/>
                    <a:pt x="1661293" y="44925"/>
                  </a:cubicBezTo>
                  <a:cubicBezTo>
                    <a:pt x="1696431" y="184625"/>
                    <a:pt x="1709423" y="329013"/>
                    <a:pt x="1699749" y="472755"/>
                  </a:cubicBezTo>
                  <a:cubicBezTo>
                    <a:pt x="1695232" y="539978"/>
                    <a:pt x="1685788" y="606686"/>
                    <a:pt x="1671527" y="672349"/>
                  </a:cubicBezTo>
                  <a:lnTo>
                    <a:pt x="1616473" y="858662"/>
                  </a:lnTo>
                  <a:lnTo>
                    <a:pt x="1648560" y="956859"/>
                  </a:lnTo>
                  <a:cubicBezTo>
                    <a:pt x="1677104" y="1057488"/>
                    <a:pt x="1693691" y="1161269"/>
                    <a:pt x="1697860" y="1266020"/>
                  </a:cubicBezTo>
                  <a:cubicBezTo>
                    <a:pt x="1703067" y="1396830"/>
                    <a:pt x="1688857" y="1527718"/>
                    <a:pt x="1655741" y="1654372"/>
                  </a:cubicBezTo>
                  <a:cubicBezTo>
                    <a:pt x="1523198" y="1690044"/>
                    <a:pt x="1385722" y="1704077"/>
                    <a:pt x="1248716" y="1695963"/>
                  </a:cubicBezTo>
                  <a:cubicBezTo>
                    <a:pt x="1148135" y="1689965"/>
                    <a:pt x="1048720" y="1672105"/>
                    <a:pt x="952553" y="1642812"/>
                  </a:cubicBezTo>
                  <a:lnTo>
                    <a:pt x="864037" y="1611984"/>
                  </a:lnTo>
                  <a:lnTo>
                    <a:pt x="681646" y="1665278"/>
                  </a:lnTo>
                  <a:cubicBezTo>
                    <a:pt x="619628" y="1678851"/>
                    <a:pt x="556678" y="1688155"/>
                    <a:pt x="493233" y="1693093"/>
                  </a:cubicBezTo>
                  <a:cubicBezTo>
                    <a:pt x="341555" y="1704886"/>
                    <a:pt x="188950" y="1691613"/>
                    <a:pt x="41585" y="1653755"/>
                  </a:cubicBezTo>
                  <a:cubicBezTo>
                    <a:pt x="6920" y="1517951"/>
                    <a:pt x="-6180" y="1377551"/>
                    <a:pt x="2688" y="1237709"/>
                  </a:cubicBezTo>
                  <a:cubicBezTo>
                    <a:pt x="9158" y="1135887"/>
                    <a:pt x="27236" y="1035256"/>
                    <a:pt x="56498" y="937757"/>
                  </a:cubicBezTo>
                  <a:lnTo>
                    <a:pt x="89060" y="842576"/>
                  </a:lnTo>
                  <a:lnTo>
                    <a:pt x="34621" y="651271"/>
                  </a:lnTo>
                  <a:cubicBezTo>
                    <a:pt x="21234" y="586260"/>
                    <a:pt x="12665" y="520257"/>
                    <a:pt x="9020" y="453794"/>
                  </a:cubicBezTo>
                  <a:cubicBezTo>
                    <a:pt x="1494" y="316801"/>
                    <a:pt x="14970" y="179494"/>
                    <a:pt x="49012" y="46607"/>
                  </a:cubicBezTo>
                  <a:cubicBezTo>
                    <a:pt x="179230" y="12144"/>
                    <a:pt x="313980" y="-2174"/>
                    <a:pt x="448533" y="4164"/>
                  </a:cubicBezTo>
                  <a:cubicBezTo>
                    <a:pt x="552196" y="9034"/>
                    <a:pt x="654795" y="26116"/>
                    <a:pt x="754236" y="54966"/>
                  </a:cubicBezTo>
                  <a:lnTo>
                    <a:pt x="851360" y="87326"/>
                  </a:lnTo>
                  <a:lnTo>
                    <a:pt x="1032549" y="32064"/>
                  </a:lnTo>
                  <a:cubicBezTo>
                    <a:pt x="1095985" y="17769"/>
                    <a:pt x="1160485" y="8192"/>
                    <a:pt x="1225524" y="3463"/>
                  </a:cubicBezTo>
                  <a:cubicBezTo>
                    <a:pt x="1262162" y="796"/>
                    <a:pt x="1298846" y="-328"/>
                    <a:pt x="1335482" y="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9B27"/>
                </a:gs>
                <a:gs pos="100000">
                  <a:srgbClr val="00AFEF">
                    <a:shade val="100000"/>
                    <a:satMod val="115000"/>
                  </a:srgb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611"/>
            <p:cNvSpPr/>
            <p:nvPr/>
          </p:nvSpPr>
          <p:spPr>
            <a:xfrm>
              <a:off x="6857211" y="2671145"/>
              <a:ext cx="939459" cy="1609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5" y="0"/>
                  </a:moveTo>
                  <a:cubicBezTo>
                    <a:pt x="1884" y="1831"/>
                    <a:pt x="2178" y="3722"/>
                    <a:pt x="1969" y="5605"/>
                  </a:cubicBezTo>
                  <a:cubicBezTo>
                    <a:pt x="1768" y="7413"/>
                    <a:pt x="1104" y="9194"/>
                    <a:pt x="0" y="10887"/>
                  </a:cubicBezTo>
                  <a:cubicBezTo>
                    <a:pt x="1069" y="12592"/>
                    <a:pt x="1696" y="14380"/>
                    <a:pt x="1860" y="16192"/>
                  </a:cubicBezTo>
                  <a:cubicBezTo>
                    <a:pt x="2024" y="18011"/>
                    <a:pt x="1720" y="19834"/>
                    <a:pt x="958" y="21600"/>
                  </a:cubicBezTo>
                  <a:cubicBezTo>
                    <a:pt x="6061" y="20790"/>
                    <a:pt x="10725" y="19234"/>
                    <a:pt x="14510" y="17079"/>
                  </a:cubicBezTo>
                  <a:cubicBezTo>
                    <a:pt x="17578" y="15332"/>
                    <a:pt x="19992" y="13233"/>
                    <a:pt x="21600" y="10915"/>
                  </a:cubicBezTo>
                  <a:cubicBezTo>
                    <a:pt x="19878" y="8189"/>
                    <a:pt x="17026" y="5754"/>
                    <a:pt x="13300" y="3828"/>
                  </a:cubicBezTo>
                  <a:cubicBezTo>
                    <a:pt x="9796" y="2016"/>
                    <a:pt x="5618" y="705"/>
                    <a:pt x="1095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412750" hangingPunct="0">
                <a:defRPr>
                  <a:solidFill>
                    <a:srgbClr val="FEFCFF"/>
                  </a:solidFill>
                </a:defRPr>
              </a:pPr>
              <a:endParaRPr sz="1000" kern="0">
                <a:solidFill>
                  <a:srgbClr val="FEFCFF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611"/>
            <p:cNvSpPr/>
            <p:nvPr/>
          </p:nvSpPr>
          <p:spPr>
            <a:xfrm>
              <a:off x="5332354" y="2705763"/>
              <a:ext cx="1528100" cy="152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83"/>
                  </a:moveTo>
                  <a:cubicBezTo>
                    <a:pt x="1062" y="8053"/>
                    <a:pt x="2691" y="5690"/>
                    <a:pt x="4773" y="3762"/>
                  </a:cubicBezTo>
                  <a:cubicBezTo>
                    <a:pt x="6514" y="2150"/>
                    <a:pt x="8538" y="875"/>
                    <a:pt x="10744" y="0"/>
                  </a:cubicBezTo>
                  <a:cubicBezTo>
                    <a:pt x="13210" y="952"/>
                    <a:pt x="15449" y="2412"/>
                    <a:pt x="17314" y="4285"/>
                  </a:cubicBezTo>
                  <a:cubicBezTo>
                    <a:pt x="19199" y="6177"/>
                    <a:pt x="20659" y="8447"/>
                    <a:pt x="21600" y="10946"/>
                  </a:cubicBezTo>
                  <a:cubicBezTo>
                    <a:pt x="20684" y="13352"/>
                    <a:pt x="19272" y="15538"/>
                    <a:pt x="17457" y="17363"/>
                  </a:cubicBezTo>
                  <a:cubicBezTo>
                    <a:pt x="15600" y="19229"/>
                    <a:pt x="13365" y="20674"/>
                    <a:pt x="10901" y="21600"/>
                  </a:cubicBezTo>
                  <a:cubicBezTo>
                    <a:pt x="8504" y="20690"/>
                    <a:pt x="6319" y="19299"/>
                    <a:pt x="4480" y="17513"/>
                  </a:cubicBezTo>
                  <a:cubicBezTo>
                    <a:pt x="2504" y="15592"/>
                    <a:pt x="974" y="13261"/>
                    <a:pt x="0" y="1068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412750" hangingPunct="0">
                <a:defRPr>
                  <a:solidFill>
                    <a:srgbClr val="FEFCFF"/>
                  </a:solidFill>
                </a:defRPr>
              </a:pPr>
              <a:endParaRPr sz="1000" kern="0">
                <a:solidFill>
                  <a:srgbClr val="FEFCFF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611"/>
            <p:cNvSpPr/>
            <p:nvPr/>
          </p:nvSpPr>
          <p:spPr>
            <a:xfrm>
              <a:off x="5287679" y="4231380"/>
              <a:ext cx="1614559" cy="944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32"/>
                  </a:moveTo>
                  <a:cubicBezTo>
                    <a:pt x="1931" y="1863"/>
                    <a:pt x="3929" y="2152"/>
                    <a:pt x="5915" y="1886"/>
                  </a:cubicBezTo>
                  <a:cubicBezTo>
                    <a:pt x="7620" y="1658"/>
                    <a:pt x="9298" y="1023"/>
                    <a:pt x="10901" y="0"/>
                  </a:cubicBezTo>
                  <a:cubicBezTo>
                    <a:pt x="12703" y="1170"/>
                    <a:pt x="14605" y="1836"/>
                    <a:pt x="16531" y="1972"/>
                  </a:cubicBezTo>
                  <a:cubicBezTo>
                    <a:pt x="18237" y="2093"/>
                    <a:pt x="19944" y="1796"/>
                    <a:pt x="21600" y="1092"/>
                  </a:cubicBezTo>
                  <a:cubicBezTo>
                    <a:pt x="20911" y="5373"/>
                    <a:pt x="19689" y="9349"/>
                    <a:pt x="18019" y="12749"/>
                  </a:cubicBezTo>
                  <a:cubicBezTo>
                    <a:pt x="16091" y="16671"/>
                    <a:pt x="13624" y="19713"/>
                    <a:pt x="10838" y="21600"/>
                  </a:cubicBezTo>
                  <a:cubicBezTo>
                    <a:pt x="8035" y="19825"/>
                    <a:pt x="5546" y="16848"/>
                    <a:pt x="3609" y="12956"/>
                  </a:cubicBezTo>
                  <a:cubicBezTo>
                    <a:pt x="1891" y="9503"/>
                    <a:pt x="656" y="5425"/>
                    <a:pt x="0" y="103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412750" hangingPunct="0">
                <a:defRPr>
                  <a:solidFill>
                    <a:srgbClr val="FEFCFF"/>
                  </a:solidFill>
                </a:defRPr>
              </a:pPr>
              <a:endParaRPr sz="1000" kern="0">
                <a:solidFill>
                  <a:srgbClr val="FEFCFF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606"/>
            <p:cNvSpPr>
              <a:spLocks noEditPoints="1"/>
            </p:cNvSpPr>
            <p:nvPr/>
          </p:nvSpPr>
          <p:spPr bwMode="auto">
            <a:xfrm>
              <a:off x="4733411" y="2248305"/>
              <a:ext cx="365672" cy="257725"/>
            </a:xfrm>
            <a:custGeom>
              <a:avLst/>
              <a:gdLst>
                <a:gd name="T0" fmla="*/ 1032 w 4126"/>
                <a:gd name="T1" fmla="*/ 1874 h 2908"/>
                <a:gd name="T2" fmla="*/ 1022 w 4126"/>
                <a:gd name="T3" fmla="*/ 2004 h 2908"/>
                <a:gd name="T4" fmla="*/ 1290 w 4126"/>
                <a:gd name="T5" fmla="*/ 2118 h 2908"/>
                <a:gd name="T6" fmla="*/ 1551 w 4126"/>
                <a:gd name="T7" fmla="*/ 2464 h 2908"/>
                <a:gd name="T8" fmla="*/ 1949 w 4126"/>
                <a:gd name="T9" fmla="*/ 2636 h 2908"/>
                <a:gd name="T10" fmla="*/ 2404 w 4126"/>
                <a:gd name="T11" fmla="*/ 2600 h 2908"/>
                <a:gd name="T12" fmla="*/ 2765 w 4126"/>
                <a:gd name="T13" fmla="*/ 2361 h 2908"/>
                <a:gd name="T14" fmla="*/ 2950 w 4126"/>
                <a:gd name="T15" fmla="*/ 2009 h 2908"/>
                <a:gd name="T16" fmla="*/ 2879 w 4126"/>
                <a:gd name="T17" fmla="*/ 1876 h 2908"/>
                <a:gd name="T18" fmla="*/ 2727 w 4126"/>
                <a:gd name="T19" fmla="*/ 1891 h 2908"/>
                <a:gd name="T20" fmla="*/ 2612 w 4126"/>
                <a:gd name="T21" fmla="*/ 2110 h 2908"/>
                <a:gd name="T22" fmla="*/ 2395 w 4126"/>
                <a:gd name="T23" fmla="*/ 2304 h 2908"/>
                <a:gd name="T24" fmla="*/ 2143 w 4126"/>
                <a:gd name="T25" fmla="*/ 2372 h 2908"/>
                <a:gd name="T26" fmla="*/ 1874 w 4126"/>
                <a:gd name="T27" fmla="*/ 2331 h 2908"/>
                <a:gd name="T28" fmla="*/ 1622 w 4126"/>
                <a:gd name="T29" fmla="*/ 2146 h 2908"/>
                <a:gd name="T30" fmla="*/ 1684 w 4126"/>
                <a:gd name="T31" fmla="*/ 2022 h 2908"/>
                <a:gd name="T32" fmla="*/ 1705 w 4126"/>
                <a:gd name="T33" fmla="*/ 1893 h 2908"/>
                <a:gd name="T34" fmla="*/ 1362 w 4126"/>
                <a:gd name="T35" fmla="*/ 1604 h 2908"/>
                <a:gd name="T36" fmla="*/ 1696 w 4126"/>
                <a:gd name="T37" fmla="*/ 720 h 2908"/>
                <a:gd name="T38" fmla="*/ 1358 w 4126"/>
                <a:gd name="T39" fmla="*/ 989 h 2908"/>
                <a:gd name="T40" fmla="*/ 1219 w 4126"/>
                <a:gd name="T41" fmla="*/ 1311 h 2908"/>
                <a:gd name="T42" fmla="*/ 1315 w 4126"/>
                <a:gd name="T43" fmla="*/ 1429 h 2908"/>
                <a:gd name="T44" fmla="*/ 1462 w 4126"/>
                <a:gd name="T45" fmla="*/ 1385 h 2908"/>
                <a:gd name="T46" fmla="*/ 1587 w 4126"/>
                <a:gd name="T47" fmla="*/ 1141 h 2908"/>
                <a:gd name="T48" fmla="*/ 1816 w 4126"/>
                <a:gd name="T49" fmla="*/ 971 h 2908"/>
                <a:gd name="T50" fmla="*/ 2066 w 4126"/>
                <a:gd name="T51" fmla="*/ 919 h 2908"/>
                <a:gd name="T52" fmla="*/ 2341 w 4126"/>
                <a:gd name="T53" fmla="*/ 982 h 2908"/>
                <a:gd name="T54" fmla="*/ 2579 w 4126"/>
                <a:gd name="T55" fmla="*/ 1195 h 2908"/>
                <a:gd name="T56" fmla="*/ 2469 w 4126"/>
                <a:gd name="T57" fmla="*/ 1289 h 2908"/>
                <a:gd name="T58" fmla="*/ 2479 w 4126"/>
                <a:gd name="T59" fmla="*/ 1420 h 2908"/>
                <a:gd name="T60" fmla="*/ 2835 w 4126"/>
                <a:gd name="T61" fmla="*/ 1687 h 2908"/>
                <a:gd name="T62" fmla="*/ 3161 w 4126"/>
                <a:gd name="T63" fmla="*/ 1380 h 2908"/>
                <a:gd name="T64" fmla="*/ 3111 w 4126"/>
                <a:gd name="T65" fmla="*/ 1259 h 2908"/>
                <a:gd name="T66" fmla="*/ 2811 w 4126"/>
                <a:gd name="T67" fmla="*/ 1045 h 2908"/>
                <a:gd name="T68" fmla="*/ 2498 w 4126"/>
                <a:gd name="T69" fmla="*/ 752 h 2908"/>
                <a:gd name="T70" fmla="*/ 2066 w 4126"/>
                <a:gd name="T71" fmla="*/ 644 h 2908"/>
                <a:gd name="T72" fmla="*/ 2408 w 4126"/>
                <a:gd name="T73" fmla="*/ 95 h 2908"/>
                <a:gd name="T74" fmla="*/ 2865 w 4126"/>
                <a:gd name="T75" fmla="*/ 423 h 2908"/>
                <a:gd name="T76" fmla="*/ 3133 w 4126"/>
                <a:gd name="T77" fmla="*/ 919 h 2908"/>
                <a:gd name="T78" fmla="*/ 3509 w 4126"/>
                <a:gd name="T79" fmla="*/ 1073 h 2908"/>
                <a:gd name="T80" fmla="*/ 3903 w 4126"/>
                <a:gd name="T81" fmla="*/ 1351 h 2908"/>
                <a:gd name="T82" fmla="*/ 4110 w 4126"/>
                <a:gd name="T83" fmla="*/ 1790 h 2908"/>
                <a:gd name="T84" fmla="*/ 4066 w 4126"/>
                <a:gd name="T85" fmla="*/ 2291 h 2908"/>
                <a:gd name="T86" fmla="*/ 3788 w 4126"/>
                <a:gd name="T87" fmla="*/ 2685 h 2908"/>
                <a:gd name="T88" fmla="*/ 3349 w 4126"/>
                <a:gd name="T89" fmla="*/ 2893 h 2908"/>
                <a:gd name="T90" fmla="*/ 426 w 4126"/>
                <a:gd name="T91" fmla="*/ 2863 h 2908"/>
                <a:gd name="T92" fmla="*/ 119 w 4126"/>
                <a:gd name="T93" fmla="*/ 2616 h 2908"/>
                <a:gd name="T94" fmla="*/ 0 w 4126"/>
                <a:gd name="T95" fmla="*/ 2227 h 2908"/>
                <a:gd name="T96" fmla="*/ 117 w 4126"/>
                <a:gd name="T97" fmla="*/ 1847 h 2908"/>
                <a:gd name="T98" fmla="*/ 416 w 4126"/>
                <a:gd name="T99" fmla="*/ 1600 h 2908"/>
                <a:gd name="T100" fmla="*/ 720 w 4126"/>
                <a:gd name="T101" fmla="*/ 1551 h 2908"/>
                <a:gd name="T102" fmla="*/ 695 w 4126"/>
                <a:gd name="T103" fmla="*/ 1055 h 2908"/>
                <a:gd name="T104" fmla="*/ 901 w 4126"/>
                <a:gd name="T105" fmla="*/ 540 h 2908"/>
                <a:gd name="T106" fmla="*/ 1299 w 4126"/>
                <a:gd name="T107" fmla="*/ 170 h 2908"/>
                <a:gd name="T108" fmla="*/ 1831 w 4126"/>
                <a:gd name="T109" fmla="*/ 3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26" h="2908">
                  <a:moveTo>
                    <a:pt x="1362" y="1604"/>
                  </a:moveTo>
                  <a:lnTo>
                    <a:pt x="1334" y="1606"/>
                  </a:lnTo>
                  <a:lnTo>
                    <a:pt x="1308" y="1614"/>
                  </a:lnTo>
                  <a:lnTo>
                    <a:pt x="1284" y="1628"/>
                  </a:lnTo>
                  <a:lnTo>
                    <a:pt x="1261" y="1645"/>
                  </a:lnTo>
                  <a:lnTo>
                    <a:pt x="1032" y="1874"/>
                  </a:lnTo>
                  <a:lnTo>
                    <a:pt x="1017" y="1893"/>
                  </a:lnTo>
                  <a:lnTo>
                    <a:pt x="1008" y="1914"/>
                  </a:lnTo>
                  <a:lnTo>
                    <a:pt x="1003" y="1937"/>
                  </a:lnTo>
                  <a:lnTo>
                    <a:pt x="1005" y="1961"/>
                  </a:lnTo>
                  <a:lnTo>
                    <a:pt x="1011" y="1984"/>
                  </a:lnTo>
                  <a:lnTo>
                    <a:pt x="1022" y="2004"/>
                  </a:lnTo>
                  <a:lnTo>
                    <a:pt x="1039" y="2022"/>
                  </a:lnTo>
                  <a:lnTo>
                    <a:pt x="1059" y="2036"/>
                  </a:lnTo>
                  <a:lnTo>
                    <a:pt x="1080" y="2043"/>
                  </a:lnTo>
                  <a:lnTo>
                    <a:pt x="1105" y="2046"/>
                  </a:lnTo>
                  <a:lnTo>
                    <a:pt x="1265" y="2046"/>
                  </a:lnTo>
                  <a:lnTo>
                    <a:pt x="1290" y="2118"/>
                  </a:lnTo>
                  <a:lnTo>
                    <a:pt x="1322" y="2186"/>
                  </a:lnTo>
                  <a:lnTo>
                    <a:pt x="1358" y="2250"/>
                  </a:lnTo>
                  <a:lnTo>
                    <a:pt x="1399" y="2310"/>
                  </a:lnTo>
                  <a:lnTo>
                    <a:pt x="1446" y="2365"/>
                  </a:lnTo>
                  <a:lnTo>
                    <a:pt x="1496" y="2416"/>
                  </a:lnTo>
                  <a:lnTo>
                    <a:pt x="1551" y="2464"/>
                  </a:lnTo>
                  <a:lnTo>
                    <a:pt x="1609" y="2505"/>
                  </a:lnTo>
                  <a:lnTo>
                    <a:pt x="1671" y="2543"/>
                  </a:lnTo>
                  <a:lnTo>
                    <a:pt x="1736" y="2574"/>
                  </a:lnTo>
                  <a:lnTo>
                    <a:pt x="1804" y="2600"/>
                  </a:lnTo>
                  <a:lnTo>
                    <a:pt x="1875" y="2621"/>
                  </a:lnTo>
                  <a:lnTo>
                    <a:pt x="1949" y="2636"/>
                  </a:lnTo>
                  <a:lnTo>
                    <a:pt x="2024" y="2646"/>
                  </a:lnTo>
                  <a:lnTo>
                    <a:pt x="2103" y="2649"/>
                  </a:lnTo>
                  <a:lnTo>
                    <a:pt x="2182" y="2645"/>
                  </a:lnTo>
                  <a:lnTo>
                    <a:pt x="2259" y="2636"/>
                  </a:lnTo>
                  <a:lnTo>
                    <a:pt x="2333" y="2621"/>
                  </a:lnTo>
                  <a:lnTo>
                    <a:pt x="2404" y="2600"/>
                  </a:lnTo>
                  <a:lnTo>
                    <a:pt x="2473" y="2573"/>
                  </a:lnTo>
                  <a:lnTo>
                    <a:pt x="2539" y="2540"/>
                  </a:lnTo>
                  <a:lnTo>
                    <a:pt x="2602" y="2503"/>
                  </a:lnTo>
                  <a:lnTo>
                    <a:pt x="2660" y="2460"/>
                  </a:lnTo>
                  <a:lnTo>
                    <a:pt x="2715" y="2412"/>
                  </a:lnTo>
                  <a:lnTo>
                    <a:pt x="2765" y="2361"/>
                  </a:lnTo>
                  <a:lnTo>
                    <a:pt x="2811" y="2304"/>
                  </a:lnTo>
                  <a:lnTo>
                    <a:pt x="2852" y="2243"/>
                  </a:lnTo>
                  <a:lnTo>
                    <a:pt x="2889" y="2178"/>
                  </a:lnTo>
                  <a:lnTo>
                    <a:pt x="2920" y="2110"/>
                  </a:lnTo>
                  <a:lnTo>
                    <a:pt x="2945" y="2037"/>
                  </a:lnTo>
                  <a:lnTo>
                    <a:pt x="2950" y="2009"/>
                  </a:lnTo>
                  <a:lnTo>
                    <a:pt x="2950" y="1982"/>
                  </a:lnTo>
                  <a:lnTo>
                    <a:pt x="2945" y="1957"/>
                  </a:lnTo>
                  <a:lnTo>
                    <a:pt x="2935" y="1932"/>
                  </a:lnTo>
                  <a:lnTo>
                    <a:pt x="2920" y="1911"/>
                  </a:lnTo>
                  <a:lnTo>
                    <a:pt x="2901" y="1892"/>
                  </a:lnTo>
                  <a:lnTo>
                    <a:pt x="2879" y="1876"/>
                  </a:lnTo>
                  <a:lnTo>
                    <a:pt x="2854" y="1865"/>
                  </a:lnTo>
                  <a:lnTo>
                    <a:pt x="2826" y="1860"/>
                  </a:lnTo>
                  <a:lnTo>
                    <a:pt x="2799" y="1860"/>
                  </a:lnTo>
                  <a:lnTo>
                    <a:pt x="2774" y="1865"/>
                  </a:lnTo>
                  <a:lnTo>
                    <a:pt x="2748" y="1876"/>
                  </a:lnTo>
                  <a:lnTo>
                    <a:pt x="2727" y="1891"/>
                  </a:lnTo>
                  <a:lnTo>
                    <a:pt x="2707" y="1909"/>
                  </a:lnTo>
                  <a:lnTo>
                    <a:pt x="2692" y="1932"/>
                  </a:lnTo>
                  <a:lnTo>
                    <a:pt x="2682" y="1957"/>
                  </a:lnTo>
                  <a:lnTo>
                    <a:pt x="2662" y="2012"/>
                  </a:lnTo>
                  <a:lnTo>
                    <a:pt x="2638" y="2063"/>
                  </a:lnTo>
                  <a:lnTo>
                    <a:pt x="2612" y="2110"/>
                  </a:lnTo>
                  <a:lnTo>
                    <a:pt x="2582" y="2152"/>
                  </a:lnTo>
                  <a:lnTo>
                    <a:pt x="2548" y="2190"/>
                  </a:lnTo>
                  <a:lnTo>
                    <a:pt x="2513" y="2225"/>
                  </a:lnTo>
                  <a:lnTo>
                    <a:pt x="2475" y="2255"/>
                  </a:lnTo>
                  <a:lnTo>
                    <a:pt x="2435" y="2281"/>
                  </a:lnTo>
                  <a:lnTo>
                    <a:pt x="2395" y="2304"/>
                  </a:lnTo>
                  <a:lnTo>
                    <a:pt x="2353" y="2324"/>
                  </a:lnTo>
                  <a:lnTo>
                    <a:pt x="2311" y="2340"/>
                  </a:lnTo>
                  <a:lnTo>
                    <a:pt x="2269" y="2352"/>
                  </a:lnTo>
                  <a:lnTo>
                    <a:pt x="2226" y="2362"/>
                  </a:lnTo>
                  <a:lnTo>
                    <a:pt x="2184" y="2369"/>
                  </a:lnTo>
                  <a:lnTo>
                    <a:pt x="2143" y="2372"/>
                  </a:lnTo>
                  <a:lnTo>
                    <a:pt x="2103" y="2374"/>
                  </a:lnTo>
                  <a:lnTo>
                    <a:pt x="2059" y="2372"/>
                  </a:lnTo>
                  <a:lnTo>
                    <a:pt x="2013" y="2367"/>
                  </a:lnTo>
                  <a:lnTo>
                    <a:pt x="1967" y="2360"/>
                  </a:lnTo>
                  <a:lnTo>
                    <a:pt x="1920" y="2347"/>
                  </a:lnTo>
                  <a:lnTo>
                    <a:pt x="1874" y="2331"/>
                  </a:lnTo>
                  <a:lnTo>
                    <a:pt x="1828" y="2311"/>
                  </a:lnTo>
                  <a:lnTo>
                    <a:pt x="1783" y="2287"/>
                  </a:lnTo>
                  <a:lnTo>
                    <a:pt x="1739" y="2258"/>
                  </a:lnTo>
                  <a:lnTo>
                    <a:pt x="1697" y="2226"/>
                  </a:lnTo>
                  <a:lnTo>
                    <a:pt x="1659" y="2188"/>
                  </a:lnTo>
                  <a:lnTo>
                    <a:pt x="1622" y="2146"/>
                  </a:lnTo>
                  <a:lnTo>
                    <a:pt x="1590" y="2098"/>
                  </a:lnTo>
                  <a:lnTo>
                    <a:pt x="1561" y="2046"/>
                  </a:lnTo>
                  <a:lnTo>
                    <a:pt x="1619" y="2046"/>
                  </a:lnTo>
                  <a:lnTo>
                    <a:pt x="1642" y="2043"/>
                  </a:lnTo>
                  <a:lnTo>
                    <a:pt x="1664" y="2036"/>
                  </a:lnTo>
                  <a:lnTo>
                    <a:pt x="1684" y="2022"/>
                  </a:lnTo>
                  <a:lnTo>
                    <a:pt x="1700" y="2004"/>
                  </a:lnTo>
                  <a:lnTo>
                    <a:pt x="1711" y="1984"/>
                  </a:lnTo>
                  <a:lnTo>
                    <a:pt x="1717" y="1961"/>
                  </a:lnTo>
                  <a:lnTo>
                    <a:pt x="1719" y="1937"/>
                  </a:lnTo>
                  <a:lnTo>
                    <a:pt x="1715" y="1914"/>
                  </a:lnTo>
                  <a:lnTo>
                    <a:pt x="1705" y="1893"/>
                  </a:lnTo>
                  <a:lnTo>
                    <a:pt x="1690" y="1874"/>
                  </a:lnTo>
                  <a:lnTo>
                    <a:pt x="1461" y="1645"/>
                  </a:lnTo>
                  <a:lnTo>
                    <a:pt x="1439" y="1628"/>
                  </a:lnTo>
                  <a:lnTo>
                    <a:pt x="1414" y="1614"/>
                  </a:lnTo>
                  <a:lnTo>
                    <a:pt x="1388" y="1606"/>
                  </a:lnTo>
                  <a:lnTo>
                    <a:pt x="1362" y="1604"/>
                  </a:lnTo>
                  <a:close/>
                  <a:moveTo>
                    <a:pt x="2066" y="644"/>
                  </a:moveTo>
                  <a:lnTo>
                    <a:pt x="1987" y="648"/>
                  </a:lnTo>
                  <a:lnTo>
                    <a:pt x="1910" y="657"/>
                  </a:lnTo>
                  <a:lnTo>
                    <a:pt x="1836" y="673"/>
                  </a:lnTo>
                  <a:lnTo>
                    <a:pt x="1765" y="694"/>
                  </a:lnTo>
                  <a:lnTo>
                    <a:pt x="1696" y="720"/>
                  </a:lnTo>
                  <a:lnTo>
                    <a:pt x="1630" y="753"/>
                  </a:lnTo>
                  <a:lnTo>
                    <a:pt x="1567" y="790"/>
                  </a:lnTo>
                  <a:lnTo>
                    <a:pt x="1510" y="833"/>
                  </a:lnTo>
                  <a:lnTo>
                    <a:pt x="1454" y="881"/>
                  </a:lnTo>
                  <a:lnTo>
                    <a:pt x="1404" y="933"/>
                  </a:lnTo>
                  <a:lnTo>
                    <a:pt x="1358" y="989"/>
                  </a:lnTo>
                  <a:lnTo>
                    <a:pt x="1317" y="1051"/>
                  </a:lnTo>
                  <a:lnTo>
                    <a:pt x="1280" y="1116"/>
                  </a:lnTo>
                  <a:lnTo>
                    <a:pt x="1249" y="1185"/>
                  </a:lnTo>
                  <a:lnTo>
                    <a:pt x="1224" y="1257"/>
                  </a:lnTo>
                  <a:lnTo>
                    <a:pt x="1219" y="1284"/>
                  </a:lnTo>
                  <a:lnTo>
                    <a:pt x="1219" y="1311"/>
                  </a:lnTo>
                  <a:lnTo>
                    <a:pt x="1224" y="1337"/>
                  </a:lnTo>
                  <a:lnTo>
                    <a:pt x="1234" y="1361"/>
                  </a:lnTo>
                  <a:lnTo>
                    <a:pt x="1249" y="1384"/>
                  </a:lnTo>
                  <a:lnTo>
                    <a:pt x="1268" y="1402"/>
                  </a:lnTo>
                  <a:lnTo>
                    <a:pt x="1290" y="1417"/>
                  </a:lnTo>
                  <a:lnTo>
                    <a:pt x="1315" y="1429"/>
                  </a:lnTo>
                  <a:lnTo>
                    <a:pt x="1343" y="1434"/>
                  </a:lnTo>
                  <a:lnTo>
                    <a:pt x="1370" y="1434"/>
                  </a:lnTo>
                  <a:lnTo>
                    <a:pt x="1397" y="1429"/>
                  </a:lnTo>
                  <a:lnTo>
                    <a:pt x="1421" y="1417"/>
                  </a:lnTo>
                  <a:lnTo>
                    <a:pt x="1443" y="1404"/>
                  </a:lnTo>
                  <a:lnTo>
                    <a:pt x="1462" y="1385"/>
                  </a:lnTo>
                  <a:lnTo>
                    <a:pt x="1477" y="1362"/>
                  </a:lnTo>
                  <a:lnTo>
                    <a:pt x="1487" y="1336"/>
                  </a:lnTo>
                  <a:lnTo>
                    <a:pt x="1507" y="1281"/>
                  </a:lnTo>
                  <a:lnTo>
                    <a:pt x="1531" y="1230"/>
                  </a:lnTo>
                  <a:lnTo>
                    <a:pt x="1557" y="1183"/>
                  </a:lnTo>
                  <a:lnTo>
                    <a:pt x="1587" y="1141"/>
                  </a:lnTo>
                  <a:lnTo>
                    <a:pt x="1621" y="1103"/>
                  </a:lnTo>
                  <a:lnTo>
                    <a:pt x="1656" y="1070"/>
                  </a:lnTo>
                  <a:lnTo>
                    <a:pt x="1694" y="1040"/>
                  </a:lnTo>
                  <a:lnTo>
                    <a:pt x="1734" y="1012"/>
                  </a:lnTo>
                  <a:lnTo>
                    <a:pt x="1774" y="989"/>
                  </a:lnTo>
                  <a:lnTo>
                    <a:pt x="1816" y="971"/>
                  </a:lnTo>
                  <a:lnTo>
                    <a:pt x="1858" y="954"/>
                  </a:lnTo>
                  <a:lnTo>
                    <a:pt x="1900" y="942"/>
                  </a:lnTo>
                  <a:lnTo>
                    <a:pt x="1943" y="932"/>
                  </a:lnTo>
                  <a:lnTo>
                    <a:pt x="1986" y="924"/>
                  </a:lnTo>
                  <a:lnTo>
                    <a:pt x="2026" y="921"/>
                  </a:lnTo>
                  <a:lnTo>
                    <a:pt x="2066" y="919"/>
                  </a:lnTo>
                  <a:lnTo>
                    <a:pt x="2110" y="921"/>
                  </a:lnTo>
                  <a:lnTo>
                    <a:pt x="2156" y="926"/>
                  </a:lnTo>
                  <a:lnTo>
                    <a:pt x="2202" y="934"/>
                  </a:lnTo>
                  <a:lnTo>
                    <a:pt x="2249" y="947"/>
                  </a:lnTo>
                  <a:lnTo>
                    <a:pt x="2295" y="962"/>
                  </a:lnTo>
                  <a:lnTo>
                    <a:pt x="2341" y="982"/>
                  </a:lnTo>
                  <a:lnTo>
                    <a:pt x="2386" y="1006"/>
                  </a:lnTo>
                  <a:lnTo>
                    <a:pt x="2430" y="1034"/>
                  </a:lnTo>
                  <a:lnTo>
                    <a:pt x="2472" y="1067"/>
                  </a:lnTo>
                  <a:lnTo>
                    <a:pt x="2510" y="1105"/>
                  </a:lnTo>
                  <a:lnTo>
                    <a:pt x="2547" y="1147"/>
                  </a:lnTo>
                  <a:lnTo>
                    <a:pt x="2579" y="1195"/>
                  </a:lnTo>
                  <a:lnTo>
                    <a:pt x="2608" y="1247"/>
                  </a:lnTo>
                  <a:lnTo>
                    <a:pt x="2551" y="1247"/>
                  </a:lnTo>
                  <a:lnTo>
                    <a:pt x="2527" y="1250"/>
                  </a:lnTo>
                  <a:lnTo>
                    <a:pt x="2505" y="1259"/>
                  </a:lnTo>
                  <a:lnTo>
                    <a:pt x="2485" y="1271"/>
                  </a:lnTo>
                  <a:lnTo>
                    <a:pt x="2469" y="1289"/>
                  </a:lnTo>
                  <a:lnTo>
                    <a:pt x="2458" y="1310"/>
                  </a:lnTo>
                  <a:lnTo>
                    <a:pt x="2452" y="1332"/>
                  </a:lnTo>
                  <a:lnTo>
                    <a:pt x="2450" y="1356"/>
                  </a:lnTo>
                  <a:lnTo>
                    <a:pt x="2454" y="1380"/>
                  </a:lnTo>
                  <a:lnTo>
                    <a:pt x="2464" y="1401"/>
                  </a:lnTo>
                  <a:lnTo>
                    <a:pt x="2479" y="1420"/>
                  </a:lnTo>
                  <a:lnTo>
                    <a:pt x="2708" y="1649"/>
                  </a:lnTo>
                  <a:lnTo>
                    <a:pt x="2730" y="1667"/>
                  </a:lnTo>
                  <a:lnTo>
                    <a:pt x="2755" y="1679"/>
                  </a:lnTo>
                  <a:lnTo>
                    <a:pt x="2781" y="1687"/>
                  </a:lnTo>
                  <a:lnTo>
                    <a:pt x="2807" y="1689"/>
                  </a:lnTo>
                  <a:lnTo>
                    <a:pt x="2835" y="1687"/>
                  </a:lnTo>
                  <a:lnTo>
                    <a:pt x="2861" y="1679"/>
                  </a:lnTo>
                  <a:lnTo>
                    <a:pt x="2885" y="1667"/>
                  </a:lnTo>
                  <a:lnTo>
                    <a:pt x="2908" y="1649"/>
                  </a:lnTo>
                  <a:lnTo>
                    <a:pt x="3137" y="1420"/>
                  </a:lnTo>
                  <a:lnTo>
                    <a:pt x="3151" y="1401"/>
                  </a:lnTo>
                  <a:lnTo>
                    <a:pt x="3161" y="1380"/>
                  </a:lnTo>
                  <a:lnTo>
                    <a:pt x="3166" y="1356"/>
                  </a:lnTo>
                  <a:lnTo>
                    <a:pt x="3164" y="1332"/>
                  </a:lnTo>
                  <a:lnTo>
                    <a:pt x="3158" y="1310"/>
                  </a:lnTo>
                  <a:lnTo>
                    <a:pt x="3147" y="1289"/>
                  </a:lnTo>
                  <a:lnTo>
                    <a:pt x="3131" y="1271"/>
                  </a:lnTo>
                  <a:lnTo>
                    <a:pt x="3111" y="1259"/>
                  </a:lnTo>
                  <a:lnTo>
                    <a:pt x="3089" y="1250"/>
                  </a:lnTo>
                  <a:lnTo>
                    <a:pt x="3064" y="1247"/>
                  </a:lnTo>
                  <a:lnTo>
                    <a:pt x="2904" y="1247"/>
                  </a:lnTo>
                  <a:lnTo>
                    <a:pt x="2879" y="1176"/>
                  </a:lnTo>
                  <a:lnTo>
                    <a:pt x="2847" y="1108"/>
                  </a:lnTo>
                  <a:lnTo>
                    <a:pt x="2811" y="1045"/>
                  </a:lnTo>
                  <a:lnTo>
                    <a:pt x="2770" y="984"/>
                  </a:lnTo>
                  <a:lnTo>
                    <a:pt x="2723" y="928"/>
                  </a:lnTo>
                  <a:lnTo>
                    <a:pt x="2673" y="877"/>
                  </a:lnTo>
                  <a:lnTo>
                    <a:pt x="2618" y="831"/>
                  </a:lnTo>
                  <a:lnTo>
                    <a:pt x="2561" y="788"/>
                  </a:lnTo>
                  <a:lnTo>
                    <a:pt x="2498" y="752"/>
                  </a:lnTo>
                  <a:lnTo>
                    <a:pt x="2433" y="719"/>
                  </a:lnTo>
                  <a:lnTo>
                    <a:pt x="2365" y="693"/>
                  </a:lnTo>
                  <a:lnTo>
                    <a:pt x="2294" y="672"/>
                  </a:lnTo>
                  <a:lnTo>
                    <a:pt x="2220" y="657"/>
                  </a:lnTo>
                  <a:lnTo>
                    <a:pt x="2145" y="648"/>
                  </a:lnTo>
                  <a:lnTo>
                    <a:pt x="2066" y="644"/>
                  </a:lnTo>
                  <a:close/>
                  <a:moveTo>
                    <a:pt x="1929" y="0"/>
                  </a:moveTo>
                  <a:lnTo>
                    <a:pt x="2031" y="3"/>
                  </a:lnTo>
                  <a:lnTo>
                    <a:pt x="2128" y="16"/>
                  </a:lnTo>
                  <a:lnTo>
                    <a:pt x="2225" y="35"/>
                  </a:lnTo>
                  <a:lnTo>
                    <a:pt x="2318" y="61"/>
                  </a:lnTo>
                  <a:lnTo>
                    <a:pt x="2408" y="95"/>
                  </a:lnTo>
                  <a:lnTo>
                    <a:pt x="2494" y="135"/>
                  </a:lnTo>
                  <a:lnTo>
                    <a:pt x="2577" y="181"/>
                  </a:lnTo>
                  <a:lnTo>
                    <a:pt x="2656" y="232"/>
                  </a:lnTo>
                  <a:lnTo>
                    <a:pt x="2730" y="291"/>
                  </a:lnTo>
                  <a:lnTo>
                    <a:pt x="2800" y="354"/>
                  </a:lnTo>
                  <a:lnTo>
                    <a:pt x="2865" y="423"/>
                  </a:lnTo>
                  <a:lnTo>
                    <a:pt x="2925" y="495"/>
                  </a:lnTo>
                  <a:lnTo>
                    <a:pt x="2979" y="573"/>
                  </a:lnTo>
                  <a:lnTo>
                    <a:pt x="3027" y="654"/>
                  </a:lnTo>
                  <a:lnTo>
                    <a:pt x="3069" y="739"/>
                  </a:lnTo>
                  <a:lnTo>
                    <a:pt x="3104" y="828"/>
                  </a:lnTo>
                  <a:lnTo>
                    <a:pt x="3133" y="919"/>
                  </a:lnTo>
                  <a:lnTo>
                    <a:pt x="3156" y="1014"/>
                  </a:lnTo>
                  <a:lnTo>
                    <a:pt x="3178" y="1013"/>
                  </a:lnTo>
                  <a:lnTo>
                    <a:pt x="3265" y="1017"/>
                  </a:lnTo>
                  <a:lnTo>
                    <a:pt x="3349" y="1029"/>
                  </a:lnTo>
                  <a:lnTo>
                    <a:pt x="3430" y="1047"/>
                  </a:lnTo>
                  <a:lnTo>
                    <a:pt x="3509" y="1073"/>
                  </a:lnTo>
                  <a:lnTo>
                    <a:pt x="3584" y="1105"/>
                  </a:lnTo>
                  <a:lnTo>
                    <a:pt x="3657" y="1143"/>
                  </a:lnTo>
                  <a:lnTo>
                    <a:pt x="3724" y="1187"/>
                  </a:lnTo>
                  <a:lnTo>
                    <a:pt x="3788" y="1236"/>
                  </a:lnTo>
                  <a:lnTo>
                    <a:pt x="3848" y="1291"/>
                  </a:lnTo>
                  <a:lnTo>
                    <a:pt x="3903" y="1351"/>
                  </a:lnTo>
                  <a:lnTo>
                    <a:pt x="3952" y="1415"/>
                  </a:lnTo>
                  <a:lnTo>
                    <a:pt x="3996" y="1483"/>
                  </a:lnTo>
                  <a:lnTo>
                    <a:pt x="4035" y="1555"/>
                  </a:lnTo>
                  <a:lnTo>
                    <a:pt x="4066" y="1630"/>
                  </a:lnTo>
                  <a:lnTo>
                    <a:pt x="4091" y="1709"/>
                  </a:lnTo>
                  <a:lnTo>
                    <a:pt x="4110" y="1790"/>
                  </a:lnTo>
                  <a:lnTo>
                    <a:pt x="4121" y="1874"/>
                  </a:lnTo>
                  <a:lnTo>
                    <a:pt x="4126" y="1961"/>
                  </a:lnTo>
                  <a:lnTo>
                    <a:pt x="4121" y="2047"/>
                  </a:lnTo>
                  <a:lnTo>
                    <a:pt x="4110" y="2131"/>
                  </a:lnTo>
                  <a:lnTo>
                    <a:pt x="4091" y="2212"/>
                  </a:lnTo>
                  <a:lnTo>
                    <a:pt x="4066" y="2291"/>
                  </a:lnTo>
                  <a:lnTo>
                    <a:pt x="4035" y="2366"/>
                  </a:lnTo>
                  <a:lnTo>
                    <a:pt x="3996" y="2439"/>
                  </a:lnTo>
                  <a:lnTo>
                    <a:pt x="3952" y="2506"/>
                  </a:lnTo>
                  <a:lnTo>
                    <a:pt x="3903" y="2571"/>
                  </a:lnTo>
                  <a:lnTo>
                    <a:pt x="3848" y="2630"/>
                  </a:lnTo>
                  <a:lnTo>
                    <a:pt x="3788" y="2685"/>
                  </a:lnTo>
                  <a:lnTo>
                    <a:pt x="3724" y="2734"/>
                  </a:lnTo>
                  <a:lnTo>
                    <a:pt x="3657" y="2778"/>
                  </a:lnTo>
                  <a:lnTo>
                    <a:pt x="3584" y="2817"/>
                  </a:lnTo>
                  <a:lnTo>
                    <a:pt x="3509" y="2848"/>
                  </a:lnTo>
                  <a:lnTo>
                    <a:pt x="3430" y="2874"/>
                  </a:lnTo>
                  <a:lnTo>
                    <a:pt x="3349" y="2893"/>
                  </a:lnTo>
                  <a:lnTo>
                    <a:pt x="3265" y="2904"/>
                  </a:lnTo>
                  <a:lnTo>
                    <a:pt x="3178" y="2908"/>
                  </a:lnTo>
                  <a:lnTo>
                    <a:pt x="628" y="2908"/>
                  </a:lnTo>
                  <a:lnTo>
                    <a:pt x="557" y="2899"/>
                  </a:lnTo>
                  <a:lnTo>
                    <a:pt x="491" y="2884"/>
                  </a:lnTo>
                  <a:lnTo>
                    <a:pt x="426" y="2863"/>
                  </a:lnTo>
                  <a:lnTo>
                    <a:pt x="365" y="2834"/>
                  </a:lnTo>
                  <a:lnTo>
                    <a:pt x="307" y="2800"/>
                  </a:lnTo>
                  <a:lnTo>
                    <a:pt x="253" y="2762"/>
                  </a:lnTo>
                  <a:lnTo>
                    <a:pt x="204" y="2718"/>
                  </a:lnTo>
                  <a:lnTo>
                    <a:pt x="159" y="2669"/>
                  </a:lnTo>
                  <a:lnTo>
                    <a:pt x="119" y="2616"/>
                  </a:lnTo>
                  <a:lnTo>
                    <a:pt x="84" y="2559"/>
                  </a:lnTo>
                  <a:lnTo>
                    <a:pt x="55" y="2499"/>
                  </a:lnTo>
                  <a:lnTo>
                    <a:pt x="31" y="2435"/>
                  </a:lnTo>
                  <a:lnTo>
                    <a:pt x="14" y="2367"/>
                  </a:lnTo>
                  <a:lnTo>
                    <a:pt x="4" y="2299"/>
                  </a:lnTo>
                  <a:lnTo>
                    <a:pt x="0" y="2227"/>
                  </a:lnTo>
                  <a:lnTo>
                    <a:pt x="4" y="2158"/>
                  </a:lnTo>
                  <a:lnTo>
                    <a:pt x="14" y="2091"/>
                  </a:lnTo>
                  <a:lnTo>
                    <a:pt x="30" y="2026"/>
                  </a:lnTo>
                  <a:lnTo>
                    <a:pt x="54" y="1963"/>
                  </a:lnTo>
                  <a:lnTo>
                    <a:pt x="83" y="1903"/>
                  </a:lnTo>
                  <a:lnTo>
                    <a:pt x="117" y="1847"/>
                  </a:lnTo>
                  <a:lnTo>
                    <a:pt x="155" y="1794"/>
                  </a:lnTo>
                  <a:lnTo>
                    <a:pt x="199" y="1747"/>
                  </a:lnTo>
                  <a:lnTo>
                    <a:pt x="248" y="1703"/>
                  </a:lnTo>
                  <a:lnTo>
                    <a:pt x="301" y="1663"/>
                  </a:lnTo>
                  <a:lnTo>
                    <a:pt x="356" y="1629"/>
                  </a:lnTo>
                  <a:lnTo>
                    <a:pt x="416" y="1600"/>
                  </a:lnTo>
                  <a:lnTo>
                    <a:pt x="479" y="1578"/>
                  </a:lnTo>
                  <a:lnTo>
                    <a:pt x="544" y="1561"/>
                  </a:lnTo>
                  <a:lnTo>
                    <a:pt x="611" y="1550"/>
                  </a:lnTo>
                  <a:lnTo>
                    <a:pt x="681" y="1548"/>
                  </a:lnTo>
                  <a:lnTo>
                    <a:pt x="700" y="1549"/>
                  </a:lnTo>
                  <a:lnTo>
                    <a:pt x="720" y="1551"/>
                  </a:lnTo>
                  <a:lnTo>
                    <a:pt x="704" y="1478"/>
                  </a:lnTo>
                  <a:lnTo>
                    <a:pt x="692" y="1402"/>
                  </a:lnTo>
                  <a:lnTo>
                    <a:pt x="684" y="1325"/>
                  </a:lnTo>
                  <a:lnTo>
                    <a:pt x="681" y="1247"/>
                  </a:lnTo>
                  <a:lnTo>
                    <a:pt x="685" y="1150"/>
                  </a:lnTo>
                  <a:lnTo>
                    <a:pt x="695" y="1055"/>
                  </a:lnTo>
                  <a:lnTo>
                    <a:pt x="714" y="961"/>
                  </a:lnTo>
                  <a:lnTo>
                    <a:pt x="739" y="871"/>
                  </a:lnTo>
                  <a:lnTo>
                    <a:pt x="770" y="783"/>
                  </a:lnTo>
                  <a:lnTo>
                    <a:pt x="808" y="699"/>
                  </a:lnTo>
                  <a:lnTo>
                    <a:pt x="852" y="618"/>
                  </a:lnTo>
                  <a:lnTo>
                    <a:pt x="901" y="540"/>
                  </a:lnTo>
                  <a:lnTo>
                    <a:pt x="955" y="466"/>
                  </a:lnTo>
                  <a:lnTo>
                    <a:pt x="1015" y="397"/>
                  </a:lnTo>
                  <a:lnTo>
                    <a:pt x="1080" y="334"/>
                  </a:lnTo>
                  <a:lnTo>
                    <a:pt x="1149" y="274"/>
                  </a:lnTo>
                  <a:lnTo>
                    <a:pt x="1221" y="220"/>
                  </a:lnTo>
                  <a:lnTo>
                    <a:pt x="1299" y="170"/>
                  </a:lnTo>
                  <a:lnTo>
                    <a:pt x="1381" y="126"/>
                  </a:lnTo>
                  <a:lnTo>
                    <a:pt x="1464" y="88"/>
                  </a:lnTo>
                  <a:lnTo>
                    <a:pt x="1552" y="57"/>
                  </a:lnTo>
                  <a:lnTo>
                    <a:pt x="1644" y="33"/>
                  </a:lnTo>
                  <a:lnTo>
                    <a:pt x="1736" y="15"/>
                  </a:lnTo>
                  <a:lnTo>
                    <a:pt x="1831" y="3"/>
                  </a:lnTo>
                  <a:lnTo>
                    <a:pt x="192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8" name="Group 609"/>
            <p:cNvGrpSpPr>
              <a:grpSpLocks noChangeAspect="1"/>
            </p:cNvGrpSpPr>
            <p:nvPr/>
          </p:nvGrpSpPr>
          <p:grpSpPr>
            <a:xfrm>
              <a:off x="7026904" y="2175621"/>
              <a:ext cx="368711" cy="382039"/>
              <a:chOff x="2929" y="1940"/>
              <a:chExt cx="2019" cy="2092"/>
            </a:xfrm>
            <a:solidFill>
              <a:schemeClr val="bg1"/>
            </a:solidFill>
          </p:grpSpPr>
          <p:sp>
            <p:nvSpPr>
              <p:cNvPr id="49" name="Freeform 611"/>
              <p:cNvSpPr/>
              <p:nvPr/>
            </p:nvSpPr>
            <p:spPr bwMode="auto">
              <a:xfrm>
                <a:off x="3639" y="2629"/>
                <a:ext cx="620" cy="621"/>
              </a:xfrm>
              <a:custGeom>
                <a:avLst/>
                <a:gdLst>
                  <a:gd name="T0" fmla="*/ 564 w 1241"/>
                  <a:gd name="T1" fmla="*/ 0 h 1241"/>
                  <a:gd name="T2" fmla="*/ 578 w 1241"/>
                  <a:gd name="T3" fmla="*/ 1 h 1241"/>
                  <a:gd name="T4" fmla="*/ 592 w 1241"/>
                  <a:gd name="T5" fmla="*/ 5 h 1241"/>
                  <a:gd name="T6" fmla="*/ 604 w 1241"/>
                  <a:gd name="T7" fmla="*/ 14 h 1241"/>
                  <a:gd name="T8" fmla="*/ 614 w 1241"/>
                  <a:gd name="T9" fmla="*/ 24 h 1241"/>
                  <a:gd name="T10" fmla="*/ 619 w 1241"/>
                  <a:gd name="T11" fmla="*/ 38 h 1241"/>
                  <a:gd name="T12" fmla="*/ 622 w 1241"/>
                  <a:gd name="T13" fmla="*/ 52 h 1241"/>
                  <a:gd name="T14" fmla="*/ 622 w 1241"/>
                  <a:gd name="T15" fmla="*/ 567 h 1241"/>
                  <a:gd name="T16" fmla="*/ 624 w 1241"/>
                  <a:gd name="T17" fmla="*/ 583 h 1241"/>
                  <a:gd name="T18" fmla="*/ 632 w 1241"/>
                  <a:gd name="T19" fmla="*/ 597 h 1241"/>
                  <a:gd name="T20" fmla="*/ 643 w 1241"/>
                  <a:gd name="T21" fmla="*/ 609 h 1241"/>
                  <a:gd name="T22" fmla="*/ 657 w 1241"/>
                  <a:gd name="T23" fmla="*/ 617 h 1241"/>
                  <a:gd name="T24" fmla="*/ 674 w 1241"/>
                  <a:gd name="T25" fmla="*/ 619 h 1241"/>
                  <a:gd name="T26" fmla="*/ 1188 w 1241"/>
                  <a:gd name="T27" fmla="*/ 619 h 1241"/>
                  <a:gd name="T28" fmla="*/ 1203 w 1241"/>
                  <a:gd name="T29" fmla="*/ 622 h 1241"/>
                  <a:gd name="T30" fmla="*/ 1216 w 1241"/>
                  <a:gd name="T31" fmla="*/ 627 h 1241"/>
                  <a:gd name="T32" fmla="*/ 1227 w 1241"/>
                  <a:gd name="T33" fmla="*/ 637 h 1241"/>
                  <a:gd name="T34" fmla="*/ 1236 w 1241"/>
                  <a:gd name="T35" fmla="*/ 648 h 1241"/>
                  <a:gd name="T36" fmla="*/ 1240 w 1241"/>
                  <a:gd name="T37" fmla="*/ 662 h 1241"/>
                  <a:gd name="T38" fmla="*/ 1241 w 1241"/>
                  <a:gd name="T39" fmla="*/ 676 h 1241"/>
                  <a:gd name="T40" fmla="*/ 1231 w 1241"/>
                  <a:gd name="T41" fmla="*/ 744 h 1241"/>
                  <a:gd name="T42" fmla="*/ 1214 w 1241"/>
                  <a:gd name="T43" fmla="*/ 807 h 1241"/>
                  <a:gd name="T44" fmla="*/ 1191 w 1241"/>
                  <a:gd name="T45" fmla="*/ 868 h 1241"/>
                  <a:gd name="T46" fmla="*/ 1162 w 1241"/>
                  <a:gd name="T47" fmla="*/ 927 h 1241"/>
                  <a:gd name="T48" fmla="*/ 1127 w 1241"/>
                  <a:gd name="T49" fmla="*/ 981 h 1241"/>
                  <a:gd name="T50" fmla="*/ 1087 w 1241"/>
                  <a:gd name="T51" fmla="*/ 1031 h 1241"/>
                  <a:gd name="T52" fmla="*/ 1041 w 1241"/>
                  <a:gd name="T53" fmla="*/ 1078 h 1241"/>
                  <a:gd name="T54" fmla="*/ 992 w 1241"/>
                  <a:gd name="T55" fmla="*/ 1119 h 1241"/>
                  <a:gd name="T56" fmla="*/ 938 w 1241"/>
                  <a:gd name="T57" fmla="*/ 1154 h 1241"/>
                  <a:gd name="T58" fmla="*/ 881 w 1241"/>
                  <a:gd name="T59" fmla="*/ 1185 h 1241"/>
                  <a:gd name="T60" fmla="*/ 820 w 1241"/>
                  <a:gd name="T61" fmla="*/ 1209 h 1241"/>
                  <a:gd name="T62" fmla="*/ 757 w 1241"/>
                  <a:gd name="T63" fmla="*/ 1227 h 1241"/>
                  <a:gd name="T64" fmla="*/ 690 w 1241"/>
                  <a:gd name="T65" fmla="*/ 1237 h 1241"/>
                  <a:gd name="T66" fmla="*/ 622 w 1241"/>
                  <a:gd name="T67" fmla="*/ 1241 h 1241"/>
                  <a:gd name="T68" fmla="*/ 553 w 1241"/>
                  <a:gd name="T69" fmla="*/ 1237 h 1241"/>
                  <a:gd name="T70" fmla="*/ 488 w 1241"/>
                  <a:gd name="T71" fmla="*/ 1227 h 1241"/>
                  <a:gd name="T72" fmla="*/ 425 w 1241"/>
                  <a:gd name="T73" fmla="*/ 1209 h 1241"/>
                  <a:gd name="T74" fmla="*/ 365 w 1241"/>
                  <a:gd name="T75" fmla="*/ 1186 h 1241"/>
                  <a:gd name="T76" fmla="*/ 308 w 1241"/>
                  <a:gd name="T77" fmla="*/ 1156 h 1241"/>
                  <a:gd name="T78" fmla="*/ 254 w 1241"/>
                  <a:gd name="T79" fmla="*/ 1121 h 1241"/>
                  <a:gd name="T80" fmla="*/ 205 w 1241"/>
                  <a:gd name="T81" fmla="*/ 1081 h 1241"/>
                  <a:gd name="T82" fmla="*/ 160 w 1241"/>
                  <a:gd name="T83" fmla="*/ 1036 h 1241"/>
                  <a:gd name="T84" fmla="*/ 119 w 1241"/>
                  <a:gd name="T85" fmla="*/ 987 h 1241"/>
                  <a:gd name="T86" fmla="*/ 84 w 1241"/>
                  <a:gd name="T87" fmla="*/ 933 h 1241"/>
                  <a:gd name="T88" fmla="*/ 55 w 1241"/>
                  <a:gd name="T89" fmla="*/ 876 h 1241"/>
                  <a:gd name="T90" fmla="*/ 32 w 1241"/>
                  <a:gd name="T91" fmla="*/ 816 h 1241"/>
                  <a:gd name="T92" fmla="*/ 14 w 1241"/>
                  <a:gd name="T93" fmla="*/ 753 h 1241"/>
                  <a:gd name="T94" fmla="*/ 4 w 1241"/>
                  <a:gd name="T95" fmla="*/ 686 h 1241"/>
                  <a:gd name="T96" fmla="*/ 0 w 1241"/>
                  <a:gd name="T97" fmla="*/ 619 h 1241"/>
                  <a:gd name="T98" fmla="*/ 4 w 1241"/>
                  <a:gd name="T99" fmla="*/ 550 h 1241"/>
                  <a:gd name="T100" fmla="*/ 14 w 1241"/>
                  <a:gd name="T101" fmla="*/ 484 h 1241"/>
                  <a:gd name="T102" fmla="*/ 32 w 1241"/>
                  <a:gd name="T103" fmla="*/ 421 h 1241"/>
                  <a:gd name="T104" fmla="*/ 56 w 1241"/>
                  <a:gd name="T105" fmla="*/ 360 h 1241"/>
                  <a:gd name="T106" fmla="*/ 86 w 1241"/>
                  <a:gd name="T107" fmla="*/ 302 h 1241"/>
                  <a:gd name="T108" fmla="*/ 122 w 1241"/>
                  <a:gd name="T109" fmla="*/ 249 h 1241"/>
                  <a:gd name="T110" fmla="*/ 163 w 1241"/>
                  <a:gd name="T111" fmla="*/ 199 h 1241"/>
                  <a:gd name="T112" fmla="*/ 208 w 1241"/>
                  <a:gd name="T113" fmla="*/ 154 h 1241"/>
                  <a:gd name="T114" fmla="*/ 259 w 1241"/>
                  <a:gd name="T115" fmla="*/ 113 h 1241"/>
                  <a:gd name="T116" fmla="*/ 314 w 1241"/>
                  <a:gd name="T117" fmla="*/ 79 h 1241"/>
                  <a:gd name="T118" fmla="*/ 371 w 1241"/>
                  <a:gd name="T119" fmla="*/ 49 h 1241"/>
                  <a:gd name="T120" fmla="*/ 434 w 1241"/>
                  <a:gd name="T121" fmla="*/ 27 h 1241"/>
                  <a:gd name="T122" fmla="*/ 497 w 1241"/>
                  <a:gd name="T123" fmla="*/ 10 h 1241"/>
                  <a:gd name="T124" fmla="*/ 564 w 1241"/>
                  <a:gd name="T125" fmla="*/ 0 h 1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41" h="1241">
                    <a:moveTo>
                      <a:pt x="564" y="0"/>
                    </a:moveTo>
                    <a:lnTo>
                      <a:pt x="578" y="1"/>
                    </a:lnTo>
                    <a:lnTo>
                      <a:pt x="592" y="5"/>
                    </a:lnTo>
                    <a:lnTo>
                      <a:pt x="604" y="14"/>
                    </a:lnTo>
                    <a:lnTo>
                      <a:pt x="614" y="24"/>
                    </a:lnTo>
                    <a:lnTo>
                      <a:pt x="619" y="38"/>
                    </a:lnTo>
                    <a:lnTo>
                      <a:pt x="622" y="52"/>
                    </a:lnTo>
                    <a:lnTo>
                      <a:pt x="622" y="567"/>
                    </a:lnTo>
                    <a:lnTo>
                      <a:pt x="624" y="583"/>
                    </a:lnTo>
                    <a:lnTo>
                      <a:pt x="632" y="597"/>
                    </a:lnTo>
                    <a:lnTo>
                      <a:pt x="643" y="609"/>
                    </a:lnTo>
                    <a:lnTo>
                      <a:pt x="657" y="617"/>
                    </a:lnTo>
                    <a:lnTo>
                      <a:pt x="674" y="619"/>
                    </a:lnTo>
                    <a:lnTo>
                      <a:pt x="1188" y="619"/>
                    </a:lnTo>
                    <a:lnTo>
                      <a:pt x="1203" y="622"/>
                    </a:lnTo>
                    <a:lnTo>
                      <a:pt x="1216" y="627"/>
                    </a:lnTo>
                    <a:lnTo>
                      <a:pt x="1227" y="637"/>
                    </a:lnTo>
                    <a:lnTo>
                      <a:pt x="1236" y="648"/>
                    </a:lnTo>
                    <a:lnTo>
                      <a:pt x="1240" y="662"/>
                    </a:lnTo>
                    <a:lnTo>
                      <a:pt x="1241" y="676"/>
                    </a:lnTo>
                    <a:lnTo>
                      <a:pt x="1231" y="744"/>
                    </a:lnTo>
                    <a:lnTo>
                      <a:pt x="1214" y="807"/>
                    </a:lnTo>
                    <a:lnTo>
                      <a:pt x="1191" y="868"/>
                    </a:lnTo>
                    <a:lnTo>
                      <a:pt x="1162" y="927"/>
                    </a:lnTo>
                    <a:lnTo>
                      <a:pt x="1127" y="981"/>
                    </a:lnTo>
                    <a:lnTo>
                      <a:pt x="1087" y="1031"/>
                    </a:lnTo>
                    <a:lnTo>
                      <a:pt x="1041" y="1078"/>
                    </a:lnTo>
                    <a:lnTo>
                      <a:pt x="992" y="1119"/>
                    </a:lnTo>
                    <a:lnTo>
                      <a:pt x="938" y="1154"/>
                    </a:lnTo>
                    <a:lnTo>
                      <a:pt x="881" y="1185"/>
                    </a:lnTo>
                    <a:lnTo>
                      <a:pt x="820" y="1209"/>
                    </a:lnTo>
                    <a:lnTo>
                      <a:pt x="757" y="1227"/>
                    </a:lnTo>
                    <a:lnTo>
                      <a:pt x="690" y="1237"/>
                    </a:lnTo>
                    <a:lnTo>
                      <a:pt x="622" y="1241"/>
                    </a:lnTo>
                    <a:lnTo>
                      <a:pt x="553" y="1237"/>
                    </a:lnTo>
                    <a:lnTo>
                      <a:pt x="488" y="1227"/>
                    </a:lnTo>
                    <a:lnTo>
                      <a:pt x="425" y="1209"/>
                    </a:lnTo>
                    <a:lnTo>
                      <a:pt x="365" y="1186"/>
                    </a:lnTo>
                    <a:lnTo>
                      <a:pt x="308" y="1156"/>
                    </a:lnTo>
                    <a:lnTo>
                      <a:pt x="254" y="1121"/>
                    </a:lnTo>
                    <a:lnTo>
                      <a:pt x="205" y="1081"/>
                    </a:lnTo>
                    <a:lnTo>
                      <a:pt x="160" y="1036"/>
                    </a:lnTo>
                    <a:lnTo>
                      <a:pt x="119" y="987"/>
                    </a:lnTo>
                    <a:lnTo>
                      <a:pt x="84" y="933"/>
                    </a:lnTo>
                    <a:lnTo>
                      <a:pt x="55" y="876"/>
                    </a:lnTo>
                    <a:lnTo>
                      <a:pt x="32" y="816"/>
                    </a:lnTo>
                    <a:lnTo>
                      <a:pt x="14" y="753"/>
                    </a:lnTo>
                    <a:lnTo>
                      <a:pt x="4" y="686"/>
                    </a:lnTo>
                    <a:lnTo>
                      <a:pt x="0" y="619"/>
                    </a:lnTo>
                    <a:lnTo>
                      <a:pt x="4" y="550"/>
                    </a:lnTo>
                    <a:lnTo>
                      <a:pt x="14" y="484"/>
                    </a:lnTo>
                    <a:lnTo>
                      <a:pt x="32" y="421"/>
                    </a:lnTo>
                    <a:lnTo>
                      <a:pt x="56" y="360"/>
                    </a:lnTo>
                    <a:lnTo>
                      <a:pt x="86" y="302"/>
                    </a:lnTo>
                    <a:lnTo>
                      <a:pt x="122" y="249"/>
                    </a:lnTo>
                    <a:lnTo>
                      <a:pt x="163" y="199"/>
                    </a:lnTo>
                    <a:lnTo>
                      <a:pt x="208" y="154"/>
                    </a:lnTo>
                    <a:lnTo>
                      <a:pt x="259" y="113"/>
                    </a:lnTo>
                    <a:lnTo>
                      <a:pt x="314" y="79"/>
                    </a:lnTo>
                    <a:lnTo>
                      <a:pt x="371" y="49"/>
                    </a:lnTo>
                    <a:lnTo>
                      <a:pt x="434" y="27"/>
                    </a:lnTo>
                    <a:lnTo>
                      <a:pt x="497" y="10"/>
                    </a:lnTo>
                    <a:lnTo>
                      <a:pt x="5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612"/>
              <p:cNvSpPr/>
              <p:nvPr/>
            </p:nvSpPr>
            <p:spPr bwMode="auto">
              <a:xfrm>
                <a:off x="4024" y="2595"/>
                <a:ext cx="269" cy="270"/>
              </a:xfrm>
              <a:custGeom>
                <a:avLst/>
                <a:gdLst>
                  <a:gd name="T0" fmla="*/ 51 w 539"/>
                  <a:gd name="T1" fmla="*/ 0 h 539"/>
                  <a:gd name="T2" fmla="*/ 115 w 539"/>
                  <a:gd name="T3" fmla="*/ 10 h 539"/>
                  <a:gd name="T4" fmla="*/ 176 w 539"/>
                  <a:gd name="T5" fmla="*/ 27 h 539"/>
                  <a:gd name="T6" fmla="*/ 233 w 539"/>
                  <a:gd name="T7" fmla="*/ 51 h 539"/>
                  <a:gd name="T8" fmla="*/ 288 w 539"/>
                  <a:gd name="T9" fmla="*/ 80 h 539"/>
                  <a:gd name="T10" fmla="*/ 337 w 539"/>
                  <a:gd name="T11" fmla="*/ 116 h 539"/>
                  <a:gd name="T12" fmla="*/ 383 w 539"/>
                  <a:gd name="T13" fmla="*/ 157 h 539"/>
                  <a:gd name="T14" fmla="*/ 424 w 539"/>
                  <a:gd name="T15" fmla="*/ 202 h 539"/>
                  <a:gd name="T16" fmla="*/ 459 w 539"/>
                  <a:gd name="T17" fmla="*/ 253 h 539"/>
                  <a:gd name="T18" fmla="*/ 490 w 539"/>
                  <a:gd name="T19" fmla="*/ 307 h 539"/>
                  <a:gd name="T20" fmla="*/ 513 w 539"/>
                  <a:gd name="T21" fmla="*/ 365 h 539"/>
                  <a:gd name="T22" fmla="*/ 529 w 539"/>
                  <a:gd name="T23" fmla="*/ 426 h 539"/>
                  <a:gd name="T24" fmla="*/ 539 w 539"/>
                  <a:gd name="T25" fmla="*/ 490 h 539"/>
                  <a:gd name="T26" fmla="*/ 539 w 539"/>
                  <a:gd name="T27" fmla="*/ 502 h 539"/>
                  <a:gd name="T28" fmla="*/ 534 w 539"/>
                  <a:gd name="T29" fmla="*/ 514 h 539"/>
                  <a:gd name="T30" fmla="*/ 528 w 539"/>
                  <a:gd name="T31" fmla="*/ 524 h 539"/>
                  <a:gd name="T32" fmla="*/ 518 w 539"/>
                  <a:gd name="T33" fmla="*/ 533 h 539"/>
                  <a:gd name="T34" fmla="*/ 506 w 539"/>
                  <a:gd name="T35" fmla="*/ 538 h 539"/>
                  <a:gd name="T36" fmla="*/ 494 w 539"/>
                  <a:gd name="T37" fmla="*/ 539 h 539"/>
                  <a:gd name="T38" fmla="*/ 46 w 539"/>
                  <a:gd name="T39" fmla="*/ 539 h 539"/>
                  <a:gd name="T40" fmla="*/ 28 w 539"/>
                  <a:gd name="T41" fmla="*/ 536 h 539"/>
                  <a:gd name="T42" fmla="*/ 14 w 539"/>
                  <a:gd name="T43" fmla="*/ 527 h 539"/>
                  <a:gd name="T44" fmla="*/ 4 w 539"/>
                  <a:gd name="T45" fmla="*/ 511 h 539"/>
                  <a:gd name="T46" fmla="*/ 0 w 539"/>
                  <a:gd name="T47" fmla="*/ 494 h 539"/>
                  <a:gd name="T48" fmla="*/ 0 w 539"/>
                  <a:gd name="T49" fmla="*/ 46 h 539"/>
                  <a:gd name="T50" fmla="*/ 3 w 539"/>
                  <a:gd name="T51" fmla="*/ 33 h 539"/>
                  <a:gd name="T52" fmla="*/ 8 w 539"/>
                  <a:gd name="T53" fmla="*/ 22 h 539"/>
                  <a:gd name="T54" fmla="*/ 15 w 539"/>
                  <a:gd name="T55" fmla="*/ 13 h 539"/>
                  <a:gd name="T56" fmla="*/ 26 w 539"/>
                  <a:gd name="T57" fmla="*/ 5 h 539"/>
                  <a:gd name="T58" fmla="*/ 38 w 539"/>
                  <a:gd name="T59" fmla="*/ 1 h 539"/>
                  <a:gd name="T60" fmla="*/ 51 w 539"/>
                  <a:gd name="T61" fmla="*/ 0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9" h="539">
                    <a:moveTo>
                      <a:pt x="51" y="0"/>
                    </a:moveTo>
                    <a:lnTo>
                      <a:pt x="115" y="10"/>
                    </a:lnTo>
                    <a:lnTo>
                      <a:pt x="176" y="27"/>
                    </a:lnTo>
                    <a:lnTo>
                      <a:pt x="233" y="51"/>
                    </a:lnTo>
                    <a:lnTo>
                      <a:pt x="288" y="80"/>
                    </a:lnTo>
                    <a:lnTo>
                      <a:pt x="337" y="116"/>
                    </a:lnTo>
                    <a:lnTo>
                      <a:pt x="383" y="157"/>
                    </a:lnTo>
                    <a:lnTo>
                      <a:pt x="424" y="202"/>
                    </a:lnTo>
                    <a:lnTo>
                      <a:pt x="459" y="253"/>
                    </a:lnTo>
                    <a:lnTo>
                      <a:pt x="490" y="307"/>
                    </a:lnTo>
                    <a:lnTo>
                      <a:pt x="513" y="365"/>
                    </a:lnTo>
                    <a:lnTo>
                      <a:pt x="529" y="426"/>
                    </a:lnTo>
                    <a:lnTo>
                      <a:pt x="539" y="490"/>
                    </a:lnTo>
                    <a:lnTo>
                      <a:pt x="539" y="502"/>
                    </a:lnTo>
                    <a:lnTo>
                      <a:pt x="534" y="514"/>
                    </a:lnTo>
                    <a:lnTo>
                      <a:pt x="528" y="524"/>
                    </a:lnTo>
                    <a:lnTo>
                      <a:pt x="518" y="533"/>
                    </a:lnTo>
                    <a:lnTo>
                      <a:pt x="506" y="538"/>
                    </a:lnTo>
                    <a:lnTo>
                      <a:pt x="494" y="539"/>
                    </a:lnTo>
                    <a:lnTo>
                      <a:pt x="46" y="539"/>
                    </a:lnTo>
                    <a:lnTo>
                      <a:pt x="28" y="536"/>
                    </a:lnTo>
                    <a:lnTo>
                      <a:pt x="14" y="527"/>
                    </a:lnTo>
                    <a:lnTo>
                      <a:pt x="4" y="511"/>
                    </a:lnTo>
                    <a:lnTo>
                      <a:pt x="0" y="494"/>
                    </a:lnTo>
                    <a:lnTo>
                      <a:pt x="0" y="46"/>
                    </a:lnTo>
                    <a:lnTo>
                      <a:pt x="3" y="33"/>
                    </a:lnTo>
                    <a:lnTo>
                      <a:pt x="8" y="22"/>
                    </a:lnTo>
                    <a:lnTo>
                      <a:pt x="15" y="13"/>
                    </a:lnTo>
                    <a:lnTo>
                      <a:pt x="26" y="5"/>
                    </a:lnTo>
                    <a:lnTo>
                      <a:pt x="38" y="1"/>
                    </a:lnTo>
                    <a:lnTo>
                      <a:pt x="5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2" name="Freeform 613"/>
              <p:cNvSpPr/>
              <p:nvPr/>
            </p:nvSpPr>
            <p:spPr bwMode="auto">
              <a:xfrm>
                <a:off x="2929" y="1940"/>
                <a:ext cx="2019" cy="1620"/>
              </a:xfrm>
              <a:custGeom>
                <a:avLst/>
                <a:gdLst>
                  <a:gd name="T0" fmla="*/ 249 w 4037"/>
                  <a:gd name="T1" fmla="*/ 5 h 3239"/>
                  <a:gd name="T2" fmla="*/ 314 w 4037"/>
                  <a:gd name="T3" fmla="*/ 31 h 3239"/>
                  <a:gd name="T4" fmla="*/ 366 w 4037"/>
                  <a:gd name="T5" fmla="*/ 77 h 3239"/>
                  <a:gd name="T6" fmla="*/ 399 w 4037"/>
                  <a:gd name="T7" fmla="*/ 139 h 3239"/>
                  <a:gd name="T8" fmla="*/ 787 w 4037"/>
                  <a:gd name="T9" fmla="*/ 2830 h 3239"/>
                  <a:gd name="T10" fmla="*/ 3621 w 4037"/>
                  <a:gd name="T11" fmla="*/ 1060 h 3239"/>
                  <a:gd name="T12" fmla="*/ 1092 w 4037"/>
                  <a:gd name="T13" fmla="*/ 1057 h 3239"/>
                  <a:gd name="T14" fmla="*/ 1026 w 4037"/>
                  <a:gd name="T15" fmla="*/ 1032 h 3239"/>
                  <a:gd name="T16" fmla="*/ 973 w 4037"/>
                  <a:gd name="T17" fmla="*/ 988 h 3239"/>
                  <a:gd name="T18" fmla="*/ 937 w 4037"/>
                  <a:gd name="T19" fmla="*/ 926 h 3239"/>
                  <a:gd name="T20" fmla="*/ 924 w 4037"/>
                  <a:gd name="T21" fmla="*/ 855 h 3239"/>
                  <a:gd name="T22" fmla="*/ 937 w 4037"/>
                  <a:gd name="T23" fmla="*/ 784 h 3239"/>
                  <a:gd name="T24" fmla="*/ 973 w 4037"/>
                  <a:gd name="T25" fmla="*/ 723 h 3239"/>
                  <a:gd name="T26" fmla="*/ 1026 w 4037"/>
                  <a:gd name="T27" fmla="*/ 679 h 3239"/>
                  <a:gd name="T28" fmla="*/ 1092 w 4037"/>
                  <a:gd name="T29" fmla="*/ 654 h 3239"/>
                  <a:gd name="T30" fmla="*/ 3652 w 4037"/>
                  <a:gd name="T31" fmla="*/ 651 h 3239"/>
                  <a:gd name="T32" fmla="*/ 3750 w 4037"/>
                  <a:gd name="T33" fmla="*/ 663 h 3239"/>
                  <a:gd name="T34" fmla="*/ 3839 w 4037"/>
                  <a:gd name="T35" fmla="*/ 699 h 3239"/>
                  <a:gd name="T36" fmla="*/ 3916 w 4037"/>
                  <a:gd name="T37" fmla="*/ 756 h 3239"/>
                  <a:gd name="T38" fmla="*/ 3979 w 4037"/>
                  <a:gd name="T39" fmla="*/ 832 h 3239"/>
                  <a:gd name="T40" fmla="*/ 4019 w 4037"/>
                  <a:gd name="T41" fmla="*/ 920 h 3239"/>
                  <a:gd name="T42" fmla="*/ 4037 w 4037"/>
                  <a:gd name="T43" fmla="*/ 1015 h 3239"/>
                  <a:gd name="T44" fmla="*/ 4030 w 4037"/>
                  <a:gd name="T45" fmla="*/ 1113 h 3239"/>
                  <a:gd name="T46" fmla="*/ 3643 w 4037"/>
                  <a:gd name="T47" fmla="*/ 2980 h 3239"/>
                  <a:gd name="T48" fmla="*/ 3600 w 4037"/>
                  <a:gd name="T49" fmla="*/ 3065 h 3239"/>
                  <a:gd name="T50" fmla="*/ 3539 w 4037"/>
                  <a:gd name="T51" fmla="*/ 3138 h 3239"/>
                  <a:gd name="T52" fmla="*/ 3462 w 4037"/>
                  <a:gd name="T53" fmla="*/ 3192 h 3239"/>
                  <a:gd name="T54" fmla="*/ 3375 w 4037"/>
                  <a:gd name="T55" fmla="*/ 3228 h 3239"/>
                  <a:gd name="T56" fmla="*/ 3278 w 4037"/>
                  <a:gd name="T57" fmla="*/ 3239 h 3239"/>
                  <a:gd name="T58" fmla="*/ 714 w 4037"/>
                  <a:gd name="T59" fmla="*/ 3237 h 3239"/>
                  <a:gd name="T60" fmla="*/ 618 w 4037"/>
                  <a:gd name="T61" fmla="*/ 3210 h 3239"/>
                  <a:gd name="T62" fmla="*/ 533 w 4037"/>
                  <a:gd name="T63" fmla="*/ 3161 h 3239"/>
                  <a:gd name="T64" fmla="*/ 463 w 4037"/>
                  <a:gd name="T65" fmla="*/ 3092 h 3239"/>
                  <a:gd name="T66" fmla="*/ 412 w 4037"/>
                  <a:gd name="T67" fmla="*/ 3007 h 3239"/>
                  <a:gd name="T68" fmla="*/ 385 w 4037"/>
                  <a:gd name="T69" fmla="*/ 2910 h 3239"/>
                  <a:gd name="T70" fmla="*/ 0 w 4037"/>
                  <a:gd name="T71" fmla="*/ 197 h 3239"/>
                  <a:gd name="T72" fmla="*/ 15 w 4037"/>
                  <a:gd name="T73" fmla="*/ 128 h 3239"/>
                  <a:gd name="T74" fmla="*/ 52 w 4037"/>
                  <a:gd name="T75" fmla="*/ 68 h 3239"/>
                  <a:gd name="T76" fmla="*/ 107 w 4037"/>
                  <a:gd name="T77" fmla="*/ 25 h 3239"/>
                  <a:gd name="T78" fmla="*/ 176 w 4037"/>
                  <a:gd name="T79" fmla="*/ 2 h 3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037" h="3239">
                    <a:moveTo>
                      <a:pt x="213" y="0"/>
                    </a:moveTo>
                    <a:lnTo>
                      <a:pt x="249" y="5"/>
                    </a:lnTo>
                    <a:lnTo>
                      <a:pt x="282" y="15"/>
                    </a:lnTo>
                    <a:lnTo>
                      <a:pt x="314" y="31"/>
                    </a:lnTo>
                    <a:lnTo>
                      <a:pt x="342" y="52"/>
                    </a:lnTo>
                    <a:lnTo>
                      <a:pt x="366" y="77"/>
                    </a:lnTo>
                    <a:lnTo>
                      <a:pt x="385" y="106"/>
                    </a:lnTo>
                    <a:lnTo>
                      <a:pt x="399" y="139"/>
                    </a:lnTo>
                    <a:lnTo>
                      <a:pt x="408" y="176"/>
                    </a:lnTo>
                    <a:lnTo>
                      <a:pt x="787" y="2830"/>
                    </a:lnTo>
                    <a:lnTo>
                      <a:pt x="3258" y="2830"/>
                    </a:lnTo>
                    <a:lnTo>
                      <a:pt x="3621" y="1060"/>
                    </a:lnTo>
                    <a:lnTo>
                      <a:pt x="1129" y="1060"/>
                    </a:lnTo>
                    <a:lnTo>
                      <a:pt x="1092" y="1057"/>
                    </a:lnTo>
                    <a:lnTo>
                      <a:pt x="1058" y="1047"/>
                    </a:lnTo>
                    <a:lnTo>
                      <a:pt x="1026" y="1032"/>
                    </a:lnTo>
                    <a:lnTo>
                      <a:pt x="997" y="1012"/>
                    </a:lnTo>
                    <a:lnTo>
                      <a:pt x="973" y="988"/>
                    </a:lnTo>
                    <a:lnTo>
                      <a:pt x="952" y="960"/>
                    </a:lnTo>
                    <a:lnTo>
                      <a:pt x="937" y="926"/>
                    </a:lnTo>
                    <a:lnTo>
                      <a:pt x="928" y="892"/>
                    </a:lnTo>
                    <a:lnTo>
                      <a:pt x="924" y="855"/>
                    </a:lnTo>
                    <a:lnTo>
                      <a:pt x="928" y="818"/>
                    </a:lnTo>
                    <a:lnTo>
                      <a:pt x="937" y="784"/>
                    </a:lnTo>
                    <a:lnTo>
                      <a:pt x="952" y="752"/>
                    </a:lnTo>
                    <a:lnTo>
                      <a:pt x="973" y="723"/>
                    </a:lnTo>
                    <a:lnTo>
                      <a:pt x="997" y="699"/>
                    </a:lnTo>
                    <a:lnTo>
                      <a:pt x="1026" y="679"/>
                    </a:lnTo>
                    <a:lnTo>
                      <a:pt x="1058" y="663"/>
                    </a:lnTo>
                    <a:lnTo>
                      <a:pt x="1092" y="654"/>
                    </a:lnTo>
                    <a:lnTo>
                      <a:pt x="1129" y="651"/>
                    </a:lnTo>
                    <a:lnTo>
                      <a:pt x="3652" y="651"/>
                    </a:lnTo>
                    <a:lnTo>
                      <a:pt x="3701" y="654"/>
                    </a:lnTo>
                    <a:lnTo>
                      <a:pt x="3750" y="663"/>
                    </a:lnTo>
                    <a:lnTo>
                      <a:pt x="3796" y="679"/>
                    </a:lnTo>
                    <a:lnTo>
                      <a:pt x="3839" y="699"/>
                    </a:lnTo>
                    <a:lnTo>
                      <a:pt x="3880" y="724"/>
                    </a:lnTo>
                    <a:lnTo>
                      <a:pt x="3916" y="756"/>
                    </a:lnTo>
                    <a:lnTo>
                      <a:pt x="3951" y="792"/>
                    </a:lnTo>
                    <a:lnTo>
                      <a:pt x="3979" y="832"/>
                    </a:lnTo>
                    <a:lnTo>
                      <a:pt x="4003" y="876"/>
                    </a:lnTo>
                    <a:lnTo>
                      <a:pt x="4019" y="920"/>
                    </a:lnTo>
                    <a:lnTo>
                      <a:pt x="4031" y="967"/>
                    </a:lnTo>
                    <a:lnTo>
                      <a:pt x="4037" y="1015"/>
                    </a:lnTo>
                    <a:lnTo>
                      <a:pt x="4036" y="1064"/>
                    </a:lnTo>
                    <a:lnTo>
                      <a:pt x="4030" y="1113"/>
                    </a:lnTo>
                    <a:lnTo>
                      <a:pt x="3656" y="2933"/>
                    </a:lnTo>
                    <a:lnTo>
                      <a:pt x="3643" y="2980"/>
                    </a:lnTo>
                    <a:lnTo>
                      <a:pt x="3624" y="3024"/>
                    </a:lnTo>
                    <a:lnTo>
                      <a:pt x="3600" y="3065"/>
                    </a:lnTo>
                    <a:lnTo>
                      <a:pt x="3572" y="3103"/>
                    </a:lnTo>
                    <a:lnTo>
                      <a:pt x="3539" y="3138"/>
                    </a:lnTo>
                    <a:lnTo>
                      <a:pt x="3503" y="3167"/>
                    </a:lnTo>
                    <a:lnTo>
                      <a:pt x="3462" y="3192"/>
                    </a:lnTo>
                    <a:lnTo>
                      <a:pt x="3420" y="3213"/>
                    </a:lnTo>
                    <a:lnTo>
                      <a:pt x="3375" y="3228"/>
                    </a:lnTo>
                    <a:lnTo>
                      <a:pt x="3328" y="3237"/>
                    </a:lnTo>
                    <a:lnTo>
                      <a:pt x="3278" y="3239"/>
                    </a:lnTo>
                    <a:lnTo>
                      <a:pt x="765" y="3239"/>
                    </a:lnTo>
                    <a:lnTo>
                      <a:pt x="714" y="3237"/>
                    </a:lnTo>
                    <a:lnTo>
                      <a:pt x="665" y="3227"/>
                    </a:lnTo>
                    <a:lnTo>
                      <a:pt x="618" y="3210"/>
                    </a:lnTo>
                    <a:lnTo>
                      <a:pt x="573" y="3189"/>
                    </a:lnTo>
                    <a:lnTo>
                      <a:pt x="533" y="3161"/>
                    </a:lnTo>
                    <a:lnTo>
                      <a:pt x="496" y="3129"/>
                    </a:lnTo>
                    <a:lnTo>
                      <a:pt x="463" y="3092"/>
                    </a:lnTo>
                    <a:lnTo>
                      <a:pt x="435" y="3051"/>
                    </a:lnTo>
                    <a:lnTo>
                      <a:pt x="412" y="3007"/>
                    </a:lnTo>
                    <a:lnTo>
                      <a:pt x="395" y="2960"/>
                    </a:lnTo>
                    <a:lnTo>
                      <a:pt x="385" y="2910"/>
                    </a:lnTo>
                    <a:lnTo>
                      <a:pt x="2" y="234"/>
                    </a:lnTo>
                    <a:lnTo>
                      <a:pt x="0" y="197"/>
                    </a:lnTo>
                    <a:lnTo>
                      <a:pt x="5" y="161"/>
                    </a:lnTo>
                    <a:lnTo>
                      <a:pt x="15" y="128"/>
                    </a:lnTo>
                    <a:lnTo>
                      <a:pt x="32" y="96"/>
                    </a:lnTo>
                    <a:lnTo>
                      <a:pt x="52" y="68"/>
                    </a:lnTo>
                    <a:lnTo>
                      <a:pt x="77" y="44"/>
                    </a:lnTo>
                    <a:lnTo>
                      <a:pt x="107" y="25"/>
                    </a:lnTo>
                    <a:lnTo>
                      <a:pt x="140" y="11"/>
                    </a:lnTo>
                    <a:lnTo>
                      <a:pt x="176" y="2"/>
                    </a:lnTo>
                    <a:lnTo>
                      <a:pt x="2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7" name="Freeform 614"/>
              <p:cNvSpPr/>
              <p:nvPr/>
            </p:nvSpPr>
            <p:spPr bwMode="auto">
              <a:xfrm>
                <a:off x="3429" y="3649"/>
                <a:ext cx="383" cy="383"/>
              </a:xfrm>
              <a:custGeom>
                <a:avLst/>
                <a:gdLst>
                  <a:gd name="T0" fmla="*/ 383 w 766"/>
                  <a:gd name="T1" fmla="*/ 0 h 766"/>
                  <a:gd name="T2" fmla="*/ 435 w 766"/>
                  <a:gd name="T3" fmla="*/ 4 h 766"/>
                  <a:gd name="T4" fmla="*/ 485 w 766"/>
                  <a:gd name="T5" fmla="*/ 14 h 766"/>
                  <a:gd name="T6" fmla="*/ 532 w 766"/>
                  <a:gd name="T7" fmla="*/ 31 h 766"/>
                  <a:gd name="T8" fmla="*/ 576 w 766"/>
                  <a:gd name="T9" fmla="*/ 53 h 766"/>
                  <a:gd name="T10" fmla="*/ 617 w 766"/>
                  <a:gd name="T11" fmla="*/ 80 h 766"/>
                  <a:gd name="T12" fmla="*/ 654 w 766"/>
                  <a:gd name="T13" fmla="*/ 112 h 766"/>
                  <a:gd name="T14" fmla="*/ 686 w 766"/>
                  <a:gd name="T15" fmla="*/ 149 h 766"/>
                  <a:gd name="T16" fmla="*/ 714 w 766"/>
                  <a:gd name="T17" fmla="*/ 190 h 766"/>
                  <a:gd name="T18" fmla="*/ 735 w 766"/>
                  <a:gd name="T19" fmla="*/ 234 h 766"/>
                  <a:gd name="T20" fmla="*/ 752 w 766"/>
                  <a:gd name="T21" fmla="*/ 281 h 766"/>
                  <a:gd name="T22" fmla="*/ 762 w 766"/>
                  <a:gd name="T23" fmla="*/ 331 h 766"/>
                  <a:gd name="T24" fmla="*/ 766 w 766"/>
                  <a:gd name="T25" fmla="*/ 383 h 766"/>
                  <a:gd name="T26" fmla="*/ 762 w 766"/>
                  <a:gd name="T27" fmla="*/ 435 h 766"/>
                  <a:gd name="T28" fmla="*/ 752 w 766"/>
                  <a:gd name="T29" fmla="*/ 485 h 766"/>
                  <a:gd name="T30" fmla="*/ 735 w 766"/>
                  <a:gd name="T31" fmla="*/ 532 h 766"/>
                  <a:gd name="T32" fmla="*/ 714 w 766"/>
                  <a:gd name="T33" fmla="*/ 576 h 766"/>
                  <a:gd name="T34" fmla="*/ 686 w 766"/>
                  <a:gd name="T35" fmla="*/ 617 h 766"/>
                  <a:gd name="T36" fmla="*/ 654 w 766"/>
                  <a:gd name="T37" fmla="*/ 654 h 766"/>
                  <a:gd name="T38" fmla="*/ 617 w 766"/>
                  <a:gd name="T39" fmla="*/ 686 h 766"/>
                  <a:gd name="T40" fmla="*/ 576 w 766"/>
                  <a:gd name="T41" fmla="*/ 714 h 766"/>
                  <a:gd name="T42" fmla="*/ 532 w 766"/>
                  <a:gd name="T43" fmla="*/ 735 h 766"/>
                  <a:gd name="T44" fmla="*/ 485 w 766"/>
                  <a:gd name="T45" fmla="*/ 752 h 766"/>
                  <a:gd name="T46" fmla="*/ 435 w 766"/>
                  <a:gd name="T47" fmla="*/ 762 h 766"/>
                  <a:gd name="T48" fmla="*/ 383 w 766"/>
                  <a:gd name="T49" fmla="*/ 766 h 766"/>
                  <a:gd name="T50" fmla="*/ 331 w 766"/>
                  <a:gd name="T51" fmla="*/ 762 h 766"/>
                  <a:gd name="T52" fmla="*/ 281 w 766"/>
                  <a:gd name="T53" fmla="*/ 752 h 766"/>
                  <a:gd name="T54" fmla="*/ 234 w 766"/>
                  <a:gd name="T55" fmla="*/ 735 h 766"/>
                  <a:gd name="T56" fmla="*/ 190 w 766"/>
                  <a:gd name="T57" fmla="*/ 714 h 766"/>
                  <a:gd name="T58" fmla="*/ 149 w 766"/>
                  <a:gd name="T59" fmla="*/ 686 h 766"/>
                  <a:gd name="T60" fmla="*/ 112 w 766"/>
                  <a:gd name="T61" fmla="*/ 654 h 766"/>
                  <a:gd name="T62" fmla="*/ 80 w 766"/>
                  <a:gd name="T63" fmla="*/ 617 h 766"/>
                  <a:gd name="T64" fmla="*/ 52 w 766"/>
                  <a:gd name="T65" fmla="*/ 576 h 766"/>
                  <a:gd name="T66" fmla="*/ 31 w 766"/>
                  <a:gd name="T67" fmla="*/ 532 h 766"/>
                  <a:gd name="T68" fmla="*/ 14 w 766"/>
                  <a:gd name="T69" fmla="*/ 485 h 766"/>
                  <a:gd name="T70" fmla="*/ 4 w 766"/>
                  <a:gd name="T71" fmla="*/ 435 h 766"/>
                  <a:gd name="T72" fmla="*/ 0 w 766"/>
                  <a:gd name="T73" fmla="*/ 383 h 766"/>
                  <a:gd name="T74" fmla="*/ 4 w 766"/>
                  <a:gd name="T75" fmla="*/ 331 h 766"/>
                  <a:gd name="T76" fmla="*/ 14 w 766"/>
                  <a:gd name="T77" fmla="*/ 281 h 766"/>
                  <a:gd name="T78" fmla="*/ 31 w 766"/>
                  <a:gd name="T79" fmla="*/ 234 h 766"/>
                  <a:gd name="T80" fmla="*/ 52 w 766"/>
                  <a:gd name="T81" fmla="*/ 190 h 766"/>
                  <a:gd name="T82" fmla="*/ 80 w 766"/>
                  <a:gd name="T83" fmla="*/ 149 h 766"/>
                  <a:gd name="T84" fmla="*/ 112 w 766"/>
                  <a:gd name="T85" fmla="*/ 112 h 766"/>
                  <a:gd name="T86" fmla="*/ 149 w 766"/>
                  <a:gd name="T87" fmla="*/ 80 h 766"/>
                  <a:gd name="T88" fmla="*/ 190 w 766"/>
                  <a:gd name="T89" fmla="*/ 53 h 766"/>
                  <a:gd name="T90" fmla="*/ 234 w 766"/>
                  <a:gd name="T91" fmla="*/ 31 h 766"/>
                  <a:gd name="T92" fmla="*/ 281 w 766"/>
                  <a:gd name="T93" fmla="*/ 14 h 766"/>
                  <a:gd name="T94" fmla="*/ 331 w 766"/>
                  <a:gd name="T95" fmla="*/ 4 h 766"/>
                  <a:gd name="T96" fmla="*/ 383 w 766"/>
                  <a:gd name="T97" fmla="*/ 0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66" h="766">
                    <a:moveTo>
                      <a:pt x="383" y="0"/>
                    </a:moveTo>
                    <a:lnTo>
                      <a:pt x="435" y="4"/>
                    </a:lnTo>
                    <a:lnTo>
                      <a:pt x="485" y="14"/>
                    </a:lnTo>
                    <a:lnTo>
                      <a:pt x="532" y="31"/>
                    </a:lnTo>
                    <a:lnTo>
                      <a:pt x="576" y="53"/>
                    </a:lnTo>
                    <a:lnTo>
                      <a:pt x="617" y="80"/>
                    </a:lnTo>
                    <a:lnTo>
                      <a:pt x="654" y="112"/>
                    </a:lnTo>
                    <a:lnTo>
                      <a:pt x="686" y="149"/>
                    </a:lnTo>
                    <a:lnTo>
                      <a:pt x="714" y="190"/>
                    </a:lnTo>
                    <a:lnTo>
                      <a:pt x="735" y="234"/>
                    </a:lnTo>
                    <a:lnTo>
                      <a:pt x="752" y="281"/>
                    </a:lnTo>
                    <a:lnTo>
                      <a:pt x="762" y="331"/>
                    </a:lnTo>
                    <a:lnTo>
                      <a:pt x="766" y="383"/>
                    </a:lnTo>
                    <a:lnTo>
                      <a:pt x="762" y="435"/>
                    </a:lnTo>
                    <a:lnTo>
                      <a:pt x="752" y="485"/>
                    </a:lnTo>
                    <a:lnTo>
                      <a:pt x="735" y="532"/>
                    </a:lnTo>
                    <a:lnTo>
                      <a:pt x="714" y="576"/>
                    </a:lnTo>
                    <a:lnTo>
                      <a:pt x="686" y="617"/>
                    </a:lnTo>
                    <a:lnTo>
                      <a:pt x="654" y="654"/>
                    </a:lnTo>
                    <a:lnTo>
                      <a:pt x="617" y="686"/>
                    </a:lnTo>
                    <a:lnTo>
                      <a:pt x="576" y="714"/>
                    </a:lnTo>
                    <a:lnTo>
                      <a:pt x="532" y="735"/>
                    </a:lnTo>
                    <a:lnTo>
                      <a:pt x="485" y="752"/>
                    </a:lnTo>
                    <a:lnTo>
                      <a:pt x="435" y="762"/>
                    </a:lnTo>
                    <a:lnTo>
                      <a:pt x="383" y="766"/>
                    </a:lnTo>
                    <a:lnTo>
                      <a:pt x="331" y="762"/>
                    </a:lnTo>
                    <a:lnTo>
                      <a:pt x="281" y="752"/>
                    </a:lnTo>
                    <a:lnTo>
                      <a:pt x="234" y="735"/>
                    </a:lnTo>
                    <a:lnTo>
                      <a:pt x="190" y="714"/>
                    </a:lnTo>
                    <a:lnTo>
                      <a:pt x="149" y="686"/>
                    </a:lnTo>
                    <a:lnTo>
                      <a:pt x="112" y="654"/>
                    </a:lnTo>
                    <a:lnTo>
                      <a:pt x="80" y="617"/>
                    </a:lnTo>
                    <a:lnTo>
                      <a:pt x="52" y="576"/>
                    </a:lnTo>
                    <a:lnTo>
                      <a:pt x="31" y="532"/>
                    </a:lnTo>
                    <a:lnTo>
                      <a:pt x="14" y="485"/>
                    </a:lnTo>
                    <a:lnTo>
                      <a:pt x="4" y="435"/>
                    </a:lnTo>
                    <a:lnTo>
                      <a:pt x="0" y="383"/>
                    </a:lnTo>
                    <a:lnTo>
                      <a:pt x="4" y="331"/>
                    </a:lnTo>
                    <a:lnTo>
                      <a:pt x="14" y="281"/>
                    </a:lnTo>
                    <a:lnTo>
                      <a:pt x="31" y="234"/>
                    </a:lnTo>
                    <a:lnTo>
                      <a:pt x="52" y="190"/>
                    </a:lnTo>
                    <a:lnTo>
                      <a:pt x="80" y="149"/>
                    </a:lnTo>
                    <a:lnTo>
                      <a:pt x="112" y="112"/>
                    </a:lnTo>
                    <a:lnTo>
                      <a:pt x="149" y="80"/>
                    </a:lnTo>
                    <a:lnTo>
                      <a:pt x="190" y="53"/>
                    </a:lnTo>
                    <a:lnTo>
                      <a:pt x="234" y="31"/>
                    </a:lnTo>
                    <a:lnTo>
                      <a:pt x="281" y="14"/>
                    </a:lnTo>
                    <a:lnTo>
                      <a:pt x="331" y="4"/>
                    </a:lnTo>
                    <a:lnTo>
                      <a:pt x="38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8" name="Freeform 615"/>
              <p:cNvSpPr/>
              <p:nvPr/>
            </p:nvSpPr>
            <p:spPr bwMode="auto">
              <a:xfrm>
                <a:off x="4036" y="3649"/>
                <a:ext cx="382" cy="383"/>
              </a:xfrm>
              <a:custGeom>
                <a:avLst/>
                <a:gdLst>
                  <a:gd name="T0" fmla="*/ 383 w 766"/>
                  <a:gd name="T1" fmla="*/ 0 h 766"/>
                  <a:gd name="T2" fmla="*/ 435 w 766"/>
                  <a:gd name="T3" fmla="*/ 4 h 766"/>
                  <a:gd name="T4" fmla="*/ 485 w 766"/>
                  <a:gd name="T5" fmla="*/ 14 h 766"/>
                  <a:gd name="T6" fmla="*/ 532 w 766"/>
                  <a:gd name="T7" fmla="*/ 31 h 766"/>
                  <a:gd name="T8" fmla="*/ 576 w 766"/>
                  <a:gd name="T9" fmla="*/ 53 h 766"/>
                  <a:gd name="T10" fmla="*/ 617 w 766"/>
                  <a:gd name="T11" fmla="*/ 80 h 766"/>
                  <a:gd name="T12" fmla="*/ 654 w 766"/>
                  <a:gd name="T13" fmla="*/ 112 h 766"/>
                  <a:gd name="T14" fmla="*/ 686 w 766"/>
                  <a:gd name="T15" fmla="*/ 149 h 766"/>
                  <a:gd name="T16" fmla="*/ 714 w 766"/>
                  <a:gd name="T17" fmla="*/ 190 h 766"/>
                  <a:gd name="T18" fmla="*/ 735 w 766"/>
                  <a:gd name="T19" fmla="*/ 234 h 766"/>
                  <a:gd name="T20" fmla="*/ 752 w 766"/>
                  <a:gd name="T21" fmla="*/ 281 h 766"/>
                  <a:gd name="T22" fmla="*/ 762 w 766"/>
                  <a:gd name="T23" fmla="*/ 331 h 766"/>
                  <a:gd name="T24" fmla="*/ 766 w 766"/>
                  <a:gd name="T25" fmla="*/ 383 h 766"/>
                  <a:gd name="T26" fmla="*/ 762 w 766"/>
                  <a:gd name="T27" fmla="*/ 435 h 766"/>
                  <a:gd name="T28" fmla="*/ 752 w 766"/>
                  <a:gd name="T29" fmla="*/ 485 h 766"/>
                  <a:gd name="T30" fmla="*/ 735 w 766"/>
                  <a:gd name="T31" fmla="*/ 532 h 766"/>
                  <a:gd name="T32" fmla="*/ 714 w 766"/>
                  <a:gd name="T33" fmla="*/ 576 h 766"/>
                  <a:gd name="T34" fmla="*/ 686 w 766"/>
                  <a:gd name="T35" fmla="*/ 617 h 766"/>
                  <a:gd name="T36" fmla="*/ 654 w 766"/>
                  <a:gd name="T37" fmla="*/ 654 h 766"/>
                  <a:gd name="T38" fmla="*/ 617 w 766"/>
                  <a:gd name="T39" fmla="*/ 686 h 766"/>
                  <a:gd name="T40" fmla="*/ 576 w 766"/>
                  <a:gd name="T41" fmla="*/ 714 h 766"/>
                  <a:gd name="T42" fmla="*/ 532 w 766"/>
                  <a:gd name="T43" fmla="*/ 735 h 766"/>
                  <a:gd name="T44" fmla="*/ 485 w 766"/>
                  <a:gd name="T45" fmla="*/ 752 h 766"/>
                  <a:gd name="T46" fmla="*/ 435 w 766"/>
                  <a:gd name="T47" fmla="*/ 762 h 766"/>
                  <a:gd name="T48" fmla="*/ 383 w 766"/>
                  <a:gd name="T49" fmla="*/ 766 h 766"/>
                  <a:gd name="T50" fmla="*/ 331 w 766"/>
                  <a:gd name="T51" fmla="*/ 762 h 766"/>
                  <a:gd name="T52" fmla="*/ 281 w 766"/>
                  <a:gd name="T53" fmla="*/ 752 h 766"/>
                  <a:gd name="T54" fmla="*/ 234 w 766"/>
                  <a:gd name="T55" fmla="*/ 735 h 766"/>
                  <a:gd name="T56" fmla="*/ 190 w 766"/>
                  <a:gd name="T57" fmla="*/ 714 h 766"/>
                  <a:gd name="T58" fmla="*/ 149 w 766"/>
                  <a:gd name="T59" fmla="*/ 686 h 766"/>
                  <a:gd name="T60" fmla="*/ 112 w 766"/>
                  <a:gd name="T61" fmla="*/ 654 h 766"/>
                  <a:gd name="T62" fmla="*/ 80 w 766"/>
                  <a:gd name="T63" fmla="*/ 617 h 766"/>
                  <a:gd name="T64" fmla="*/ 53 w 766"/>
                  <a:gd name="T65" fmla="*/ 576 h 766"/>
                  <a:gd name="T66" fmla="*/ 31 w 766"/>
                  <a:gd name="T67" fmla="*/ 532 h 766"/>
                  <a:gd name="T68" fmla="*/ 14 w 766"/>
                  <a:gd name="T69" fmla="*/ 485 h 766"/>
                  <a:gd name="T70" fmla="*/ 4 w 766"/>
                  <a:gd name="T71" fmla="*/ 435 h 766"/>
                  <a:gd name="T72" fmla="*/ 0 w 766"/>
                  <a:gd name="T73" fmla="*/ 383 h 766"/>
                  <a:gd name="T74" fmla="*/ 4 w 766"/>
                  <a:gd name="T75" fmla="*/ 331 h 766"/>
                  <a:gd name="T76" fmla="*/ 14 w 766"/>
                  <a:gd name="T77" fmla="*/ 281 h 766"/>
                  <a:gd name="T78" fmla="*/ 31 w 766"/>
                  <a:gd name="T79" fmla="*/ 234 h 766"/>
                  <a:gd name="T80" fmla="*/ 53 w 766"/>
                  <a:gd name="T81" fmla="*/ 190 h 766"/>
                  <a:gd name="T82" fmla="*/ 80 w 766"/>
                  <a:gd name="T83" fmla="*/ 149 h 766"/>
                  <a:gd name="T84" fmla="*/ 112 w 766"/>
                  <a:gd name="T85" fmla="*/ 112 h 766"/>
                  <a:gd name="T86" fmla="*/ 149 w 766"/>
                  <a:gd name="T87" fmla="*/ 80 h 766"/>
                  <a:gd name="T88" fmla="*/ 190 w 766"/>
                  <a:gd name="T89" fmla="*/ 53 h 766"/>
                  <a:gd name="T90" fmla="*/ 234 w 766"/>
                  <a:gd name="T91" fmla="*/ 31 h 766"/>
                  <a:gd name="T92" fmla="*/ 281 w 766"/>
                  <a:gd name="T93" fmla="*/ 14 h 766"/>
                  <a:gd name="T94" fmla="*/ 331 w 766"/>
                  <a:gd name="T95" fmla="*/ 4 h 766"/>
                  <a:gd name="T96" fmla="*/ 383 w 766"/>
                  <a:gd name="T97" fmla="*/ 0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66" h="766">
                    <a:moveTo>
                      <a:pt x="383" y="0"/>
                    </a:moveTo>
                    <a:lnTo>
                      <a:pt x="435" y="4"/>
                    </a:lnTo>
                    <a:lnTo>
                      <a:pt x="485" y="14"/>
                    </a:lnTo>
                    <a:lnTo>
                      <a:pt x="532" y="31"/>
                    </a:lnTo>
                    <a:lnTo>
                      <a:pt x="576" y="53"/>
                    </a:lnTo>
                    <a:lnTo>
                      <a:pt x="617" y="80"/>
                    </a:lnTo>
                    <a:lnTo>
                      <a:pt x="654" y="112"/>
                    </a:lnTo>
                    <a:lnTo>
                      <a:pt x="686" y="149"/>
                    </a:lnTo>
                    <a:lnTo>
                      <a:pt x="714" y="190"/>
                    </a:lnTo>
                    <a:lnTo>
                      <a:pt x="735" y="234"/>
                    </a:lnTo>
                    <a:lnTo>
                      <a:pt x="752" y="281"/>
                    </a:lnTo>
                    <a:lnTo>
                      <a:pt x="762" y="331"/>
                    </a:lnTo>
                    <a:lnTo>
                      <a:pt x="766" y="383"/>
                    </a:lnTo>
                    <a:lnTo>
                      <a:pt x="762" y="435"/>
                    </a:lnTo>
                    <a:lnTo>
                      <a:pt x="752" y="485"/>
                    </a:lnTo>
                    <a:lnTo>
                      <a:pt x="735" y="532"/>
                    </a:lnTo>
                    <a:lnTo>
                      <a:pt x="714" y="576"/>
                    </a:lnTo>
                    <a:lnTo>
                      <a:pt x="686" y="617"/>
                    </a:lnTo>
                    <a:lnTo>
                      <a:pt x="654" y="654"/>
                    </a:lnTo>
                    <a:lnTo>
                      <a:pt x="617" y="686"/>
                    </a:lnTo>
                    <a:lnTo>
                      <a:pt x="576" y="714"/>
                    </a:lnTo>
                    <a:lnTo>
                      <a:pt x="532" y="735"/>
                    </a:lnTo>
                    <a:lnTo>
                      <a:pt x="485" y="752"/>
                    </a:lnTo>
                    <a:lnTo>
                      <a:pt x="435" y="762"/>
                    </a:lnTo>
                    <a:lnTo>
                      <a:pt x="383" y="766"/>
                    </a:lnTo>
                    <a:lnTo>
                      <a:pt x="331" y="762"/>
                    </a:lnTo>
                    <a:lnTo>
                      <a:pt x="281" y="752"/>
                    </a:lnTo>
                    <a:lnTo>
                      <a:pt x="234" y="735"/>
                    </a:lnTo>
                    <a:lnTo>
                      <a:pt x="190" y="714"/>
                    </a:lnTo>
                    <a:lnTo>
                      <a:pt x="149" y="686"/>
                    </a:lnTo>
                    <a:lnTo>
                      <a:pt x="112" y="654"/>
                    </a:lnTo>
                    <a:lnTo>
                      <a:pt x="80" y="617"/>
                    </a:lnTo>
                    <a:lnTo>
                      <a:pt x="53" y="576"/>
                    </a:lnTo>
                    <a:lnTo>
                      <a:pt x="31" y="532"/>
                    </a:lnTo>
                    <a:lnTo>
                      <a:pt x="14" y="485"/>
                    </a:lnTo>
                    <a:lnTo>
                      <a:pt x="4" y="435"/>
                    </a:lnTo>
                    <a:lnTo>
                      <a:pt x="0" y="383"/>
                    </a:lnTo>
                    <a:lnTo>
                      <a:pt x="4" y="331"/>
                    </a:lnTo>
                    <a:lnTo>
                      <a:pt x="14" y="281"/>
                    </a:lnTo>
                    <a:lnTo>
                      <a:pt x="31" y="234"/>
                    </a:lnTo>
                    <a:lnTo>
                      <a:pt x="53" y="190"/>
                    </a:lnTo>
                    <a:lnTo>
                      <a:pt x="80" y="149"/>
                    </a:lnTo>
                    <a:lnTo>
                      <a:pt x="112" y="112"/>
                    </a:lnTo>
                    <a:lnTo>
                      <a:pt x="149" y="80"/>
                    </a:lnTo>
                    <a:lnTo>
                      <a:pt x="190" y="53"/>
                    </a:lnTo>
                    <a:lnTo>
                      <a:pt x="234" y="31"/>
                    </a:lnTo>
                    <a:lnTo>
                      <a:pt x="281" y="14"/>
                    </a:lnTo>
                    <a:lnTo>
                      <a:pt x="331" y="4"/>
                    </a:lnTo>
                    <a:lnTo>
                      <a:pt x="38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69" name="Group 634"/>
            <p:cNvGrpSpPr>
              <a:grpSpLocks noChangeAspect="1"/>
            </p:cNvGrpSpPr>
            <p:nvPr/>
          </p:nvGrpSpPr>
          <p:grpSpPr>
            <a:xfrm>
              <a:off x="4670767" y="4288242"/>
              <a:ext cx="347623" cy="354317"/>
              <a:chOff x="1052" y="3415"/>
              <a:chExt cx="415" cy="423"/>
            </a:xfrm>
            <a:solidFill>
              <a:schemeClr val="bg1"/>
            </a:solidFill>
          </p:grpSpPr>
          <p:sp>
            <p:nvSpPr>
              <p:cNvPr id="70" name="Freeform 636"/>
              <p:cNvSpPr/>
              <p:nvPr/>
            </p:nvSpPr>
            <p:spPr bwMode="auto">
              <a:xfrm>
                <a:off x="1108" y="3470"/>
                <a:ext cx="310" cy="312"/>
              </a:xfrm>
              <a:custGeom>
                <a:avLst/>
                <a:gdLst>
                  <a:gd name="T0" fmla="*/ 1241 w 2482"/>
                  <a:gd name="T1" fmla="*/ 1202 h 2492"/>
                  <a:gd name="T2" fmla="*/ 2482 w 2482"/>
                  <a:gd name="T3" fmla="*/ 1246 h 2492"/>
                  <a:gd name="T4" fmla="*/ 2471 w 2482"/>
                  <a:gd name="T5" fmla="*/ 1423 h 2492"/>
                  <a:gd name="T6" fmla="*/ 2434 w 2482"/>
                  <a:gd name="T7" fmla="*/ 1591 h 2492"/>
                  <a:gd name="T8" fmla="*/ 2377 w 2482"/>
                  <a:gd name="T9" fmla="*/ 1750 h 2492"/>
                  <a:gd name="T10" fmla="*/ 2298 w 2482"/>
                  <a:gd name="T11" fmla="*/ 1898 h 2492"/>
                  <a:gd name="T12" fmla="*/ 2202 w 2482"/>
                  <a:gd name="T13" fmla="*/ 2034 h 2492"/>
                  <a:gd name="T14" fmla="*/ 2089 w 2482"/>
                  <a:gd name="T15" fmla="*/ 2156 h 2492"/>
                  <a:gd name="T16" fmla="*/ 1960 w 2482"/>
                  <a:gd name="T17" fmla="*/ 2262 h 2492"/>
                  <a:gd name="T18" fmla="*/ 1819 w 2482"/>
                  <a:gd name="T19" fmla="*/ 2348 h 2492"/>
                  <a:gd name="T20" fmla="*/ 1665 w 2482"/>
                  <a:gd name="T21" fmla="*/ 2417 h 2492"/>
                  <a:gd name="T22" fmla="*/ 1502 w 2482"/>
                  <a:gd name="T23" fmla="*/ 2464 h 2492"/>
                  <a:gd name="T24" fmla="*/ 1330 w 2482"/>
                  <a:gd name="T25" fmla="*/ 2489 h 2492"/>
                  <a:gd name="T26" fmla="*/ 1153 w 2482"/>
                  <a:gd name="T27" fmla="*/ 2489 h 2492"/>
                  <a:gd name="T28" fmla="*/ 980 w 2482"/>
                  <a:gd name="T29" fmla="*/ 2464 h 2492"/>
                  <a:gd name="T30" fmla="*/ 817 w 2482"/>
                  <a:gd name="T31" fmla="*/ 2417 h 2492"/>
                  <a:gd name="T32" fmla="*/ 663 w 2482"/>
                  <a:gd name="T33" fmla="*/ 2348 h 2492"/>
                  <a:gd name="T34" fmla="*/ 521 w 2482"/>
                  <a:gd name="T35" fmla="*/ 2262 h 2492"/>
                  <a:gd name="T36" fmla="*/ 393 w 2482"/>
                  <a:gd name="T37" fmla="*/ 2156 h 2492"/>
                  <a:gd name="T38" fmla="*/ 280 w 2482"/>
                  <a:gd name="T39" fmla="*/ 2034 h 2492"/>
                  <a:gd name="T40" fmla="*/ 183 w 2482"/>
                  <a:gd name="T41" fmla="*/ 1898 h 2492"/>
                  <a:gd name="T42" fmla="*/ 106 w 2482"/>
                  <a:gd name="T43" fmla="*/ 1750 h 2492"/>
                  <a:gd name="T44" fmla="*/ 49 w 2482"/>
                  <a:gd name="T45" fmla="*/ 1591 h 2492"/>
                  <a:gd name="T46" fmla="*/ 12 w 2482"/>
                  <a:gd name="T47" fmla="*/ 1423 h 2492"/>
                  <a:gd name="T48" fmla="*/ 0 w 2482"/>
                  <a:gd name="T49" fmla="*/ 1246 h 2492"/>
                  <a:gd name="T50" fmla="*/ 12 w 2482"/>
                  <a:gd name="T51" fmla="*/ 1070 h 2492"/>
                  <a:gd name="T52" fmla="*/ 49 w 2482"/>
                  <a:gd name="T53" fmla="*/ 901 h 2492"/>
                  <a:gd name="T54" fmla="*/ 106 w 2482"/>
                  <a:gd name="T55" fmla="*/ 742 h 2492"/>
                  <a:gd name="T56" fmla="*/ 183 w 2482"/>
                  <a:gd name="T57" fmla="*/ 593 h 2492"/>
                  <a:gd name="T58" fmla="*/ 280 w 2482"/>
                  <a:gd name="T59" fmla="*/ 457 h 2492"/>
                  <a:gd name="T60" fmla="*/ 393 w 2482"/>
                  <a:gd name="T61" fmla="*/ 337 h 2492"/>
                  <a:gd name="T62" fmla="*/ 521 w 2482"/>
                  <a:gd name="T63" fmla="*/ 231 h 2492"/>
                  <a:gd name="T64" fmla="*/ 663 w 2482"/>
                  <a:gd name="T65" fmla="*/ 143 h 2492"/>
                  <a:gd name="T66" fmla="*/ 817 w 2482"/>
                  <a:gd name="T67" fmla="*/ 75 h 2492"/>
                  <a:gd name="T68" fmla="*/ 980 w 2482"/>
                  <a:gd name="T69" fmla="*/ 28 h 2492"/>
                  <a:gd name="T70" fmla="*/ 1153 w 2482"/>
                  <a:gd name="T71" fmla="*/ 4 h 2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82" h="2492">
                    <a:moveTo>
                      <a:pt x="1241" y="0"/>
                    </a:moveTo>
                    <a:lnTo>
                      <a:pt x="1241" y="1202"/>
                    </a:lnTo>
                    <a:lnTo>
                      <a:pt x="2481" y="1202"/>
                    </a:lnTo>
                    <a:lnTo>
                      <a:pt x="2482" y="1246"/>
                    </a:lnTo>
                    <a:lnTo>
                      <a:pt x="2479" y="1335"/>
                    </a:lnTo>
                    <a:lnTo>
                      <a:pt x="2471" y="1423"/>
                    </a:lnTo>
                    <a:lnTo>
                      <a:pt x="2455" y="1507"/>
                    </a:lnTo>
                    <a:lnTo>
                      <a:pt x="2434" y="1591"/>
                    </a:lnTo>
                    <a:lnTo>
                      <a:pt x="2408" y="1672"/>
                    </a:lnTo>
                    <a:lnTo>
                      <a:pt x="2377" y="1750"/>
                    </a:lnTo>
                    <a:lnTo>
                      <a:pt x="2340" y="1826"/>
                    </a:lnTo>
                    <a:lnTo>
                      <a:pt x="2298" y="1898"/>
                    </a:lnTo>
                    <a:lnTo>
                      <a:pt x="2252" y="1968"/>
                    </a:lnTo>
                    <a:lnTo>
                      <a:pt x="2202" y="2034"/>
                    </a:lnTo>
                    <a:lnTo>
                      <a:pt x="2148" y="2097"/>
                    </a:lnTo>
                    <a:lnTo>
                      <a:pt x="2089" y="2156"/>
                    </a:lnTo>
                    <a:lnTo>
                      <a:pt x="2027" y="2210"/>
                    </a:lnTo>
                    <a:lnTo>
                      <a:pt x="1960" y="2262"/>
                    </a:lnTo>
                    <a:lnTo>
                      <a:pt x="1891" y="2308"/>
                    </a:lnTo>
                    <a:lnTo>
                      <a:pt x="1819" y="2348"/>
                    </a:lnTo>
                    <a:lnTo>
                      <a:pt x="1743" y="2385"/>
                    </a:lnTo>
                    <a:lnTo>
                      <a:pt x="1665" y="2417"/>
                    </a:lnTo>
                    <a:lnTo>
                      <a:pt x="1585" y="2444"/>
                    </a:lnTo>
                    <a:lnTo>
                      <a:pt x="1502" y="2464"/>
                    </a:lnTo>
                    <a:lnTo>
                      <a:pt x="1417" y="2479"/>
                    </a:lnTo>
                    <a:lnTo>
                      <a:pt x="1330" y="2489"/>
                    </a:lnTo>
                    <a:lnTo>
                      <a:pt x="1241" y="2492"/>
                    </a:lnTo>
                    <a:lnTo>
                      <a:pt x="1153" y="2489"/>
                    </a:lnTo>
                    <a:lnTo>
                      <a:pt x="1066" y="2479"/>
                    </a:lnTo>
                    <a:lnTo>
                      <a:pt x="980" y="2464"/>
                    </a:lnTo>
                    <a:lnTo>
                      <a:pt x="898" y="2444"/>
                    </a:lnTo>
                    <a:lnTo>
                      <a:pt x="817" y="2417"/>
                    </a:lnTo>
                    <a:lnTo>
                      <a:pt x="738" y="2385"/>
                    </a:lnTo>
                    <a:lnTo>
                      <a:pt x="663" y="2348"/>
                    </a:lnTo>
                    <a:lnTo>
                      <a:pt x="591" y="2308"/>
                    </a:lnTo>
                    <a:lnTo>
                      <a:pt x="521" y="2262"/>
                    </a:lnTo>
                    <a:lnTo>
                      <a:pt x="456" y="2210"/>
                    </a:lnTo>
                    <a:lnTo>
                      <a:pt x="393" y="2156"/>
                    </a:lnTo>
                    <a:lnTo>
                      <a:pt x="335" y="2097"/>
                    </a:lnTo>
                    <a:lnTo>
                      <a:pt x="280" y="2034"/>
                    </a:lnTo>
                    <a:lnTo>
                      <a:pt x="229" y="1968"/>
                    </a:lnTo>
                    <a:lnTo>
                      <a:pt x="183" y="1898"/>
                    </a:lnTo>
                    <a:lnTo>
                      <a:pt x="143" y="1826"/>
                    </a:lnTo>
                    <a:lnTo>
                      <a:pt x="106" y="1750"/>
                    </a:lnTo>
                    <a:lnTo>
                      <a:pt x="75" y="1672"/>
                    </a:lnTo>
                    <a:lnTo>
                      <a:pt x="49" y="1591"/>
                    </a:lnTo>
                    <a:lnTo>
                      <a:pt x="28" y="1507"/>
                    </a:lnTo>
                    <a:lnTo>
                      <a:pt x="12" y="1423"/>
                    </a:lnTo>
                    <a:lnTo>
                      <a:pt x="3" y="1335"/>
                    </a:lnTo>
                    <a:lnTo>
                      <a:pt x="0" y="1246"/>
                    </a:lnTo>
                    <a:lnTo>
                      <a:pt x="3" y="1157"/>
                    </a:lnTo>
                    <a:lnTo>
                      <a:pt x="12" y="1070"/>
                    </a:lnTo>
                    <a:lnTo>
                      <a:pt x="28" y="984"/>
                    </a:lnTo>
                    <a:lnTo>
                      <a:pt x="49" y="901"/>
                    </a:lnTo>
                    <a:lnTo>
                      <a:pt x="75" y="820"/>
                    </a:lnTo>
                    <a:lnTo>
                      <a:pt x="106" y="742"/>
                    </a:lnTo>
                    <a:lnTo>
                      <a:pt x="143" y="665"/>
                    </a:lnTo>
                    <a:lnTo>
                      <a:pt x="183" y="593"/>
                    </a:lnTo>
                    <a:lnTo>
                      <a:pt x="229" y="524"/>
                    </a:lnTo>
                    <a:lnTo>
                      <a:pt x="280" y="457"/>
                    </a:lnTo>
                    <a:lnTo>
                      <a:pt x="335" y="395"/>
                    </a:lnTo>
                    <a:lnTo>
                      <a:pt x="393" y="337"/>
                    </a:lnTo>
                    <a:lnTo>
                      <a:pt x="456" y="281"/>
                    </a:lnTo>
                    <a:lnTo>
                      <a:pt x="521" y="231"/>
                    </a:lnTo>
                    <a:lnTo>
                      <a:pt x="591" y="185"/>
                    </a:lnTo>
                    <a:lnTo>
                      <a:pt x="663" y="143"/>
                    </a:lnTo>
                    <a:lnTo>
                      <a:pt x="738" y="106"/>
                    </a:lnTo>
                    <a:lnTo>
                      <a:pt x="817" y="75"/>
                    </a:lnTo>
                    <a:lnTo>
                      <a:pt x="898" y="49"/>
                    </a:lnTo>
                    <a:lnTo>
                      <a:pt x="980" y="28"/>
                    </a:lnTo>
                    <a:lnTo>
                      <a:pt x="1066" y="13"/>
                    </a:lnTo>
                    <a:lnTo>
                      <a:pt x="1153" y="4"/>
                    </a:lnTo>
                    <a:lnTo>
                      <a:pt x="124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637"/>
              <p:cNvSpPr/>
              <p:nvPr/>
            </p:nvSpPr>
            <p:spPr bwMode="auto">
              <a:xfrm>
                <a:off x="1052" y="3415"/>
                <a:ext cx="362" cy="420"/>
              </a:xfrm>
              <a:custGeom>
                <a:avLst/>
                <a:gdLst>
                  <a:gd name="T0" fmla="*/ 1846 w 2898"/>
                  <a:gd name="T1" fmla="*/ 8 h 3364"/>
                  <a:gd name="T2" fmla="*/ 2116 w 2898"/>
                  <a:gd name="T3" fmla="*/ 56 h 3364"/>
                  <a:gd name="T4" fmla="*/ 2376 w 2898"/>
                  <a:gd name="T5" fmla="*/ 147 h 3364"/>
                  <a:gd name="T6" fmla="*/ 2621 w 2898"/>
                  <a:gd name="T7" fmla="*/ 283 h 3364"/>
                  <a:gd name="T8" fmla="*/ 2702 w 2898"/>
                  <a:gd name="T9" fmla="*/ 198 h 3364"/>
                  <a:gd name="T10" fmla="*/ 2736 w 2898"/>
                  <a:gd name="T11" fmla="*/ 144 h 3364"/>
                  <a:gd name="T12" fmla="*/ 2798 w 2898"/>
                  <a:gd name="T13" fmla="*/ 122 h 3364"/>
                  <a:gd name="T14" fmla="*/ 2860 w 2898"/>
                  <a:gd name="T15" fmla="*/ 144 h 3364"/>
                  <a:gd name="T16" fmla="*/ 2895 w 2898"/>
                  <a:gd name="T17" fmla="*/ 198 h 3364"/>
                  <a:gd name="T18" fmla="*/ 2896 w 2898"/>
                  <a:gd name="T19" fmla="*/ 624 h 3364"/>
                  <a:gd name="T20" fmla="*/ 2869 w 2898"/>
                  <a:gd name="T21" fmla="*/ 676 h 3364"/>
                  <a:gd name="T22" fmla="*/ 2817 w 2898"/>
                  <a:gd name="T23" fmla="*/ 703 h 3364"/>
                  <a:gd name="T24" fmla="*/ 2405 w 2898"/>
                  <a:gd name="T25" fmla="*/ 702 h 3364"/>
                  <a:gd name="T26" fmla="*/ 2351 w 2898"/>
                  <a:gd name="T27" fmla="*/ 667 h 3364"/>
                  <a:gd name="T28" fmla="*/ 2329 w 2898"/>
                  <a:gd name="T29" fmla="*/ 605 h 3364"/>
                  <a:gd name="T30" fmla="*/ 2351 w 2898"/>
                  <a:gd name="T31" fmla="*/ 542 h 3364"/>
                  <a:gd name="T32" fmla="*/ 2405 w 2898"/>
                  <a:gd name="T33" fmla="*/ 507 h 3364"/>
                  <a:gd name="T34" fmla="*/ 2461 w 2898"/>
                  <a:gd name="T35" fmla="*/ 456 h 3364"/>
                  <a:gd name="T36" fmla="*/ 2232 w 2898"/>
                  <a:gd name="T37" fmla="*/ 340 h 3364"/>
                  <a:gd name="T38" fmla="*/ 1990 w 2898"/>
                  <a:gd name="T39" fmla="*/ 265 h 3364"/>
                  <a:gd name="T40" fmla="*/ 1741 w 2898"/>
                  <a:gd name="T41" fmla="*/ 235 h 3364"/>
                  <a:gd name="T42" fmla="*/ 1490 w 2898"/>
                  <a:gd name="T43" fmla="*/ 246 h 3364"/>
                  <a:gd name="T44" fmla="*/ 1245 w 2898"/>
                  <a:gd name="T45" fmla="*/ 302 h 3364"/>
                  <a:gd name="T46" fmla="*/ 1009 w 2898"/>
                  <a:gd name="T47" fmla="*/ 400 h 3364"/>
                  <a:gd name="T48" fmla="*/ 791 w 2898"/>
                  <a:gd name="T49" fmla="*/ 542 h 3364"/>
                  <a:gd name="T50" fmla="*/ 597 w 2898"/>
                  <a:gd name="T51" fmla="*/ 725 h 3364"/>
                  <a:gd name="T52" fmla="*/ 440 w 2898"/>
                  <a:gd name="T53" fmla="*/ 939 h 3364"/>
                  <a:gd name="T54" fmla="*/ 326 w 2898"/>
                  <a:gd name="T55" fmla="*/ 1174 h 3364"/>
                  <a:gd name="T56" fmla="*/ 256 w 2898"/>
                  <a:gd name="T57" fmla="*/ 1428 h 3364"/>
                  <a:gd name="T58" fmla="*/ 232 w 2898"/>
                  <a:gd name="T59" fmla="*/ 1693 h 3364"/>
                  <a:gd name="T60" fmla="*/ 256 w 2898"/>
                  <a:gd name="T61" fmla="*/ 1959 h 3364"/>
                  <a:gd name="T62" fmla="*/ 326 w 2898"/>
                  <a:gd name="T63" fmla="*/ 2211 h 3364"/>
                  <a:gd name="T64" fmla="*/ 440 w 2898"/>
                  <a:gd name="T65" fmla="*/ 2447 h 3364"/>
                  <a:gd name="T66" fmla="*/ 597 w 2898"/>
                  <a:gd name="T67" fmla="*/ 2660 h 3364"/>
                  <a:gd name="T68" fmla="*/ 794 w 2898"/>
                  <a:gd name="T69" fmla="*/ 2847 h 3364"/>
                  <a:gd name="T70" fmla="*/ 1022 w 2898"/>
                  <a:gd name="T71" fmla="*/ 2992 h 3364"/>
                  <a:gd name="T72" fmla="*/ 1272 w 2898"/>
                  <a:gd name="T73" fmla="*/ 3093 h 3364"/>
                  <a:gd name="T74" fmla="*/ 1411 w 2898"/>
                  <a:gd name="T75" fmla="*/ 3364 h 3364"/>
                  <a:gd name="T76" fmla="*/ 1133 w 2898"/>
                  <a:gd name="T77" fmla="*/ 3293 h 3364"/>
                  <a:gd name="T78" fmla="*/ 873 w 2898"/>
                  <a:gd name="T79" fmla="*/ 3178 h 3364"/>
                  <a:gd name="T80" fmla="*/ 638 w 2898"/>
                  <a:gd name="T81" fmla="*/ 3019 h 3364"/>
                  <a:gd name="T82" fmla="*/ 428 w 2898"/>
                  <a:gd name="T83" fmla="*/ 2821 h 3364"/>
                  <a:gd name="T84" fmla="*/ 257 w 2898"/>
                  <a:gd name="T85" fmla="*/ 2592 h 3364"/>
                  <a:gd name="T86" fmla="*/ 127 w 2898"/>
                  <a:gd name="T87" fmla="*/ 2341 h 3364"/>
                  <a:gd name="T88" fmla="*/ 42 w 2898"/>
                  <a:gd name="T89" fmla="*/ 2072 h 3364"/>
                  <a:gd name="T90" fmla="*/ 2 w 2898"/>
                  <a:gd name="T91" fmla="*/ 1789 h 3364"/>
                  <a:gd name="T92" fmla="*/ 10 w 2898"/>
                  <a:gd name="T93" fmla="*/ 1501 h 3364"/>
                  <a:gd name="T94" fmla="*/ 66 w 2898"/>
                  <a:gd name="T95" fmla="*/ 1222 h 3364"/>
                  <a:gd name="T96" fmla="*/ 166 w 2898"/>
                  <a:gd name="T97" fmla="*/ 959 h 3364"/>
                  <a:gd name="T98" fmla="*/ 309 w 2898"/>
                  <a:gd name="T99" fmla="*/ 715 h 3364"/>
                  <a:gd name="T100" fmla="*/ 494 w 2898"/>
                  <a:gd name="T101" fmla="*/ 496 h 3364"/>
                  <a:gd name="T102" fmla="*/ 715 w 2898"/>
                  <a:gd name="T103" fmla="*/ 309 h 3364"/>
                  <a:gd name="T104" fmla="*/ 957 w 2898"/>
                  <a:gd name="T105" fmla="*/ 166 h 3364"/>
                  <a:gd name="T106" fmla="*/ 1215 w 2898"/>
                  <a:gd name="T107" fmla="*/ 67 h 3364"/>
                  <a:gd name="T108" fmla="*/ 1483 w 2898"/>
                  <a:gd name="T109" fmla="*/ 13 h 3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898" h="3364">
                    <a:moveTo>
                      <a:pt x="1664" y="0"/>
                    </a:moveTo>
                    <a:lnTo>
                      <a:pt x="1755" y="1"/>
                    </a:lnTo>
                    <a:lnTo>
                      <a:pt x="1846" y="8"/>
                    </a:lnTo>
                    <a:lnTo>
                      <a:pt x="1937" y="19"/>
                    </a:lnTo>
                    <a:lnTo>
                      <a:pt x="2026" y="35"/>
                    </a:lnTo>
                    <a:lnTo>
                      <a:pt x="2116" y="56"/>
                    </a:lnTo>
                    <a:lnTo>
                      <a:pt x="2204" y="81"/>
                    </a:lnTo>
                    <a:lnTo>
                      <a:pt x="2290" y="112"/>
                    </a:lnTo>
                    <a:lnTo>
                      <a:pt x="2376" y="147"/>
                    </a:lnTo>
                    <a:lnTo>
                      <a:pt x="2459" y="188"/>
                    </a:lnTo>
                    <a:lnTo>
                      <a:pt x="2541" y="233"/>
                    </a:lnTo>
                    <a:lnTo>
                      <a:pt x="2621" y="283"/>
                    </a:lnTo>
                    <a:lnTo>
                      <a:pt x="2698" y="337"/>
                    </a:lnTo>
                    <a:lnTo>
                      <a:pt x="2698" y="221"/>
                    </a:lnTo>
                    <a:lnTo>
                      <a:pt x="2702" y="198"/>
                    </a:lnTo>
                    <a:lnTo>
                      <a:pt x="2709" y="177"/>
                    </a:lnTo>
                    <a:lnTo>
                      <a:pt x="2720" y="159"/>
                    </a:lnTo>
                    <a:lnTo>
                      <a:pt x="2736" y="144"/>
                    </a:lnTo>
                    <a:lnTo>
                      <a:pt x="2755" y="132"/>
                    </a:lnTo>
                    <a:lnTo>
                      <a:pt x="2776" y="124"/>
                    </a:lnTo>
                    <a:lnTo>
                      <a:pt x="2798" y="122"/>
                    </a:lnTo>
                    <a:lnTo>
                      <a:pt x="2821" y="124"/>
                    </a:lnTo>
                    <a:lnTo>
                      <a:pt x="2841" y="132"/>
                    </a:lnTo>
                    <a:lnTo>
                      <a:pt x="2860" y="144"/>
                    </a:lnTo>
                    <a:lnTo>
                      <a:pt x="2876" y="159"/>
                    </a:lnTo>
                    <a:lnTo>
                      <a:pt x="2887" y="177"/>
                    </a:lnTo>
                    <a:lnTo>
                      <a:pt x="2895" y="198"/>
                    </a:lnTo>
                    <a:lnTo>
                      <a:pt x="2898" y="221"/>
                    </a:lnTo>
                    <a:lnTo>
                      <a:pt x="2898" y="605"/>
                    </a:lnTo>
                    <a:lnTo>
                      <a:pt x="2896" y="624"/>
                    </a:lnTo>
                    <a:lnTo>
                      <a:pt x="2890" y="643"/>
                    </a:lnTo>
                    <a:lnTo>
                      <a:pt x="2881" y="660"/>
                    </a:lnTo>
                    <a:lnTo>
                      <a:pt x="2869" y="676"/>
                    </a:lnTo>
                    <a:lnTo>
                      <a:pt x="2853" y="688"/>
                    </a:lnTo>
                    <a:lnTo>
                      <a:pt x="2836" y="697"/>
                    </a:lnTo>
                    <a:lnTo>
                      <a:pt x="2817" y="703"/>
                    </a:lnTo>
                    <a:lnTo>
                      <a:pt x="2798" y="705"/>
                    </a:lnTo>
                    <a:lnTo>
                      <a:pt x="2428" y="705"/>
                    </a:lnTo>
                    <a:lnTo>
                      <a:pt x="2405" y="702"/>
                    </a:lnTo>
                    <a:lnTo>
                      <a:pt x="2384" y="695"/>
                    </a:lnTo>
                    <a:lnTo>
                      <a:pt x="2366" y="683"/>
                    </a:lnTo>
                    <a:lnTo>
                      <a:pt x="2351" y="667"/>
                    </a:lnTo>
                    <a:lnTo>
                      <a:pt x="2338" y="649"/>
                    </a:lnTo>
                    <a:lnTo>
                      <a:pt x="2331" y="628"/>
                    </a:lnTo>
                    <a:lnTo>
                      <a:pt x="2329" y="605"/>
                    </a:lnTo>
                    <a:lnTo>
                      <a:pt x="2331" y="582"/>
                    </a:lnTo>
                    <a:lnTo>
                      <a:pt x="2338" y="561"/>
                    </a:lnTo>
                    <a:lnTo>
                      <a:pt x="2351" y="542"/>
                    </a:lnTo>
                    <a:lnTo>
                      <a:pt x="2366" y="527"/>
                    </a:lnTo>
                    <a:lnTo>
                      <a:pt x="2384" y="514"/>
                    </a:lnTo>
                    <a:lnTo>
                      <a:pt x="2405" y="507"/>
                    </a:lnTo>
                    <a:lnTo>
                      <a:pt x="2428" y="505"/>
                    </a:lnTo>
                    <a:lnTo>
                      <a:pt x="2533" y="505"/>
                    </a:lnTo>
                    <a:lnTo>
                      <a:pt x="2461" y="456"/>
                    </a:lnTo>
                    <a:lnTo>
                      <a:pt x="2386" y="413"/>
                    </a:lnTo>
                    <a:lnTo>
                      <a:pt x="2310" y="373"/>
                    </a:lnTo>
                    <a:lnTo>
                      <a:pt x="2232" y="340"/>
                    </a:lnTo>
                    <a:lnTo>
                      <a:pt x="2153" y="310"/>
                    </a:lnTo>
                    <a:lnTo>
                      <a:pt x="2072" y="285"/>
                    </a:lnTo>
                    <a:lnTo>
                      <a:pt x="1990" y="265"/>
                    </a:lnTo>
                    <a:lnTo>
                      <a:pt x="1907" y="251"/>
                    </a:lnTo>
                    <a:lnTo>
                      <a:pt x="1824" y="240"/>
                    </a:lnTo>
                    <a:lnTo>
                      <a:pt x="1741" y="235"/>
                    </a:lnTo>
                    <a:lnTo>
                      <a:pt x="1657" y="234"/>
                    </a:lnTo>
                    <a:lnTo>
                      <a:pt x="1574" y="238"/>
                    </a:lnTo>
                    <a:lnTo>
                      <a:pt x="1490" y="246"/>
                    </a:lnTo>
                    <a:lnTo>
                      <a:pt x="1408" y="260"/>
                    </a:lnTo>
                    <a:lnTo>
                      <a:pt x="1325" y="279"/>
                    </a:lnTo>
                    <a:lnTo>
                      <a:pt x="1245" y="302"/>
                    </a:lnTo>
                    <a:lnTo>
                      <a:pt x="1165" y="330"/>
                    </a:lnTo>
                    <a:lnTo>
                      <a:pt x="1086" y="363"/>
                    </a:lnTo>
                    <a:lnTo>
                      <a:pt x="1009" y="400"/>
                    </a:lnTo>
                    <a:lnTo>
                      <a:pt x="935" y="443"/>
                    </a:lnTo>
                    <a:lnTo>
                      <a:pt x="862" y="490"/>
                    </a:lnTo>
                    <a:lnTo>
                      <a:pt x="791" y="542"/>
                    </a:lnTo>
                    <a:lnTo>
                      <a:pt x="723" y="598"/>
                    </a:lnTo>
                    <a:lnTo>
                      <a:pt x="658" y="660"/>
                    </a:lnTo>
                    <a:lnTo>
                      <a:pt x="597" y="725"/>
                    </a:lnTo>
                    <a:lnTo>
                      <a:pt x="541" y="794"/>
                    </a:lnTo>
                    <a:lnTo>
                      <a:pt x="488" y="865"/>
                    </a:lnTo>
                    <a:lnTo>
                      <a:pt x="440" y="939"/>
                    </a:lnTo>
                    <a:lnTo>
                      <a:pt x="398" y="1015"/>
                    </a:lnTo>
                    <a:lnTo>
                      <a:pt x="359" y="1094"/>
                    </a:lnTo>
                    <a:lnTo>
                      <a:pt x="326" y="1174"/>
                    </a:lnTo>
                    <a:lnTo>
                      <a:pt x="297" y="1257"/>
                    </a:lnTo>
                    <a:lnTo>
                      <a:pt x="274" y="1342"/>
                    </a:lnTo>
                    <a:lnTo>
                      <a:pt x="256" y="1428"/>
                    </a:lnTo>
                    <a:lnTo>
                      <a:pt x="243" y="1515"/>
                    </a:lnTo>
                    <a:lnTo>
                      <a:pt x="235" y="1604"/>
                    </a:lnTo>
                    <a:lnTo>
                      <a:pt x="232" y="1693"/>
                    </a:lnTo>
                    <a:lnTo>
                      <a:pt x="235" y="1783"/>
                    </a:lnTo>
                    <a:lnTo>
                      <a:pt x="243" y="1871"/>
                    </a:lnTo>
                    <a:lnTo>
                      <a:pt x="256" y="1959"/>
                    </a:lnTo>
                    <a:lnTo>
                      <a:pt x="274" y="2045"/>
                    </a:lnTo>
                    <a:lnTo>
                      <a:pt x="297" y="2128"/>
                    </a:lnTo>
                    <a:lnTo>
                      <a:pt x="326" y="2211"/>
                    </a:lnTo>
                    <a:lnTo>
                      <a:pt x="359" y="2292"/>
                    </a:lnTo>
                    <a:lnTo>
                      <a:pt x="398" y="2370"/>
                    </a:lnTo>
                    <a:lnTo>
                      <a:pt x="440" y="2447"/>
                    </a:lnTo>
                    <a:lnTo>
                      <a:pt x="488" y="2521"/>
                    </a:lnTo>
                    <a:lnTo>
                      <a:pt x="541" y="2592"/>
                    </a:lnTo>
                    <a:lnTo>
                      <a:pt x="597" y="2660"/>
                    </a:lnTo>
                    <a:lnTo>
                      <a:pt x="658" y="2725"/>
                    </a:lnTo>
                    <a:lnTo>
                      <a:pt x="725" y="2788"/>
                    </a:lnTo>
                    <a:lnTo>
                      <a:pt x="794" y="2847"/>
                    </a:lnTo>
                    <a:lnTo>
                      <a:pt x="867" y="2900"/>
                    </a:lnTo>
                    <a:lnTo>
                      <a:pt x="943" y="2948"/>
                    </a:lnTo>
                    <a:lnTo>
                      <a:pt x="1022" y="2992"/>
                    </a:lnTo>
                    <a:lnTo>
                      <a:pt x="1103" y="3031"/>
                    </a:lnTo>
                    <a:lnTo>
                      <a:pt x="1186" y="3065"/>
                    </a:lnTo>
                    <a:lnTo>
                      <a:pt x="1272" y="3093"/>
                    </a:lnTo>
                    <a:lnTo>
                      <a:pt x="1359" y="3116"/>
                    </a:lnTo>
                    <a:lnTo>
                      <a:pt x="1448" y="3134"/>
                    </a:lnTo>
                    <a:lnTo>
                      <a:pt x="1411" y="3364"/>
                    </a:lnTo>
                    <a:lnTo>
                      <a:pt x="1316" y="3345"/>
                    </a:lnTo>
                    <a:lnTo>
                      <a:pt x="1224" y="3322"/>
                    </a:lnTo>
                    <a:lnTo>
                      <a:pt x="1133" y="3293"/>
                    </a:lnTo>
                    <a:lnTo>
                      <a:pt x="1045" y="3259"/>
                    </a:lnTo>
                    <a:lnTo>
                      <a:pt x="958" y="3221"/>
                    </a:lnTo>
                    <a:lnTo>
                      <a:pt x="873" y="3178"/>
                    </a:lnTo>
                    <a:lnTo>
                      <a:pt x="792" y="3130"/>
                    </a:lnTo>
                    <a:lnTo>
                      <a:pt x="713" y="3076"/>
                    </a:lnTo>
                    <a:lnTo>
                      <a:pt x="638" y="3019"/>
                    </a:lnTo>
                    <a:lnTo>
                      <a:pt x="563" y="2957"/>
                    </a:lnTo>
                    <a:lnTo>
                      <a:pt x="494" y="2891"/>
                    </a:lnTo>
                    <a:lnTo>
                      <a:pt x="428" y="2821"/>
                    </a:lnTo>
                    <a:lnTo>
                      <a:pt x="366" y="2747"/>
                    </a:lnTo>
                    <a:lnTo>
                      <a:pt x="309" y="2671"/>
                    </a:lnTo>
                    <a:lnTo>
                      <a:pt x="257" y="2592"/>
                    </a:lnTo>
                    <a:lnTo>
                      <a:pt x="209" y="2511"/>
                    </a:lnTo>
                    <a:lnTo>
                      <a:pt x="166" y="2427"/>
                    </a:lnTo>
                    <a:lnTo>
                      <a:pt x="127" y="2341"/>
                    </a:lnTo>
                    <a:lnTo>
                      <a:pt x="94" y="2253"/>
                    </a:lnTo>
                    <a:lnTo>
                      <a:pt x="66" y="2164"/>
                    </a:lnTo>
                    <a:lnTo>
                      <a:pt x="42" y="2072"/>
                    </a:lnTo>
                    <a:lnTo>
                      <a:pt x="24" y="1980"/>
                    </a:lnTo>
                    <a:lnTo>
                      <a:pt x="10" y="1885"/>
                    </a:lnTo>
                    <a:lnTo>
                      <a:pt x="2" y="1789"/>
                    </a:lnTo>
                    <a:lnTo>
                      <a:pt x="0" y="1693"/>
                    </a:lnTo>
                    <a:lnTo>
                      <a:pt x="2" y="1596"/>
                    </a:lnTo>
                    <a:lnTo>
                      <a:pt x="10" y="1501"/>
                    </a:lnTo>
                    <a:lnTo>
                      <a:pt x="24" y="1407"/>
                    </a:lnTo>
                    <a:lnTo>
                      <a:pt x="42" y="1314"/>
                    </a:lnTo>
                    <a:lnTo>
                      <a:pt x="66" y="1222"/>
                    </a:lnTo>
                    <a:lnTo>
                      <a:pt x="94" y="1132"/>
                    </a:lnTo>
                    <a:lnTo>
                      <a:pt x="127" y="1044"/>
                    </a:lnTo>
                    <a:lnTo>
                      <a:pt x="166" y="959"/>
                    </a:lnTo>
                    <a:lnTo>
                      <a:pt x="209" y="875"/>
                    </a:lnTo>
                    <a:lnTo>
                      <a:pt x="257" y="794"/>
                    </a:lnTo>
                    <a:lnTo>
                      <a:pt x="309" y="715"/>
                    </a:lnTo>
                    <a:lnTo>
                      <a:pt x="366" y="639"/>
                    </a:lnTo>
                    <a:lnTo>
                      <a:pt x="428" y="566"/>
                    </a:lnTo>
                    <a:lnTo>
                      <a:pt x="494" y="496"/>
                    </a:lnTo>
                    <a:lnTo>
                      <a:pt x="565" y="429"/>
                    </a:lnTo>
                    <a:lnTo>
                      <a:pt x="639" y="366"/>
                    </a:lnTo>
                    <a:lnTo>
                      <a:pt x="715" y="309"/>
                    </a:lnTo>
                    <a:lnTo>
                      <a:pt x="793" y="257"/>
                    </a:lnTo>
                    <a:lnTo>
                      <a:pt x="873" y="209"/>
                    </a:lnTo>
                    <a:lnTo>
                      <a:pt x="957" y="166"/>
                    </a:lnTo>
                    <a:lnTo>
                      <a:pt x="1041" y="128"/>
                    </a:lnTo>
                    <a:lnTo>
                      <a:pt x="1127" y="96"/>
                    </a:lnTo>
                    <a:lnTo>
                      <a:pt x="1215" y="67"/>
                    </a:lnTo>
                    <a:lnTo>
                      <a:pt x="1303" y="44"/>
                    </a:lnTo>
                    <a:lnTo>
                      <a:pt x="1393" y="26"/>
                    </a:lnTo>
                    <a:lnTo>
                      <a:pt x="1483" y="13"/>
                    </a:lnTo>
                    <a:lnTo>
                      <a:pt x="1574" y="4"/>
                    </a:lnTo>
                    <a:lnTo>
                      <a:pt x="16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2" name="Freeform 638"/>
              <p:cNvSpPr/>
              <p:nvPr/>
            </p:nvSpPr>
            <p:spPr bwMode="auto">
              <a:xfrm>
                <a:off x="1253" y="3796"/>
                <a:ext cx="88" cy="42"/>
              </a:xfrm>
              <a:custGeom>
                <a:avLst/>
                <a:gdLst>
                  <a:gd name="T0" fmla="*/ 614 w 699"/>
                  <a:gd name="T1" fmla="*/ 0 h 335"/>
                  <a:gd name="T2" fmla="*/ 699 w 699"/>
                  <a:gd name="T3" fmla="*/ 217 h 335"/>
                  <a:gd name="T4" fmla="*/ 624 w 699"/>
                  <a:gd name="T5" fmla="*/ 244 h 335"/>
                  <a:gd name="T6" fmla="*/ 548 w 699"/>
                  <a:gd name="T7" fmla="*/ 268 h 335"/>
                  <a:gd name="T8" fmla="*/ 456 w 699"/>
                  <a:gd name="T9" fmla="*/ 292 h 335"/>
                  <a:gd name="T10" fmla="*/ 362 w 699"/>
                  <a:gd name="T11" fmla="*/ 311 h 335"/>
                  <a:gd name="T12" fmla="*/ 268 w 699"/>
                  <a:gd name="T13" fmla="*/ 325 h 335"/>
                  <a:gd name="T14" fmla="*/ 173 w 699"/>
                  <a:gd name="T15" fmla="*/ 333 h 335"/>
                  <a:gd name="T16" fmla="*/ 77 w 699"/>
                  <a:gd name="T17" fmla="*/ 335 h 335"/>
                  <a:gd name="T18" fmla="*/ 0 w 699"/>
                  <a:gd name="T19" fmla="*/ 333 h 335"/>
                  <a:gd name="T20" fmla="*/ 11 w 699"/>
                  <a:gd name="T21" fmla="*/ 101 h 335"/>
                  <a:gd name="T22" fmla="*/ 107 w 699"/>
                  <a:gd name="T23" fmla="*/ 102 h 335"/>
                  <a:gd name="T24" fmla="*/ 201 w 699"/>
                  <a:gd name="T25" fmla="*/ 96 h 335"/>
                  <a:gd name="T26" fmla="*/ 296 w 699"/>
                  <a:gd name="T27" fmla="*/ 86 h 335"/>
                  <a:gd name="T28" fmla="*/ 390 w 699"/>
                  <a:gd name="T29" fmla="*/ 68 h 335"/>
                  <a:gd name="T30" fmla="*/ 483 w 699"/>
                  <a:gd name="T31" fmla="*/ 44 h 335"/>
                  <a:gd name="T32" fmla="*/ 549 w 699"/>
                  <a:gd name="T33" fmla="*/ 24 h 335"/>
                  <a:gd name="T34" fmla="*/ 614 w 699"/>
                  <a:gd name="T35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9" h="335">
                    <a:moveTo>
                      <a:pt x="614" y="0"/>
                    </a:moveTo>
                    <a:lnTo>
                      <a:pt x="699" y="217"/>
                    </a:lnTo>
                    <a:lnTo>
                      <a:pt x="624" y="244"/>
                    </a:lnTo>
                    <a:lnTo>
                      <a:pt x="548" y="268"/>
                    </a:lnTo>
                    <a:lnTo>
                      <a:pt x="456" y="292"/>
                    </a:lnTo>
                    <a:lnTo>
                      <a:pt x="362" y="311"/>
                    </a:lnTo>
                    <a:lnTo>
                      <a:pt x="268" y="325"/>
                    </a:lnTo>
                    <a:lnTo>
                      <a:pt x="173" y="333"/>
                    </a:lnTo>
                    <a:lnTo>
                      <a:pt x="77" y="335"/>
                    </a:lnTo>
                    <a:lnTo>
                      <a:pt x="0" y="333"/>
                    </a:lnTo>
                    <a:lnTo>
                      <a:pt x="11" y="101"/>
                    </a:lnTo>
                    <a:lnTo>
                      <a:pt x="107" y="102"/>
                    </a:lnTo>
                    <a:lnTo>
                      <a:pt x="201" y="96"/>
                    </a:lnTo>
                    <a:lnTo>
                      <a:pt x="296" y="86"/>
                    </a:lnTo>
                    <a:lnTo>
                      <a:pt x="390" y="68"/>
                    </a:lnTo>
                    <a:lnTo>
                      <a:pt x="483" y="44"/>
                    </a:lnTo>
                    <a:lnTo>
                      <a:pt x="549" y="24"/>
                    </a:lnTo>
                    <a:lnTo>
                      <a:pt x="6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639"/>
              <p:cNvSpPr/>
              <p:nvPr/>
            </p:nvSpPr>
            <p:spPr bwMode="auto">
              <a:xfrm>
                <a:off x="1341" y="3755"/>
                <a:ext cx="71" cy="62"/>
              </a:xfrm>
              <a:custGeom>
                <a:avLst/>
                <a:gdLst>
                  <a:gd name="T0" fmla="*/ 401 w 565"/>
                  <a:gd name="T1" fmla="*/ 0 h 496"/>
                  <a:gd name="T2" fmla="*/ 565 w 565"/>
                  <a:gd name="T3" fmla="*/ 166 h 496"/>
                  <a:gd name="T4" fmla="*/ 494 w 565"/>
                  <a:gd name="T5" fmla="*/ 233 h 496"/>
                  <a:gd name="T6" fmla="*/ 420 w 565"/>
                  <a:gd name="T7" fmla="*/ 296 h 496"/>
                  <a:gd name="T8" fmla="*/ 343 w 565"/>
                  <a:gd name="T9" fmla="*/ 353 h 496"/>
                  <a:gd name="T10" fmla="*/ 264 w 565"/>
                  <a:gd name="T11" fmla="*/ 406 h 496"/>
                  <a:gd name="T12" fmla="*/ 184 w 565"/>
                  <a:gd name="T13" fmla="*/ 453 h 496"/>
                  <a:gd name="T14" fmla="*/ 101 w 565"/>
                  <a:gd name="T15" fmla="*/ 496 h 496"/>
                  <a:gd name="T16" fmla="*/ 0 w 565"/>
                  <a:gd name="T17" fmla="*/ 285 h 496"/>
                  <a:gd name="T18" fmla="*/ 72 w 565"/>
                  <a:gd name="T19" fmla="*/ 248 h 496"/>
                  <a:gd name="T20" fmla="*/ 141 w 565"/>
                  <a:gd name="T21" fmla="*/ 208 h 496"/>
                  <a:gd name="T22" fmla="*/ 209 w 565"/>
                  <a:gd name="T23" fmla="*/ 163 h 496"/>
                  <a:gd name="T24" fmla="*/ 276 w 565"/>
                  <a:gd name="T25" fmla="*/ 112 h 496"/>
                  <a:gd name="T26" fmla="*/ 340 w 565"/>
                  <a:gd name="T27" fmla="*/ 59 h 496"/>
                  <a:gd name="T28" fmla="*/ 401 w 565"/>
                  <a:gd name="T29" fmla="*/ 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5" h="496">
                    <a:moveTo>
                      <a:pt x="401" y="0"/>
                    </a:moveTo>
                    <a:lnTo>
                      <a:pt x="565" y="166"/>
                    </a:lnTo>
                    <a:lnTo>
                      <a:pt x="494" y="233"/>
                    </a:lnTo>
                    <a:lnTo>
                      <a:pt x="420" y="296"/>
                    </a:lnTo>
                    <a:lnTo>
                      <a:pt x="343" y="353"/>
                    </a:lnTo>
                    <a:lnTo>
                      <a:pt x="264" y="406"/>
                    </a:lnTo>
                    <a:lnTo>
                      <a:pt x="184" y="453"/>
                    </a:lnTo>
                    <a:lnTo>
                      <a:pt x="101" y="496"/>
                    </a:lnTo>
                    <a:lnTo>
                      <a:pt x="0" y="285"/>
                    </a:lnTo>
                    <a:lnTo>
                      <a:pt x="72" y="248"/>
                    </a:lnTo>
                    <a:lnTo>
                      <a:pt x="141" y="208"/>
                    </a:lnTo>
                    <a:lnTo>
                      <a:pt x="209" y="163"/>
                    </a:lnTo>
                    <a:lnTo>
                      <a:pt x="276" y="112"/>
                    </a:lnTo>
                    <a:lnTo>
                      <a:pt x="340" y="59"/>
                    </a:lnTo>
                    <a:lnTo>
                      <a:pt x="4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4" name="Freeform 640"/>
              <p:cNvSpPr/>
              <p:nvPr/>
            </p:nvSpPr>
            <p:spPr bwMode="auto">
              <a:xfrm>
                <a:off x="1402" y="3705"/>
                <a:ext cx="51" cy="58"/>
              </a:xfrm>
              <a:custGeom>
                <a:avLst/>
                <a:gdLst>
                  <a:gd name="T0" fmla="*/ 201 w 410"/>
                  <a:gd name="T1" fmla="*/ 0 h 461"/>
                  <a:gd name="T2" fmla="*/ 410 w 410"/>
                  <a:gd name="T3" fmla="*/ 102 h 461"/>
                  <a:gd name="T4" fmla="*/ 369 w 410"/>
                  <a:gd name="T5" fmla="*/ 183 h 461"/>
                  <a:gd name="T6" fmla="*/ 323 w 410"/>
                  <a:gd name="T7" fmla="*/ 261 h 461"/>
                  <a:gd name="T8" fmla="*/ 278 w 410"/>
                  <a:gd name="T9" fmla="*/ 329 h 461"/>
                  <a:gd name="T10" fmla="*/ 231 w 410"/>
                  <a:gd name="T11" fmla="*/ 393 h 461"/>
                  <a:gd name="T12" fmla="*/ 177 w 410"/>
                  <a:gd name="T13" fmla="*/ 461 h 461"/>
                  <a:gd name="T14" fmla="*/ 0 w 410"/>
                  <a:gd name="T15" fmla="*/ 310 h 461"/>
                  <a:gd name="T16" fmla="*/ 46 w 410"/>
                  <a:gd name="T17" fmla="*/ 252 h 461"/>
                  <a:gd name="T18" fmla="*/ 87 w 410"/>
                  <a:gd name="T19" fmla="*/ 196 h 461"/>
                  <a:gd name="T20" fmla="*/ 126 w 410"/>
                  <a:gd name="T21" fmla="*/ 138 h 461"/>
                  <a:gd name="T22" fmla="*/ 165 w 410"/>
                  <a:gd name="T23" fmla="*/ 70 h 461"/>
                  <a:gd name="T24" fmla="*/ 201 w 410"/>
                  <a:gd name="T25" fmla="*/ 0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0" h="461">
                    <a:moveTo>
                      <a:pt x="201" y="0"/>
                    </a:moveTo>
                    <a:lnTo>
                      <a:pt x="410" y="102"/>
                    </a:lnTo>
                    <a:lnTo>
                      <a:pt x="369" y="183"/>
                    </a:lnTo>
                    <a:lnTo>
                      <a:pt x="323" y="261"/>
                    </a:lnTo>
                    <a:lnTo>
                      <a:pt x="278" y="329"/>
                    </a:lnTo>
                    <a:lnTo>
                      <a:pt x="231" y="393"/>
                    </a:lnTo>
                    <a:lnTo>
                      <a:pt x="177" y="461"/>
                    </a:lnTo>
                    <a:lnTo>
                      <a:pt x="0" y="310"/>
                    </a:lnTo>
                    <a:lnTo>
                      <a:pt x="46" y="252"/>
                    </a:lnTo>
                    <a:lnTo>
                      <a:pt x="87" y="196"/>
                    </a:lnTo>
                    <a:lnTo>
                      <a:pt x="126" y="138"/>
                    </a:lnTo>
                    <a:lnTo>
                      <a:pt x="165" y="70"/>
                    </a:lnTo>
                    <a:lnTo>
                      <a:pt x="2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5" name="Freeform 641"/>
              <p:cNvSpPr/>
              <p:nvPr/>
            </p:nvSpPr>
            <p:spPr bwMode="auto">
              <a:xfrm>
                <a:off x="1431" y="3671"/>
                <a:ext cx="36" cy="35"/>
              </a:xfrm>
              <a:custGeom>
                <a:avLst/>
                <a:gdLst>
                  <a:gd name="T0" fmla="*/ 64 w 289"/>
                  <a:gd name="T1" fmla="*/ 0 h 282"/>
                  <a:gd name="T2" fmla="*/ 289 w 289"/>
                  <a:gd name="T3" fmla="*/ 58 h 282"/>
                  <a:gd name="T4" fmla="*/ 269 w 289"/>
                  <a:gd name="T5" fmla="*/ 133 h 282"/>
                  <a:gd name="T6" fmla="*/ 244 w 289"/>
                  <a:gd name="T7" fmla="*/ 208 h 282"/>
                  <a:gd name="T8" fmla="*/ 215 w 289"/>
                  <a:gd name="T9" fmla="*/ 282 h 282"/>
                  <a:gd name="T10" fmla="*/ 0 w 289"/>
                  <a:gd name="T11" fmla="*/ 194 h 282"/>
                  <a:gd name="T12" fmla="*/ 24 w 289"/>
                  <a:gd name="T13" fmla="*/ 131 h 282"/>
                  <a:gd name="T14" fmla="*/ 46 w 289"/>
                  <a:gd name="T15" fmla="*/ 66 h 282"/>
                  <a:gd name="T16" fmla="*/ 64 w 289"/>
                  <a:gd name="T17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9" h="282">
                    <a:moveTo>
                      <a:pt x="64" y="0"/>
                    </a:moveTo>
                    <a:lnTo>
                      <a:pt x="289" y="58"/>
                    </a:lnTo>
                    <a:lnTo>
                      <a:pt x="269" y="133"/>
                    </a:lnTo>
                    <a:lnTo>
                      <a:pt x="244" y="208"/>
                    </a:lnTo>
                    <a:lnTo>
                      <a:pt x="215" y="282"/>
                    </a:lnTo>
                    <a:lnTo>
                      <a:pt x="0" y="194"/>
                    </a:lnTo>
                    <a:lnTo>
                      <a:pt x="24" y="131"/>
                    </a:lnTo>
                    <a:lnTo>
                      <a:pt x="46" y="66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76" name="Freeform 715"/>
            <p:cNvSpPr>
              <a:spLocks noEditPoints="1"/>
            </p:cNvSpPr>
            <p:nvPr/>
          </p:nvSpPr>
          <p:spPr bwMode="auto">
            <a:xfrm>
              <a:off x="7087756" y="4363442"/>
              <a:ext cx="367343" cy="384005"/>
            </a:xfrm>
            <a:custGeom>
              <a:avLst/>
              <a:gdLst>
                <a:gd name="T0" fmla="*/ 1766 w 3702"/>
                <a:gd name="T1" fmla="*/ 3326 h 3869"/>
                <a:gd name="T2" fmla="*/ 1752 w 3702"/>
                <a:gd name="T3" fmla="*/ 3455 h 3869"/>
                <a:gd name="T4" fmla="*/ 1861 w 3702"/>
                <a:gd name="T5" fmla="*/ 3523 h 3869"/>
                <a:gd name="T6" fmla="*/ 1970 w 3702"/>
                <a:gd name="T7" fmla="*/ 3455 h 3869"/>
                <a:gd name="T8" fmla="*/ 1956 w 3702"/>
                <a:gd name="T9" fmla="*/ 3326 h 3869"/>
                <a:gd name="T10" fmla="*/ 1981 w 3702"/>
                <a:gd name="T11" fmla="*/ 1906 h 3869"/>
                <a:gd name="T12" fmla="*/ 1013 w 3702"/>
                <a:gd name="T13" fmla="*/ 1821 h 3869"/>
                <a:gd name="T14" fmla="*/ 986 w 3702"/>
                <a:gd name="T15" fmla="*/ 2108 h 3869"/>
                <a:gd name="T16" fmla="*/ 1279 w 3702"/>
                <a:gd name="T17" fmla="*/ 2108 h 3869"/>
                <a:gd name="T18" fmla="*/ 1250 w 3702"/>
                <a:gd name="T19" fmla="*/ 1821 h 3869"/>
                <a:gd name="T20" fmla="*/ 1066 w 3702"/>
                <a:gd name="T21" fmla="*/ 1838 h 3869"/>
                <a:gd name="T22" fmla="*/ 3145 w 3702"/>
                <a:gd name="T23" fmla="*/ 1657 h 3869"/>
                <a:gd name="T24" fmla="*/ 1421 w 3702"/>
                <a:gd name="T25" fmla="*/ 1426 h 3869"/>
                <a:gd name="T26" fmla="*/ 1421 w 3702"/>
                <a:gd name="T27" fmla="*/ 1646 h 3869"/>
                <a:gd name="T28" fmla="*/ 1686 w 3702"/>
                <a:gd name="T29" fmla="*/ 1739 h 3869"/>
                <a:gd name="T30" fmla="*/ 1716 w 3702"/>
                <a:gd name="T31" fmla="*/ 1448 h 3869"/>
                <a:gd name="T32" fmla="*/ 1624 w 3702"/>
                <a:gd name="T33" fmla="*/ 1210 h 3869"/>
                <a:gd name="T34" fmla="*/ 919 w 3702"/>
                <a:gd name="T35" fmla="*/ 984 h 3869"/>
                <a:gd name="T36" fmla="*/ 672 w 3702"/>
                <a:gd name="T37" fmla="*/ 1165 h 3869"/>
                <a:gd name="T38" fmla="*/ 549 w 3702"/>
                <a:gd name="T39" fmla="*/ 1437 h 3869"/>
                <a:gd name="T40" fmla="*/ 575 w 3702"/>
                <a:gd name="T41" fmla="*/ 1735 h 3869"/>
                <a:gd name="T42" fmla="*/ 843 w 3702"/>
                <a:gd name="T43" fmla="*/ 1646 h 3869"/>
                <a:gd name="T44" fmla="*/ 835 w 3702"/>
                <a:gd name="T45" fmla="*/ 1452 h 3869"/>
                <a:gd name="T46" fmla="*/ 944 w 3702"/>
                <a:gd name="T47" fmla="*/ 1291 h 3869"/>
                <a:gd name="T48" fmla="*/ 1125 w 3702"/>
                <a:gd name="T49" fmla="*/ 1227 h 3869"/>
                <a:gd name="T50" fmla="*/ 1457 w 3702"/>
                <a:gd name="T51" fmla="*/ 1043 h 3869"/>
                <a:gd name="T52" fmla="*/ 1214 w 3702"/>
                <a:gd name="T53" fmla="*/ 951 h 3869"/>
                <a:gd name="T54" fmla="*/ 3145 w 3702"/>
                <a:gd name="T55" fmla="*/ 941 h 3869"/>
                <a:gd name="T56" fmla="*/ 1996 w 3702"/>
                <a:gd name="T57" fmla="*/ 27 h 3869"/>
                <a:gd name="T58" fmla="*/ 2163 w 3702"/>
                <a:gd name="T59" fmla="*/ 170 h 3869"/>
                <a:gd name="T60" fmla="*/ 3576 w 3702"/>
                <a:gd name="T61" fmla="*/ 238 h 3869"/>
                <a:gd name="T62" fmla="*/ 3690 w 3702"/>
                <a:gd name="T63" fmla="*/ 380 h 3869"/>
                <a:gd name="T64" fmla="*/ 3679 w 3702"/>
                <a:gd name="T65" fmla="*/ 571 h 3869"/>
                <a:gd name="T66" fmla="*/ 3548 w 3702"/>
                <a:gd name="T67" fmla="*/ 693 h 3869"/>
                <a:gd name="T68" fmla="*/ 3612 w 3702"/>
                <a:gd name="T69" fmla="*/ 2425 h 3869"/>
                <a:gd name="T70" fmla="*/ 3699 w 3702"/>
                <a:gd name="T71" fmla="*/ 2581 h 3869"/>
                <a:gd name="T72" fmla="*/ 3657 w 3702"/>
                <a:gd name="T73" fmla="*/ 2769 h 3869"/>
                <a:gd name="T74" fmla="*/ 3505 w 3702"/>
                <a:gd name="T75" fmla="*/ 2867 h 3869"/>
                <a:gd name="T76" fmla="*/ 2125 w 3702"/>
                <a:gd name="T77" fmla="*/ 3021 h 3869"/>
                <a:gd name="T78" fmla="*/ 2293 w 3702"/>
                <a:gd name="T79" fmla="*/ 3234 h 3869"/>
                <a:gd name="T80" fmla="*/ 2312 w 3702"/>
                <a:gd name="T81" fmla="*/ 3517 h 3869"/>
                <a:gd name="T82" fmla="*/ 2169 w 3702"/>
                <a:gd name="T83" fmla="*/ 3751 h 3869"/>
                <a:gd name="T84" fmla="*/ 1918 w 3702"/>
                <a:gd name="T85" fmla="*/ 3865 h 3869"/>
                <a:gd name="T86" fmla="*/ 1640 w 3702"/>
                <a:gd name="T87" fmla="*/ 3814 h 3869"/>
                <a:gd name="T88" fmla="*/ 1446 w 3702"/>
                <a:gd name="T89" fmla="*/ 3621 h 3869"/>
                <a:gd name="T90" fmla="*/ 1395 w 3702"/>
                <a:gd name="T91" fmla="*/ 3344 h 3869"/>
                <a:gd name="T92" fmla="*/ 1507 w 3702"/>
                <a:gd name="T93" fmla="*/ 3094 h 3869"/>
                <a:gd name="T94" fmla="*/ 1682 w 3702"/>
                <a:gd name="T95" fmla="*/ 2870 h 3869"/>
                <a:gd name="T96" fmla="*/ 99 w 3702"/>
                <a:gd name="T97" fmla="*/ 2822 h 3869"/>
                <a:gd name="T98" fmla="*/ 4 w 3702"/>
                <a:gd name="T99" fmla="*/ 2662 h 3869"/>
                <a:gd name="T100" fmla="*/ 46 w 3702"/>
                <a:gd name="T101" fmla="*/ 2472 h 3869"/>
                <a:gd name="T102" fmla="*/ 202 w 3702"/>
                <a:gd name="T103" fmla="*/ 2374 h 3869"/>
                <a:gd name="T104" fmla="*/ 70 w 3702"/>
                <a:gd name="T105" fmla="*/ 637 h 3869"/>
                <a:gd name="T106" fmla="*/ 0 w 3702"/>
                <a:gd name="T107" fmla="*/ 459 h 3869"/>
                <a:gd name="T108" fmla="*/ 71 w 3702"/>
                <a:gd name="T109" fmla="*/ 283 h 3869"/>
                <a:gd name="T110" fmla="*/ 242 w 3702"/>
                <a:gd name="T111" fmla="*/ 209 h 3869"/>
                <a:gd name="T112" fmla="*/ 1648 w 3702"/>
                <a:gd name="T113" fmla="*/ 71 h 3869"/>
                <a:gd name="T114" fmla="*/ 1861 w 3702"/>
                <a:gd name="T115" fmla="*/ 0 h 3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02" h="3869">
                  <a:moveTo>
                    <a:pt x="1861" y="3281"/>
                  </a:moveTo>
                  <a:lnTo>
                    <a:pt x="1834" y="3284"/>
                  </a:lnTo>
                  <a:lnTo>
                    <a:pt x="1808" y="3293"/>
                  </a:lnTo>
                  <a:lnTo>
                    <a:pt x="1785" y="3307"/>
                  </a:lnTo>
                  <a:lnTo>
                    <a:pt x="1766" y="3326"/>
                  </a:lnTo>
                  <a:lnTo>
                    <a:pt x="1752" y="3349"/>
                  </a:lnTo>
                  <a:lnTo>
                    <a:pt x="1744" y="3374"/>
                  </a:lnTo>
                  <a:lnTo>
                    <a:pt x="1740" y="3402"/>
                  </a:lnTo>
                  <a:lnTo>
                    <a:pt x="1744" y="3429"/>
                  </a:lnTo>
                  <a:lnTo>
                    <a:pt x="1752" y="3455"/>
                  </a:lnTo>
                  <a:lnTo>
                    <a:pt x="1766" y="3478"/>
                  </a:lnTo>
                  <a:lnTo>
                    <a:pt x="1785" y="3496"/>
                  </a:lnTo>
                  <a:lnTo>
                    <a:pt x="1808" y="3510"/>
                  </a:lnTo>
                  <a:lnTo>
                    <a:pt x="1834" y="3519"/>
                  </a:lnTo>
                  <a:lnTo>
                    <a:pt x="1861" y="3523"/>
                  </a:lnTo>
                  <a:lnTo>
                    <a:pt x="1888" y="3519"/>
                  </a:lnTo>
                  <a:lnTo>
                    <a:pt x="1914" y="3510"/>
                  </a:lnTo>
                  <a:lnTo>
                    <a:pt x="1937" y="3496"/>
                  </a:lnTo>
                  <a:lnTo>
                    <a:pt x="1956" y="3478"/>
                  </a:lnTo>
                  <a:lnTo>
                    <a:pt x="1970" y="3455"/>
                  </a:lnTo>
                  <a:lnTo>
                    <a:pt x="1978" y="3429"/>
                  </a:lnTo>
                  <a:lnTo>
                    <a:pt x="1982" y="3402"/>
                  </a:lnTo>
                  <a:lnTo>
                    <a:pt x="1978" y="3374"/>
                  </a:lnTo>
                  <a:lnTo>
                    <a:pt x="1970" y="3349"/>
                  </a:lnTo>
                  <a:lnTo>
                    <a:pt x="1956" y="3326"/>
                  </a:lnTo>
                  <a:lnTo>
                    <a:pt x="1937" y="3307"/>
                  </a:lnTo>
                  <a:lnTo>
                    <a:pt x="1914" y="3293"/>
                  </a:lnTo>
                  <a:lnTo>
                    <a:pt x="1888" y="3284"/>
                  </a:lnTo>
                  <a:lnTo>
                    <a:pt x="1861" y="3281"/>
                  </a:lnTo>
                  <a:close/>
                  <a:moveTo>
                    <a:pt x="1981" y="1906"/>
                  </a:moveTo>
                  <a:lnTo>
                    <a:pt x="1981" y="2139"/>
                  </a:lnTo>
                  <a:lnTo>
                    <a:pt x="3145" y="2139"/>
                  </a:lnTo>
                  <a:lnTo>
                    <a:pt x="3145" y="1906"/>
                  </a:lnTo>
                  <a:lnTo>
                    <a:pt x="1981" y="1906"/>
                  </a:lnTo>
                  <a:close/>
                  <a:moveTo>
                    <a:pt x="1013" y="1821"/>
                  </a:moveTo>
                  <a:lnTo>
                    <a:pt x="806" y="2028"/>
                  </a:lnTo>
                  <a:lnTo>
                    <a:pt x="822" y="2038"/>
                  </a:lnTo>
                  <a:lnTo>
                    <a:pt x="874" y="2067"/>
                  </a:lnTo>
                  <a:lnTo>
                    <a:pt x="929" y="2090"/>
                  </a:lnTo>
                  <a:lnTo>
                    <a:pt x="986" y="2108"/>
                  </a:lnTo>
                  <a:lnTo>
                    <a:pt x="1044" y="2120"/>
                  </a:lnTo>
                  <a:lnTo>
                    <a:pt x="1102" y="2125"/>
                  </a:lnTo>
                  <a:lnTo>
                    <a:pt x="1161" y="2125"/>
                  </a:lnTo>
                  <a:lnTo>
                    <a:pt x="1221" y="2120"/>
                  </a:lnTo>
                  <a:lnTo>
                    <a:pt x="1279" y="2108"/>
                  </a:lnTo>
                  <a:lnTo>
                    <a:pt x="1336" y="2090"/>
                  </a:lnTo>
                  <a:lnTo>
                    <a:pt x="1390" y="2067"/>
                  </a:lnTo>
                  <a:lnTo>
                    <a:pt x="1443" y="2038"/>
                  </a:lnTo>
                  <a:lnTo>
                    <a:pt x="1457" y="2028"/>
                  </a:lnTo>
                  <a:lnTo>
                    <a:pt x="1250" y="1821"/>
                  </a:lnTo>
                  <a:lnTo>
                    <a:pt x="1242" y="1825"/>
                  </a:lnTo>
                  <a:lnTo>
                    <a:pt x="1198" y="1838"/>
                  </a:lnTo>
                  <a:lnTo>
                    <a:pt x="1154" y="1844"/>
                  </a:lnTo>
                  <a:lnTo>
                    <a:pt x="1109" y="1844"/>
                  </a:lnTo>
                  <a:lnTo>
                    <a:pt x="1066" y="1838"/>
                  </a:lnTo>
                  <a:lnTo>
                    <a:pt x="1022" y="1825"/>
                  </a:lnTo>
                  <a:lnTo>
                    <a:pt x="1013" y="1821"/>
                  </a:lnTo>
                  <a:close/>
                  <a:moveTo>
                    <a:pt x="1981" y="1423"/>
                  </a:moveTo>
                  <a:lnTo>
                    <a:pt x="1981" y="1657"/>
                  </a:lnTo>
                  <a:lnTo>
                    <a:pt x="3145" y="1657"/>
                  </a:lnTo>
                  <a:lnTo>
                    <a:pt x="3145" y="1423"/>
                  </a:lnTo>
                  <a:lnTo>
                    <a:pt x="1981" y="1423"/>
                  </a:lnTo>
                  <a:close/>
                  <a:moveTo>
                    <a:pt x="1624" y="1210"/>
                  </a:moveTo>
                  <a:lnTo>
                    <a:pt x="1417" y="1417"/>
                  </a:lnTo>
                  <a:lnTo>
                    <a:pt x="1421" y="1426"/>
                  </a:lnTo>
                  <a:lnTo>
                    <a:pt x="1434" y="1469"/>
                  </a:lnTo>
                  <a:lnTo>
                    <a:pt x="1440" y="1513"/>
                  </a:lnTo>
                  <a:lnTo>
                    <a:pt x="1440" y="1558"/>
                  </a:lnTo>
                  <a:lnTo>
                    <a:pt x="1434" y="1602"/>
                  </a:lnTo>
                  <a:lnTo>
                    <a:pt x="1421" y="1646"/>
                  </a:lnTo>
                  <a:lnTo>
                    <a:pt x="1417" y="1654"/>
                  </a:lnTo>
                  <a:lnTo>
                    <a:pt x="1624" y="1861"/>
                  </a:lnTo>
                  <a:lnTo>
                    <a:pt x="1634" y="1847"/>
                  </a:lnTo>
                  <a:lnTo>
                    <a:pt x="1663" y="1794"/>
                  </a:lnTo>
                  <a:lnTo>
                    <a:pt x="1686" y="1739"/>
                  </a:lnTo>
                  <a:lnTo>
                    <a:pt x="1704" y="1683"/>
                  </a:lnTo>
                  <a:lnTo>
                    <a:pt x="1716" y="1625"/>
                  </a:lnTo>
                  <a:lnTo>
                    <a:pt x="1721" y="1565"/>
                  </a:lnTo>
                  <a:lnTo>
                    <a:pt x="1721" y="1506"/>
                  </a:lnTo>
                  <a:lnTo>
                    <a:pt x="1716" y="1448"/>
                  </a:lnTo>
                  <a:lnTo>
                    <a:pt x="1704" y="1390"/>
                  </a:lnTo>
                  <a:lnTo>
                    <a:pt x="1686" y="1333"/>
                  </a:lnTo>
                  <a:lnTo>
                    <a:pt x="1663" y="1278"/>
                  </a:lnTo>
                  <a:lnTo>
                    <a:pt x="1634" y="1225"/>
                  </a:lnTo>
                  <a:lnTo>
                    <a:pt x="1624" y="1210"/>
                  </a:lnTo>
                  <a:close/>
                  <a:moveTo>
                    <a:pt x="1153" y="945"/>
                  </a:moveTo>
                  <a:lnTo>
                    <a:pt x="1094" y="946"/>
                  </a:lnTo>
                  <a:lnTo>
                    <a:pt x="1035" y="953"/>
                  </a:lnTo>
                  <a:lnTo>
                    <a:pt x="976" y="965"/>
                  </a:lnTo>
                  <a:lnTo>
                    <a:pt x="919" y="984"/>
                  </a:lnTo>
                  <a:lnTo>
                    <a:pt x="864" y="1009"/>
                  </a:lnTo>
                  <a:lnTo>
                    <a:pt x="811" y="1040"/>
                  </a:lnTo>
                  <a:lnTo>
                    <a:pt x="761" y="1076"/>
                  </a:lnTo>
                  <a:lnTo>
                    <a:pt x="714" y="1118"/>
                  </a:lnTo>
                  <a:lnTo>
                    <a:pt x="672" y="1165"/>
                  </a:lnTo>
                  <a:lnTo>
                    <a:pt x="636" y="1215"/>
                  </a:lnTo>
                  <a:lnTo>
                    <a:pt x="605" y="1268"/>
                  </a:lnTo>
                  <a:lnTo>
                    <a:pt x="580" y="1323"/>
                  </a:lnTo>
                  <a:lnTo>
                    <a:pt x="562" y="1379"/>
                  </a:lnTo>
                  <a:lnTo>
                    <a:pt x="549" y="1437"/>
                  </a:lnTo>
                  <a:lnTo>
                    <a:pt x="542" y="1498"/>
                  </a:lnTo>
                  <a:lnTo>
                    <a:pt x="541" y="1557"/>
                  </a:lnTo>
                  <a:lnTo>
                    <a:pt x="547" y="1616"/>
                  </a:lnTo>
                  <a:lnTo>
                    <a:pt x="558" y="1677"/>
                  </a:lnTo>
                  <a:lnTo>
                    <a:pt x="575" y="1735"/>
                  </a:lnTo>
                  <a:lnTo>
                    <a:pt x="599" y="1792"/>
                  </a:lnTo>
                  <a:lnTo>
                    <a:pt x="630" y="1847"/>
                  </a:lnTo>
                  <a:lnTo>
                    <a:pt x="639" y="1861"/>
                  </a:lnTo>
                  <a:lnTo>
                    <a:pt x="847" y="1654"/>
                  </a:lnTo>
                  <a:lnTo>
                    <a:pt x="843" y="1646"/>
                  </a:lnTo>
                  <a:lnTo>
                    <a:pt x="831" y="1607"/>
                  </a:lnTo>
                  <a:lnTo>
                    <a:pt x="825" y="1568"/>
                  </a:lnTo>
                  <a:lnTo>
                    <a:pt x="823" y="1529"/>
                  </a:lnTo>
                  <a:lnTo>
                    <a:pt x="826" y="1490"/>
                  </a:lnTo>
                  <a:lnTo>
                    <a:pt x="835" y="1452"/>
                  </a:lnTo>
                  <a:lnTo>
                    <a:pt x="848" y="1415"/>
                  </a:lnTo>
                  <a:lnTo>
                    <a:pt x="865" y="1381"/>
                  </a:lnTo>
                  <a:lnTo>
                    <a:pt x="887" y="1347"/>
                  </a:lnTo>
                  <a:lnTo>
                    <a:pt x="914" y="1317"/>
                  </a:lnTo>
                  <a:lnTo>
                    <a:pt x="944" y="1291"/>
                  </a:lnTo>
                  <a:lnTo>
                    <a:pt x="977" y="1269"/>
                  </a:lnTo>
                  <a:lnTo>
                    <a:pt x="1011" y="1252"/>
                  </a:lnTo>
                  <a:lnTo>
                    <a:pt x="1048" y="1238"/>
                  </a:lnTo>
                  <a:lnTo>
                    <a:pt x="1087" y="1230"/>
                  </a:lnTo>
                  <a:lnTo>
                    <a:pt x="1125" y="1227"/>
                  </a:lnTo>
                  <a:lnTo>
                    <a:pt x="1165" y="1229"/>
                  </a:lnTo>
                  <a:lnTo>
                    <a:pt x="1204" y="1235"/>
                  </a:lnTo>
                  <a:lnTo>
                    <a:pt x="1242" y="1247"/>
                  </a:lnTo>
                  <a:lnTo>
                    <a:pt x="1250" y="1250"/>
                  </a:lnTo>
                  <a:lnTo>
                    <a:pt x="1457" y="1043"/>
                  </a:lnTo>
                  <a:lnTo>
                    <a:pt x="1443" y="1034"/>
                  </a:lnTo>
                  <a:lnTo>
                    <a:pt x="1388" y="1003"/>
                  </a:lnTo>
                  <a:lnTo>
                    <a:pt x="1331" y="979"/>
                  </a:lnTo>
                  <a:lnTo>
                    <a:pt x="1273" y="961"/>
                  </a:lnTo>
                  <a:lnTo>
                    <a:pt x="1214" y="951"/>
                  </a:lnTo>
                  <a:lnTo>
                    <a:pt x="1153" y="945"/>
                  </a:lnTo>
                  <a:close/>
                  <a:moveTo>
                    <a:pt x="1981" y="941"/>
                  </a:moveTo>
                  <a:lnTo>
                    <a:pt x="1981" y="1175"/>
                  </a:lnTo>
                  <a:lnTo>
                    <a:pt x="3145" y="1175"/>
                  </a:lnTo>
                  <a:lnTo>
                    <a:pt x="3145" y="941"/>
                  </a:lnTo>
                  <a:lnTo>
                    <a:pt x="1981" y="941"/>
                  </a:lnTo>
                  <a:close/>
                  <a:moveTo>
                    <a:pt x="1861" y="0"/>
                  </a:moveTo>
                  <a:lnTo>
                    <a:pt x="1909" y="3"/>
                  </a:lnTo>
                  <a:lnTo>
                    <a:pt x="1954" y="12"/>
                  </a:lnTo>
                  <a:lnTo>
                    <a:pt x="1996" y="27"/>
                  </a:lnTo>
                  <a:lnTo>
                    <a:pt x="2036" y="47"/>
                  </a:lnTo>
                  <a:lnTo>
                    <a:pt x="2073" y="71"/>
                  </a:lnTo>
                  <a:lnTo>
                    <a:pt x="2107" y="100"/>
                  </a:lnTo>
                  <a:lnTo>
                    <a:pt x="2137" y="134"/>
                  </a:lnTo>
                  <a:lnTo>
                    <a:pt x="2163" y="170"/>
                  </a:lnTo>
                  <a:lnTo>
                    <a:pt x="2183" y="209"/>
                  </a:lnTo>
                  <a:lnTo>
                    <a:pt x="3467" y="209"/>
                  </a:lnTo>
                  <a:lnTo>
                    <a:pt x="3505" y="213"/>
                  </a:lnTo>
                  <a:lnTo>
                    <a:pt x="3541" y="222"/>
                  </a:lnTo>
                  <a:lnTo>
                    <a:pt x="3576" y="238"/>
                  </a:lnTo>
                  <a:lnTo>
                    <a:pt x="3606" y="258"/>
                  </a:lnTo>
                  <a:lnTo>
                    <a:pt x="3634" y="283"/>
                  </a:lnTo>
                  <a:lnTo>
                    <a:pt x="3657" y="312"/>
                  </a:lnTo>
                  <a:lnTo>
                    <a:pt x="3676" y="344"/>
                  </a:lnTo>
                  <a:lnTo>
                    <a:pt x="3690" y="380"/>
                  </a:lnTo>
                  <a:lnTo>
                    <a:pt x="3699" y="419"/>
                  </a:lnTo>
                  <a:lnTo>
                    <a:pt x="3702" y="459"/>
                  </a:lnTo>
                  <a:lnTo>
                    <a:pt x="3699" y="498"/>
                  </a:lnTo>
                  <a:lnTo>
                    <a:pt x="3692" y="535"/>
                  </a:lnTo>
                  <a:lnTo>
                    <a:pt x="3679" y="571"/>
                  </a:lnTo>
                  <a:lnTo>
                    <a:pt x="3661" y="603"/>
                  </a:lnTo>
                  <a:lnTo>
                    <a:pt x="3638" y="631"/>
                  </a:lnTo>
                  <a:lnTo>
                    <a:pt x="3612" y="656"/>
                  </a:lnTo>
                  <a:lnTo>
                    <a:pt x="3581" y="676"/>
                  </a:lnTo>
                  <a:lnTo>
                    <a:pt x="3548" y="693"/>
                  </a:lnTo>
                  <a:lnTo>
                    <a:pt x="3510" y="703"/>
                  </a:lnTo>
                  <a:lnTo>
                    <a:pt x="3510" y="2378"/>
                  </a:lnTo>
                  <a:lnTo>
                    <a:pt x="3548" y="2388"/>
                  </a:lnTo>
                  <a:lnTo>
                    <a:pt x="3581" y="2404"/>
                  </a:lnTo>
                  <a:lnTo>
                    <a:pt x="3612" y="2425"/>
                  </a:lnTo>
                  <a:lnTo>
                    <a:pt x="3638" y="2450"/>
                  </a:lnTo>
                  <a:lnTo>
                    <a:pt x="3661" y="2478"/>
                  </a:lnTo>
                  <a:lnTo>
                    <a:pt x="3679" y="2510"/>
                  </a:lnTo>
                  <a:lnTo>
                    <a:pt x="3692" y="2545"/>
                  </a:lnTo>
                  <a:lnTo>
                    <a:pt x="3699" y="2581"/>
                  </a:lnTo>
                  <a:lnTo>
                    <a:pt x="3702" y="2620"/>
                  </a:lnTo>
                  <a:lnTo>
                    <a:pt x="3699" y="2662"/>
                  </a:lnTo>
                  <a:lnTo>
                    <a:pt x="3690" y="2700"/>
                  </a:lnTo>
                  <a:lnTo>
                    <a:pt x="3676" y="2735"/>
                  </a:lnTo>
                  <a:lnTo>
                    <a:pt x="3657" y="2769"/>
                  </a:lnTo>
                  <a:lnTo>
                    <a:pt x="3634" y="2797"/>
                  </a:lnTo>
                  <a:lnTo>
                    <a:pt x="3606" y="2822"/>
                  </a:lnTo>
                  <a:lnTo>
                    <a:pt x="3576" y="2842"/>
                  </a:lnTo>
                  <a:lnTo>
                    <a:pt x="3541" y="2857"/>
                  </a:lnTo>
                  <a:lnTo>
                    <a:pt x="3505" y="2867"/>
                  </a:lnTo>
                  <a:lnTo>
                    <a:pt x="3467" y="2870"/>
                  </a:lnTo>
                  <a:lnTo>
                    <a:pt x="2032" y="2870"/>
                  </a:lnTo>
                  <a:lnTo>
                    <a:pt x="2032" y="2967"/>
                  </a:lnTo>
                  <a:lnTo>
                    <a:pt x="2080" y="2991"/>
                  </a:lnTo>
                  <a:lnTo>
                    <a:pt x="2125" y="3021"/>
                  </a:lnTo>
                  <a:lnTo>
                    <a:pt x="2168" y="3055"/>
                  </a:lnTo>
                  <a:lnTo>
                    <a:pt x="2207" y="3094"/>
                  </a:lnTo>
                  <a:lnTo>
                    <a:pt x="2241" y="3137"/>
                  </a:lnTo>
                  <a:lnTo>
                    <a:pt x="2270" y="3184"/>
                  </a:lnTo>
                  <a:lnTo>
                    <a:pt x="2293" y="3234"/>
                  </a:lnTo>
                  <a:lnTo>
                    <a:pt x="2311" y="3287"/>
                  </a:lnTo>
                  <a:lnTo>
                    <a:pt x="2322" y="3344"/>
                  </a:lnTo>
                  <a:lnTo>
                    <a:pt x="2326" y="3402"/>
                  </a:lnTo>
                  <a:lnTo>
                    <a:pt x="2323" y="3460"/>
                  </a:lnTo>
                  <a:lnTo>
                    <a:pt x="2312" y="3517"/>
                  </a:lnTo>
                  <a:lnTo>
                    <a:pt x="2295" y="3570"/>
                  </a:lnTo>
                  <a:lnTo>
                    <a:pt x="2272" y="3621"/>
                  </a:lnTo>
                  <a:lnTo>
                    <a:pt x="2242" y="3669"/>
                  </a:lnTo>
                  <a:lnTo>
                    <a:pt x="2208" y="3712"/>
                  </a:lnTo>
                  <a:lnTo>
                    <a:pt x="2169" y="3751"/>
                  </a:lnTo>
                  <a:lnTo>
                    <a:pt x="2126" y="3786"/>
                  </a:lnTo>
                  <a:lnTo>
                    <a:pt x="2079" y="3814"/>
                  </a:lnTo>
                  <a:lnTo>
                    <a:pt x="2028" y="3838"/>
                  </a:lnTo>
                  <a:lnTo>
                    <a:pt x="1975" y="3854"/>
                  </a:lnTo>
                  <a:lnTo>
                    <a:pt x="1918" y="3865"/>
                  </a:lnTo>
                  <a:lnTo>
                    <a:pt x="1859" y="3869"/>
                  </a:lnTo>
                  <a:lnTo>
                    <a:pt x="1801" y="3865"/>
                  </a:lnTo>
                  <a:lnTo>
                    <a:pt x="1745" y="3854"/>
                  </a:lnTo>
                  <a:lnTo>
                    <a:pt x="1691" y="3838"/>
                  </a:lnTo>
                  <a:lnTo>
                    <a:pt x="1640" y="3814"/>
                  </a:lnTo>
                  <a:lnTo>
                    <a:pt x="1592" y="3786"/>
                  </a:lnTo>
                  <a:lnTo>
                    <a:pt x="1549" y="3751"/>
                  </a:lnTo>
                  <a:lnTo>
                    <a:pt x="1510" y="3712"/>
                  </a:lnTo>
                  <a:lnTo>
                    <a:pt x="1475" y="3669"/>
                  </a:lnTo>
                  <a:lnTo>
                    <a:pt x="1446" y="3621"/>
                  </a:lnTo>
                  <a:lnTo>
                    <a:pt x="1423" y="3570"/>
                  </a:lnTo>
                  <a:lnTo>
                    <a:pt x="1405" y="3517"/>
                  </a:lnTo>
                  <a:lnTo>
                    <a:pt x="1395" y="3460"/>
                  </a:lnTo>
                  <a:lnTo>
                    <a:pt x="1391" y="3402"/>
                  </a:lnTo>
                  <a:lnTo>
                    <a:pt x="1395" y="3344"/>
                  </a:lnTo>
                  <a:lnTo>
                    <a:pt x="1405" y="3287"/>
                  </a:lnTo>
                  <a:lnTo>
                    <a:pt x="1422" y="3234"/>
                  </a:lnTo>
                  <a:lnTo>
                    <a:pt x="1446" y="3184"/>
                  </a:lnTo>
                  <a:lnTo>
                    <a:pt x="1474" y="3137"/>
                  </a:lnTo>
                  <a:lnTo>
                    <a:pt x="1507" y="3094"/>
                  </a:lnTo>
                  <a:lnTo>
                    <a:pt x="1546" y="3055"/>
                  </a:lnTo>
                  <a:lnTo>
                    <a:pt x="1588" y="3021"/>
                  </a:lnTo>
                  <a:lnTo>
                    <a:pt x="1634" y="2991"/>
                  </a:lnTo>
                  <a:lnTo>
                    <a:pt x="1682" y="2967"/>
                  </a:lnTo>
                  <a:lnTo>
                    <a:pt x="1682" y="2870"/>
                  </a:lnTo>
                  <a:lnTo>
                    <a:pt x="242" y="2870"/>
                  </a:lnTo>
                  <a:lnTo>
                    <a:pt x="202" y="2867"/>
                  </a:lnTo>
                  <a:lnTo>
                    <a:pt x="166" y="2857"/>
                  </a:lnTo>
                  <a:lnTo>
                    <a:pt x="131" y="2842"/>
                  </a:lnTo>
                  <a:lnTo>
                    <a:pt x="99" y="2822"/>
                  </a:lnTo>
                  <a:lnTo>
                    <a:pt x="71" y="2797"/>
                  </a:lnTo>
                  <a:lnTo>
                    <a:pt x="47" y="2769"/>
                  </a:lnTo>
                  <a:lnTo>
                    <a:pt x="27" y="2735"/>
                  </a:lnTo>
                  <a:lnTo>
                    <a:pt x="13" y="2700"/>
                  </a:lnTo>
                  <a:lnTo>
                    <a:pt x="4" y="2662"/>
                  </a:lnTo>
                  <a:lnTo>
                    <a:pt x="0" y="2620"/>
                  </a:lnTo>
                  <a:lnTo>
                    <a:pt x="4" y="2580"/>
                  </a:lnTo>
                  <a:lnTo>
                    <a:pt x="12" y="2541"/>
                  </a:lnTo>
                  <a:lnTo>
                    <a:pt x="26" y="2504"/>
                  </a:lnTo>
                  <a:lnTo>
                    <a:pt x="46" y="2472"/>
                  </a:lnTo>
                  <a:lnTo>
                    <a:pt x="70" y="2443"/>
                  </a:lnTo>
                  <a:lnTo>
                    <a:pt x="98" y="2418"/>
                  </a:lnTo>
                  <a:lnTo>
                    <a:pt x="130" y="2398"/>
                  </a:lnTo>
                  <a:lnTo>
                    <a:pt x="165" y="2384"/>
                  </a:lnTo>
                  <a:lnTo>
                    <a:pt x="202" y="2374"/>
                  </a:lnTo>
                  <a:lnTo>
                    <a:pt x="202" y="706"/>
                  </a:lnTo>
                  <a:lnTo>
                    <a:pt x="165" y="697"/>
                  </a:lnTo>
                  <a:lnTo>
                    <a:pt x="130" y="682"/>
                  </a:lnTo>
                  <a:lnTo>
                    <a:pt x="98" y="662"/>
                  </a:lnTo>
                  <a:lnTo>
                    <a:pt x="70" y="637"/>
                  </a:lnTo>
                  <a:lnTo>
                    <a:pt x="46" y="608"/>
                  </a:lnTo>
                  <a:lnTo>
                    <a:pt x="26" y="575"/>
                  </a:lnTo>
                  <a:lnTo>
                    <a:pt x="12" y="539"/>
                  </a:lnTo>
                  <a:lnTo>
                    <a:pt x="4" y="500"/>
                  </a:lnTo>
                  <a:lnTo>
                    <a:pt x="0" y="459"/>
                  </a:lnTo>
                  <a:lnTo>
                    <a:pt x="4" y="419"/>
                  </a:lnTo>
                  <a:lnTo>
                    <a:pt x="13" y="380"/>
                  </a:lnTo>
                  <a:lnTo>
                    <a:pt x="27" y="344"/>
                  </a:lnTo>
                  <a:lnTo>
                    <a:pt x="47" y="312"/>
                  </a:lnTo>
                  <a:lnTo>
                    <a:pt x="71" y="283"/>
                  </a:lnTo>
                  <a:lnTo>
                    <a:pt x="99" y="258"/>
                  </a:lnTo>
                  <a:lnTo>
                    <a:pt x="131" y="238"/>
                  </a:lnTo>
                  <a:lnTo>
                    <a:pt x="166" y="222"/>
                  </a:lnTo>
                  <a:lnTo>
                    <a:pt x="202" y="213"/>
                  </a:lnTo>
                  <a:lnTo>
                    <a:pt x="242" y="209"/>
                  </a:lnTo>
                  <a:lnTo>
                    <a:pt x="1539" y="209"/>
                  </a:lnTo>
                  <a:lnTo>
                    <a:pt x="1559" y="170"/>
                  </a:lnTo>
                  <a:lnTo>
                    <a:pt x="1585" y="134"/>
                  </a:lnTo>
                  <a:lnTo>
                    <a:pt x="1615" y="100"/>
                  </a:lnTo>
                  <a:lnTo>
                    <a:pt x="1648" y="71"/>
                  </a:lnTo>
                  <a:lnTo>
                    <a:pt x="1686" y="47"/>
                  </a:lnTo>
                  <a:lnTo>
                    <a:pt x="1726" y="27"/>
                  </a:lnTo>
                  <a:lnTo>
                    <a:pt x="1769" y="12"/>
                  </a:lnTo>
                  <a:lnTo>
                    <a:pt x="1814" y="3"/>
                  </a:lnTo>
                  <a:lnTo>
                    <a:pt x="186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278150" y="2011222"/>
            <a:ext cx="3051148" cy="3028684"/>
            <a:chOff x="8139250" y="1913751"/>
            <a:chExt cx="3051148" cy="3028684"/>
          </a:xfrm>
        </p:grpSpPr>
        <p:sp>
          <p:nvSpPr>
            <p:cNvPr id="80" name="矩形 79"/>
            <p:cNvSpPr/>
            <p:nvPr/>
          </p:nvSpPr>
          <p:spPr>
            <a:xfrm>
              <a:off x="9098002" y="3994696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139250" y="4333037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9098002" y="191375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8139250" y="2252092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979001" y="2011222"/>
            <a:ext cx="3051148" cy="3028684"/>
            <a:chOff x="1106325" y="1913751"/>
            <a:chExt cx="3051148" cy="3028684"/>
          </a:xfrm>
        </p:grpSpPr>
        <p:sp>
          <p:nvSpPr>
            <p:cNvPr id="85" name="矩形 84"/>
            <p:cNvSpPr/>
            <p:nvPr/>
          </p:nvSpPr>
          <p:spPr>
            <a:xfrm>
              <a:off x="2065077" y="3994696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106325" y="4333037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2065077" y="1913751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106325" y="2252092"/>
              <a:ext cx="30511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此部分内容作为文字排版占位显示，建议使用微软雅黑等自带字体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徽标, 公司名称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6" t="15190" r="16473" b="19644"/>
          <a:stretch>
            <a:fillRect/>
          </a:stretch>
        </p:blipFill>
        <p:spPr>
          <a:xfrm rot="10800000">
            <a:off x="0" y="-1"/>
            <a:ext cx="4617720" cy="3915136"/>
          </a:xfrm>
          <a:custGeom>
            <a:avLst/>
            <a:gdLst>
              <a:gd name="connsiteX0" fmla="*/ 4932849 w 4932849"/>
              <a:gd name="connsiteY0" fmla="*/ 4182318 h 4182318"/>
              <a:gd name="connsiteX1" fmla="*/ 0 w 4932849"/>
              <a:gd name="connsiteY1" fmla="*/ 4182318 h 4182318"/>
              <a:gd name="connsiteX2" fmla="*/ 0 w 4932849"/>
              <a:gd name="connsiteY2" fmla="*/ 0 h 4182318"/>
              <a:gd name="connsiteX3" fmla="*/ 4932849 w 4932849"/>
              <a:gd name="connsiteY3" fmla="*/ 0 h 4182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2849" h="4182317">
                <a:moveTo>
                  <a:pt x="4932849" y="4182318"/>
                </a:moveTo>
                <a:lnTo>
                  <a:pt x="0" y="4182318"/>
                </a:lnTo>
                <a:lnTo>
                  <a:pt x="0" y="0"/>
                </a:lnTo>
                <a:lnTo>
                  <a:pt x="4932849" y="0"/>
                </a:lnTo>
                <a:close/>
              </a:path>
            </a:pathLst>
          </a:custGeom>
        </p:spPr>
      </p:pic>
      <p:grpSp>
        <p:nvGrpSpPr>
          <p:cNvPr id="22" name="组合 21"/>
          <p:cNvGrpSpPr/>
          <p:nvPr/>
        </p:nvGrpSpPr>
        <p:grpSpPr>
          <a:xfrm>
            <a:off x="8133168" y="2623656"/>
            <a:ext cx="4058831" cy="4234344"/>
            <a:chOff x="7772400" y="2247286"/>
            <a:chExt cx="4419600" cy="4610714"/>
          </a:xfrm>
        </p:grpSpPr>
        <p:pic>
          <p:nvPicPr>
            <p:cNvPr id="13" name="图片 12" descr="徽标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66" b="51292"/>
            <a:stretch>
              <a:fillRect/>
            </a:stretch>
          </p:blipFill>
          <p:spPr>
            <a:xfrm flipH="1">
              <a:off x="8057530" y="2450518"/>
              <a:ext cx="4134470" cy="4407482"/>
            </a:xfrm>
            <a:custGeom>
              <a:avLst/>
              <a:gdLst>
                <a:gd name="connsiteX0" fmla="*/ 4134470 w 4134470"/>
                <a:gd name="connsiteY0" fmla="*/ 0 h 4407482"/>
                <a:gd name="connsiteX1" fmla="*/ 0 w 4134470"/>
                <a:gd name="connsiteY1" fmla="*/ 0 h 4407482"/>
                <a:gd name="connsiteX2" fmla="*/ 0 w 4134470"/>
                <a:gd name="connsiteY2" fmla="*/ 4407482 h 4407482"/>
                <a:gd name="connsiteX3" fmla="*/ 4134470 w 4134470"/>
                <a:gd name="connsiteY3" fmla="*/ 4407482 h 440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4469" h="4407482">
                  <a:moveTo>
                    <a:pt x="4134470" y="0"/>
                  </a:moveTo>
                  <a:lnTo>
                    <a:pt x="0" y="0"/>
                  </a:lnTo>
                  <a:lnTo>
                    <a:pt x="0" y="4407482"/>
                  </a:lnTo>
                  <a:lnTo>
                    <a:pt x="4134470" y="4407482"/>
                  </a:lnTo>
                  <a:close/>
                </a:path>
              </a:pathLst>
            </a:custGeom>
          </p:spPr>
        </p:pic>
        <p:pic>
          <p:nvPicPr>
            <p:cNvPr id="11" name="图片 10" descr="图片包含 游戏机, 虫, 灯光&#10;&#10;描述已自动生成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43" t="5270" b="44682"/>
            <a:stretch>
              <a:fillRect/>
            </a:stretch>
          </p:blipFill>
          <p:spPr>
            <a:xfrm flipH="1">
              <a:off x="7772400" y="2247286"/>
              <a:ext cx="4419600" cy="4610714"/>
            </a:xfrm>
            <a:custGeom>
              <a:avLst/>
              <a:gdLst>
                <a:gd name="connsiteX0" fmla="*/ 4419600 w 4419600"/>
                <a:gd name="connsiteY0" fmla="*/ 0 h 4610714"/>
                <a:gd name="connsiteX1" fmla="*/ 0 w 4419600"/>
                <a:gd name="connsiteY1" fmla="*/ 0 h 4610714"/>
                <a:gd name="connsiteX2" fmla="*/ 0 w 4419600"/>
                <a:gd name="connsiteY2" fmla="*/ 4610714 h 4610714"/>
                <a:gd name="connsiteX3" fmla="*/ 4419600 w 4419600"/>
                <a:gd name="connsiteY3" fmla="*/ 4610714 h 461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19600" h="4610714">
                  <a:moveTo>
                    <a:pt x="4419600" y="0"/>
                  </a:moveTo>
                  <a:lnTo>
                    <a:pt x="0" y="0"/>
                  </a:lnTo>
                  <a:lnTo>
                    <a:pt x="0" y="4610714"/>
                  </a:lnTo>
                  <a:lnTo>
                    <a:pt x="4419600" y="4610714"/>
                  </a:lnTo>
                  <a:close/>
                </a:path>
              </a:pathLst>
            </a:custGeom>
          </p:spPr>
        </p:pic>
      </p:grpSp>
      <p:grpSp>
        <p:nvGrpSpPr>
          <p:cNvPr id="14" name="组合 13"/>
          <p:cNvGrpSpPr/>
          <p:nvPr/>
        </p:nvGrpSpPr>
        <p:grpSpPr>
          <a:xfrm>
            <a:off x="2941567" y="2558060"/>
            <a:ext cx="6308865" cy="1741021"/>
            <a:chOff x="2941568" y="2151782"/>
            <a:chExt cx="6308865" cy="1741021"/>
          </a:xfrm>
        </p:grpSpPr>
        <p:grpSp>
          <p:nvGrpSpPr>
            <p:cNvPr id="15" name="组合 14"/>
            <p:cNvGrpSpPr/>
            <p:nvPr/>
          </p:nvGrpSpPr>
          <p:grpSpPr>
            <a:xfrm>
              <a:off x="2941568" y="2618901"/>
              <a:ext cx="6308865" cy="1273902"/>
              <a:chOff x="2917457" y="2747636"/>
              <a:chExt cx="6308865" cy="127390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917457" y="2747636"/>
                <a:ext cx="630886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演示完毕 感谢聆听</a:t>
                </a:r>
                <a:endParaRPr kumimoji="0" lang="zh-CN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407751" y="3682984"/>
                <a:ext cx="333777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THANKS FOR YOUR WATCHING</a:t>
                </a:r>
                <a:endParaRPr kumimoji="0" lang="en-US" altLang="zh-CN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682440" y="2151782"/>
              <a:ext cx="4827117" cy="453457"/>
              <a:chOff x="689124" y="2366600"/>
              <a:chExt cx="4468427" cy="453457"/>
            </a:xfrm>
          </p:grpSpPr>
          <p:sp>
            <p:nvSpPr>
              <p:cNvPr id="17" name="矩形 2"/>
              <p:cNvSpPr/>
              <p:nvPr/>
            </p:nvSpPr>
            <p:spPr>
              <a:xfrm>
                <a:off x="1365850" y="2366600"/>
                <a:ext cx="3114976" cy="453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>
                  <a:lnSpc>
                    <a:spcPct val="130000"/>
                  </a:lnSpc>
                </a:pPr>
                <a:r>
                  <a:rPr lang="zh-CN" altLang="en-US" sz="2000" dirty="0">
                    <a:cs typeface="+mn-ea"/>
                    <a:sym typeface="+mn-lt"/>
                  </a:rPr>
                  <a:t>XXXX内容服务平台</a:t>
                </a:r>
                <a:endParaRPr lang="zh-CN" altLang="en-US" sz="2000" dirty="0">
                  <a:cs typeface="+mn-ea"/>
                  <a:sym typeface="+mn-lt"/>
                </a:endParaRPr>
              </a:p>
            </p:txBody>
          </p:sp>
          <p:cxnSp>
            <p:nvCxnSpPr>
              <p:cNvPr id="18" name="直接连接符 2"/>
              <p:cNvCxnSpPr/>
              <p:nvPr/>
            </p:nvCxnSpPr>
            <p:spPr>
              <a:xfrm>
                <a:off x="689124" y="2618078"/>
                <a:ext cx="711200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9" name="直接连接符 1"/>
              <p:cNvCxnSpPr/>
              <p:nvPr/>
            </p:nvCxnSpPr>
            <p:spPr>
              <a:xfrm>
                <a:off x="4446351" y="2618078"/>
                <a:ext cx="711200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</p:cxnSp>
        </p:grpSp>
      </p:grp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34185" y="2159635"/>
            <a:ext cx="2881630" cy="21602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宠物百科网:https://www.birdbaike.com/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旅游网：https://www.hzktpj.com/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AI智能：https://www.intellectai.cn/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猫粮代理：http://www.intelseo.cn/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取名网:https://www.mkiseo.com/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旅游百科:https://www.siapab.cn/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企业管理咨询:www.xiaomubai.com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7" name="墨迹 6"/>
              <p14:cNvContentPartPr/>
              <p14:nvPr/>
            </p14:nvContentPartPr>
            <p14:xfrm>
              <a:off x="-1269037" y="737060"/>
              <a:ext cx="360" cy="360"/>
            </p14:xfrm>
          </p:contentPart>
        </mc:Choice>
        <mc:Fallback xmlns="">
          <p:pic>
            <p:nvPicPr>
              <p:cNvPr id="7" name="墨迹 6"/>
            </p:nvPicPr>
            <p:blipFill>
              <a:blip r:embed="rId2"/>
            </p:blipFill>
            <p:spPr>
              <a:xfrm>
                <a:off x="-1269037" y="737060"/>
                <a:ext cx="360" cy="360"/>
              </a:xfrm>
              <a:prstGeom prst="rect"/>
            </p:spPr>
          </p:pic>
        </mc:Fallback>
      </mc:AlternateContent>
      <p:sp>
        <p:nvSpPr>
          <p:cNvPr id="2" name="矩形 1"/>
          <p:cNvSpPr/>
          <p:nvPr/>
        </p:nvSpPr>
        <p:spPr>
          <a:xfrm>
            <a:off x="5757545" y="2159635"/>
            <a:ext cx="3220720" cy="2659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file"/>
              </a:rPr>
              <a:t>宠物百科网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:https://www.birdbaike.com/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 action="ppaction://hlinkfile"/>
              </a:rPr>
              <a:t>旅游网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：https://www.hzktpj.com/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 action="ppaction://hlinkfile"/>
              </a:rPr>
              <a:t>AI智能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：https://www.intellectai.cn/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猫粮代理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：http://www.intelseo.cn/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 action="ppaction://hlinkfile"/>
              </a:rPr>
              <a:t>取名网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:https://www.mkiseo.com/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 action="ppaction://hlinkfile"/>
              </a:rPr>
              <a:t>旅游百科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:https://www.siapab.cn/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企业管理咨询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www.xiaomubai.com</a:t>
            </a:r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www.cnwenan.cn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www.xkongtiao.cn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www.xnyche.cn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www.118866.cn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www.16822.cn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www.shuiguodl.com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www.cwliang.cn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www.jiadianxiu.cn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www.cunyouwang.cn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jb3VudCI6MSwiaGRpZCI6ImIzZDQ2MTJiMDZjOTU2Njk3ZDg2MTRjNjhmNmJiNjhmIiwidXNlckNvdW50IjoxfQ=="/>
  <p:tag name="commondata" val="eyJjb3VudCI6MiwiaGRpZCI6ImFkOGQzNjk4NDA1OGRiYmRlYjk1MDM0MjFmNWRjZTllIiwidXNlckNvdW50IjoxfQ=="/>
</p:tagLst>
</file>

<file path=ppt/theme/theme1.xml><?xml version="1.0" encoding="utf-8"?>
<a:theme xmlns:a="http://schemas.openxmlformats.org/drawingml/2006/main" name="12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zy0ibpdk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zy0ibpdk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zy0ibpdk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3245</Words>
  <Application>WPS 演示</Application>
  <PresentationFormat>宽屏</PresentationFormat>
  <Paragraphs>457</Paragraphs>
  <Slides>26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Calibri</vt:lpstr>
      <vt:lpstr>Arial Unicode MS</vt:lpstr>
      <vt:lpstr>Impact</vt:lpstr>
      <vt:lpstr>Calibri</vt:lpstr>
      <vt:lpstr>123</vt:lpstr>
      <vt:lpstr>7_Office 主题​​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体育运动</dc:title>
  <dc:creator>第一PPT</dc:creator>
  <cp:keywords>www.1ppt.com</cp:keywords>
  <dc:description>www.1ppt.com</dc:description>
  <cp:lastModifiedBy>A000永不放弃</cp:lastModifiedBy>
  <cp:revision>95</cp:revision>
  <dcterms:created xsi:type="dcterms:W3CDTF">2021-08-17T04:44:00Z</dcterms:created>
  <dcterms:modified xsi:type="dcterms:W3CDTF">2024-04-13T02:26:08Z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54E41606C613408988512826FE5FA0C7_12</vt:lpwstr>
  </property>
  <property fmtid="{D5CDD505-2E9C-101B-9397-08002B2CF9AE}" pid="3" name="KSOProductBuildVer">
    <vt:lpwstr>2052-12.1.0.16729</vt:lpwstr>
  </property>
  <property fmtid="{D5CDD505-2E9C-101B-9397-08002B2CF9AE}" pid="4" name="KSOTemplateUUID">
    <vt:lpwstr>v1.0_mb_Fm3eBv2oUypBaw2DjBtyow==</vt:lpwstr>
  </property>
</Properties>
</file>