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681" r:id="rId1"/>
    <p:sldMasterId id="2147488718" r:id="rId2"/>
  </p:sldMasterIdLst>
  <p:notesMasterIdLst>
    <p:notesMasterId r:id="rId3"/>
  </p:notesMasterIdLst>
  <p:sldIdLst>
    <p:sldId id="2492" r:id="rId4"/>
    <p:sldId id="2497" r:id="rId5"/>
    <p:sldId id="2501" r:id="rId6"/>
    <p:sldId id="2504" r:id="rId7"/>
    <p:sldId id="2507" r:id="rId8"/>
    <p:sldId id="2510" r:id="rId9"/>
    <p:sldId id="2513" r:id="rId10"/>
    <p:sldId id="2516" r:id="rId11"/>
    <p:sldId id="2519" r:id="rId12"/>
    <p:sldId id="2522" r:id="rId13"/>
    <p:sldId id="2525" r:id="rId14"/>
    <p:sldId id="2528" r:id="rId15"/>
    <p:sldId id="2531" r:id="rId16"/>
    <p:sldId id="2534" r:id="rId17"/>
    <p:sldId id="2537" r:id="rId18"/>
    <p:sldId id="2540" r:id="rId19"/>
    <p:sldId id="2543" r:id="rId20"/>
    <p:sldId id="2546" r:id="rId21"/>
    <p:sldId id="2549" r:id="rId22"/>
    <p:sldId id="2552" r:id="rId23"/>
    <p:sldId id="2555" r:id="rId24"/>
    <p:sldId id="2558" r:id="rId25"/>
    <p:sldId id="2561" r:id="rId26"/>
    <p:sldId id="2564" r:id="rId27"/>
    <p:sldId id="2567" r:id="rId28"/>
    <p:sldId id="2570" r:id="rId29"/>
    <p:sldId id="2573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682" r:id="rId1"/>
    <p:sldLayoutId id="2147488683" r:id="rId2"/>
    <p:sldLayoutId id="2147488684" r:id="rId3"/>
    <p:sldLayoutId id="2147488685" r:id="rId4"/>
    <p:sldLayoutId id="2147488686" r:id="rId5"/>
    <p:sldLayoutId id="2147488687" r:id="rId6"/>
    <p:sldLayoutId id="2147488688" r:id="rId7"/>
    <p:sldLayoutId id="2147488689" r:id="rId8"/>
    <p:sldLayoutId id="2147488690" r:id="rId9"/>
    <p:sldLayoutId id="2147488691" r:id="rId10"/>
    <p:sldLayoutId id="21474886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719" r:id="rId1"/>
    <p:sldLayoutId id="2147488720" r:id="rId2"/>
    <p:sldLayoutId id="2147488721" r:id="rId3"/>
    <p:sldLayoutId id="2147488722" r:id="rId4"/>
    <p:sldLayoutId id="2147488723" r:id="rId5"/>
    <p:sldLayoutId id="2147488724" r:id="rId6"/>
    <p:sldLayoutId id="2147488725" r:id="rId7"/>
    <p:sldLayoutId id="2147488726" r:id="rId8"/>
    <p:sldLayoutId id="2147488727" r:id="rId9"/>
    <p:sldLayoutId id="2147488728" r:id="rId10"/>
    <p:sldLayoutId id="214748872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9.xml"/><Relationship Id="rId2" Type="http://schemas.openxmlformats.org/officeDocument/2006/relationships/tags" Target="../tags/tag740.xml"/><Relationship Id="rId3" Type="http://schemas.openxmlformats.org/officeDocument/2006/relationships/tags" Target="../tags/tag741.xml"/><Relationship Id="rId4" Type="http://schemas.openxmlformats.org/officeDocument/2006/relationships/tags" Target="../tags/tag742.xml"/><Relationship Id="rId5" Type="http://schemas.openxmlformats.org/officeDocument/2006/relationships/tags" Target="../tags/tag743.xml"/><Relationship Id="rId6" Type="http://schemas.openxmlformats.org/officeDocument/2006/relationships/tags" Target="../tags/tag744.xml"/><Relationship Id="rId7" Type="http://schemas.openxmlformats.org/officeDocument/2006/relationships/tags" Target="../tags/tag745.xml"/><Relationship Id="rId8" Type="http://schemas.openxmlformats.org/officeDocument/2006/relationships/tags" Target="../tags/tag746.xml"/><Relationship Id="rId9" Type="http://schemas.openxmlformats.org/officeDocument/2006/relationships/tags" Target="../tags/tag747.xml"/><Relationship Id="rId10" Type="http://schemas.openxmlformats.org/officeDocument/2006/relationships/tags" Target="../tags/tag748.xml"/><Relationship Id="rId11" Type="http://schemas.openxmlformats.org/officeDocument/2006/relationships/tags" Target="../tags/tag749.xml"/><Relationship Id="rId12" Type="http://schemas.openxmlformats.org/officeDocument/2006/relationships/tags" Target="../tags/tag7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1.xml"/><Relationship Id="rId2" Type="http://schemas.openxmlformats.org/officeDocument/2006/relationships/tags" Target="../tags/tag752.xml"/><Relationship Id="rId3" Type="http://schemas.openxmlformats.org/officeDocument/2006/relationships/tags" Target="../tags/tag753.xml"/><Relationship Id="rId4" Type="http://schemas.openxmlformats.org/officeDocument/2006/relationships/tags" Target="../tags/tag754.xml"/><Relationship Id="rId5" Type="http://schemas.openxmlformats.org/officeDocument/2006/relationships/tags" Target="../tags/tag755.xml"/><Relationship Id="rId6" Type="http://schemas.openxmlformats.org/officeDocument/2006/relationships/tags" Target="../tags/tag756.xml"/><Relationship Id="rId7" Type="http://schemas.openxmlformats.org/officeDocument/2006/relationships/tags" Target="../tags/tag757.xml"/><Relationship Id="rId8" Type="http://schemas.openxmlformats.org/officeDocument/2006/relationships/tags" Target="../tags/tag758.xml"/><Relationship Id="rId9" Type="http://schemas.openxmlformats.org/officeDocument/2006/relationships/tags" Target="../tags/tag759.xml"/><Relationship Id="rId10" Type="http://schemas.openxmlformats.org/officeDocument/2006/relationships/tags" Target="../tags/tag760.xml"/><Relationship Id="rId11" Type="http://schemas.openxmlformats.org/officeDocument/2006/relationships/tags" Target="../tags/tag761.xml"/><Relationship Id="rId12" Type="http://schemas.openxmlformats.org/officeDocument/2006/relationships/tags" Target="../tags/tag762.xml"/><Relationship Id="rId13" Type="http://schemas.openxmlformats.org/officeDocument/2006/relationships/tags" Target="../tags/tag763.xml"/><Relationship Id="rId14" Type="http://schemas.openxmlformats.org/officeDocument/2006/relationships/tags" Target="../tags/tag764.xml"/><Relationship Id="rId15" Type="http://schemas.openxmlformats.org/officeDocument/2006/relationships/tags" Target="../tags/tag765.xml"/><Relationship Id="rId16" Type="http://schemas.openxmlformats.org/officeDocument/2006/relationships/tags" Target="../tags/tag76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7.xml"/><Relationship Id="rId2" Type="http://schemas.openxmlformats.org/officeDocument/2006/relationships/tags" Target="../tags/tag768.xml"/><Relationship Id="rId3" Type="http://schemas.openxmlformats.org/officeDocument/2006/relationships/tags" Target="../tags/tag76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0.xml"/><Relationship Id="rId2" Type="http://schemas.openxmlformats.org/officeDocument/2006/relationships/tags" Target="../tags/tag771.xml"/><Relationship Id="rId3" Type="http://schemas.openxmlformats.org/officeDocument/2006/relationships/tags" Target="../tags/tag772.xml"/><Relationship Id="rId4" Type="http://schemas.openxmlformats.org/officeDocument/2006/relationships/tags" Target="../tags/tag773.xml"/><Relationship Id="rId5" Type="http://schemas.openxmlformats.org/officeDocument/2006/relationships/tags" Target="../tags/tag774.xml"/><Relationship Id="rId6" Type="http://schemas.openxmlformats.org/officeDocument/2006/relationships/tags" Target="../tags/tag775.xml"/><Relationship Id="rId7" Type="http://schemas.openxmlformats.org/officeDocument/2006/relationships/tags" Target="../tags/tag776.xml"/><Relationship Id="rId8" Type="http://schemas.openxmlformats.org/officeDocument/2006/relationships/tags" Target="../tags/tag777.xml"/><Relationship Id="rId9" Type="http://schemas.openxmlformats.org/officeDocument/2006/relationships/tags" Target="../tags/tag778.xml"/><Relationship Id="rId10" Type="http://schemas.openxmlformats.org/officeDocument/2006/relationships/tags" Target="../tags/tag779.xml"/><Relationship Id="rId11" Type="http://schemas.openxmlformats.org/officeDocument/2006/relationships/tags" Target="../tags/tag780.xml"/><Relationship Id="rId12" Type="http://schemas.openxmlformats.org/officeDocument/2006/relationships/tags" Target="../tags/tag78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2.xml"/><Relationship Id="rId2" Type="http://schemas.openxmlformats.org/officeDocument/2006/relationships/tags" Target="../tags/tag783.xml"/><Relationship Id="rId3" Type="http://schemas.openxmlformats.org/officeDocument/2006/relationships/tags" Target="../tags/tag784.xml"/><Relationship Id="rId4" Type="http://schemas.openxmlformats.org/officeDocument/2006/relationships/tags" Target="../tags/tag785.xml"/><Relationship Id="rId5" Type="http://schemas.openxmlformats.org/officeDocument/2006/relationships/tags" Target="../tags/tag786.xml"/><Relationship Id="rId6" Type="http://schemas.openxmlformats.org/officeDocument/2006/relationships/tags" Target="../tags/tag787.xml"/><Relationship Id="rId7" Type="http://schemas.openxmlformats.org/officeDocument/2006/relationships/tags" Target="../tags/tag788.xml"/><Relationship Id="rId8" Type="http://schemas.openxmlformats.org/officeDocument/2006/relationships/tags" Target="../tags/tag789.xml"/><Relationship Id="rId9" Type="http://schemas.openxmlformats.org/officeDocument/2006/relationships/tags" Target="../tags/tag790.xml"/><Relationship Id="rId10" Type="http://schemas.openxmlformats.org/officeDocument/2006/relationships/tags" Target="../tags/tag791.xml"/><Relationship Id="rId11" Type="http://schemas.openxmlformats.org/officeDocument/2006/relationships/tags" Target="../tags/tag792.xml"/><Relationship Id="rId12" Type="http://schemas.openxmlformats.org/officeDocument/2006/relationships/tags" Target="../tags/tag79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4.xml"/><Relationship Id="rId2" Type="http://schemas.openxmlformats.org/officeDocument/2006/relationships/tags" Target="../tags/tag795.xml"/><Relationship Id="rId3" Type="http://schemas.openxmlformats.org/officeDocument/2006/relationships/tags" Target="../tags/tag796.xml"/><Relationship Id="rId4" Type="http://schemas.openxmlformats.org/officeDocument/2006/relationships/tags" Target="../tags/tag797.xml"/><Relationship Id="rId5" Type="http://schemas.openxmlformats.org/officeDocument/2006/relationships/tags" Target="../tags/tag798.xml"/><Relationship Id="rId6" Type="http://schemas.openxmlformats.org/officeDocument/2006/relationships/tags" Target="../tags/tag799.xml"/><Relationship Id="rId7" Type="http://schemas.openxmlformats.org/officeDocument/2006/relationships/tags" Target="../tags/tag800.xml"/><Relationship Id="rId8" Type="http://schemas.openxmlformats.org/officeDocument/2006/relationships/tags" Target="../tags/tag801.xml"/><Relationship Id="rId9" Type="http://schemas.openxmlformats.org/officeDocument/2006/relationships/tags" Target="../tags/tag802.xml"/><Relationship Id="rId10" Type="http://schemas.openxmlformats.org/officeDocument/2006/relationships/tags" Target="../tags/tag803.xml"/><Relationship Id="rId11" Type="http://schemas.openxmlformats.org/officeDocument/2006/relationships/tags" Target="../tags/tag804.xml"/><Relationship Id="rId12" Type="http://schemas.openxmlformats.org/officeDocument/2006/relationships/tags" Target="../tags/tag80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6.xml"/><Relationship Id="rId2" Type="http://schemas.openxmlformats.org/officeDocument/2006/relationships/tags" Target="../tags/tag807.xml"/><Relationship Id="rId3" Type="http://schemas.openxmlformats.org/officeDocument/2006/relationships/tags" Target="../tags/tag808.xml"/><Relationship Id="rId4" Type="http://schemas.openxmlformats.org/officeDocument/2006/relationships/tags" Target="../tags/tag809.xml"/><Relationship Id="rId5" Type="http://schemas.openxmlformats.org/officeDocument/2006/relationships/tags" Target="../tags/tag810.xml"/><Relationship Id="rId6" Type="http://schemas.openxmlformats.org/officeDocument/2006/relationships/tags" Target="../tags/tag811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2.xml"/><Relationship Id="rId2" Type="http://schemas.openxmlformats.org/officeDocument/2006/relationships/tags" Target="../tags/tag813.xml"/><Relationship Id="rId3" Type="http://schemas.openxmlformats.org/officeDocument/2006/relationships/tags" Target="../tags/tag81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5.xml"/><Relationship Id="rId2" Type="http://schemas.openxmlformats.org/officeDocument/2006/relationships/tags" Target="../tags/tag816.xml"/><Relationship Id="rId3" Type="http://schemas.openxmlformats.org/officeDocument/2006/relationships/tags" Target="../tags/tag817.xml"/><Relationship Id="rId4" Type="http://schemas.openxmlformats.org/officeDocument/2006/relationships/tags" Target="../tags/tag818.xml"/><Relationship Id="rId5" Type="http://schemas.openxmlformats.org/officeDocument/2006/relationships/tags" Target="../tags/tag819.xml"/><Relationship Id="rId6" Type="http://schemas.openxmlformats.org/officeDocument/2006/relationships/tags" Target="../tags/tag820.xml"/><Relationship Id="rId7" Type="http://schemas.openxmlformats.org/officeDocument/2006/relationships/tags" Target="../tags/tag821.xml"/><Relationship Id="rId8" Type="http://schemas.openxmlformats.org/officeDocument/2006/relationships/tags" Target="../tags/tag822.xml"/><Relationship Id="rId9" Type="http://schemas.openxmlformats.org/officeDocument/2006/relationships/tags" Target="../tags/tag823.xml"/><Relationship Id="rId10" Type="http://schemas.openxmlformats.org/officeDocument/2006/relationships/tags" Target="../tags/tag824.xml"/><Relationship Id="rId11" Type="http://schemas.openxmlformats.org/officeDocument/2006/relationships/tags" Target="../tags/tag825.xml"/><Relationship Id="rId12" Type="http://schemas.openxmlformats.org/officeDocument/2006/relationships/tags" Target="../tags/tag82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7.xml"/><Relationship Id="rId2" Type="http://schemas.openxmlformats.org/officeDocument/2006/relationships/tags" Target="../tags/tag828.xml"/><Relationship Id="rId3" Type="http://schemas.openxmlformats.org/officeDocument/2006/relationships/tags" Target="../tags/tag829.xml"/><Relationship Id="rId4" Type="http://schemas.openxmlformats.org/officeDocument/2006/relationships/tags" Target="../tags/tag830.xml"/><Relationship Id="rId5" Type="http://schemas.openxmlformats.org/officeDocument/2006/relationships/tags" Target="../tags/tag831.xml"/><Relationship Id="rId6" Type="http://schemas.openxmlformats.org/officeDocument/2006/relationships/tags" Target="../tags/tag832.xml"/><Relationship Id="rId7" Type="http://schemas.openxmlformats.org/officeDocument/2006/relationships/tags" Target="../tags/tag833.xml"/><Relationship Id="rId8" Type="http://schemas.openxmlformats.org/officeDocument/2006/relationships/tags" Target="../tags/tag834.xml"/><Relationship Id="rId9" Type="http://schemas.openxmlformats.org/officeDocument/2006/relationships/tags" Target="../tags/tag835.xml"/><Relationship Id="rId10" Type="http://schemas.openxmlformats.org/officeDocument/2006/relationships/tags" Target="../tags/tag836.xml"/><Relationship Id="rId11" Type="http://schemas.openxmlformats.org/officeDocument/2006/relationships/tags" Target="../tags/tag837.xml"/><Relationship Id="rId12" Type="http://schemas.openxmlformats.org/officeDocument/2006/relationships/tags" Target="../tags/tag838.xml"/><Relationship Id="rId13" Type="http://schemas.openxmlformats.org/officeDocument/2006/relationships/tags" Target="../tags/tag839.xml"/><Relationship Id="rId14" Type="http://schemas.openxmlformats.org/officeDocument/2006/relationships/tags" Target="../tags/tag840.xml"/><Relationship Id="rId15" Type="http://schemas.openxmlformats.org/officeDocument/2006/relationships/tags" Target="../tags/tag841.xml"/><Relationship Id="rId16" Type="http://schemas.openxmlformats.org/officeDocument/2006/relationships/tags" Target="../tags/tag84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3.xml"/><Relationship Id="rId2" Type="http://schemas.openxmlformats.org/officeDocument/2006/relationships/tags" Target="../tags/tag844.xml"/><Relationship Id="rId3" Type="http://schemas.openxmlformats.org/officeDocument/2006/relationships/tags" Target="../tags/tag845.xml"/><Relationship Id="rId4" Type="http://schemas.openxmlformats.org/officeDocument/2006/relationships/tags" Target="../tags/tag846.xml"/><Relationship Id="rId5" Type="http://schemas.openxmlformats.org/officeDocument/2006/relationships/tags" Target="../tags/tag847.xml"/><Relationship Id="rId6" Type="http://schemas.openxmlformats.org/officeDocument/2006/relationships/tags" Target="../tags/tag848.xml"/><Relationship Id="rId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tags" Target="../tags/tag853.xml"/><Relationship Id="rId6" Type="http://schemas.openxmlformats.org/officeDocument/2006/relationships/tags" Target="../tags/tag854.xml"/><Relationship Id="rId7" Type="http://schemas.openxmlformats.org/officeDocument/2006/relationships/tags" Target="../tags/tag855.xml"/><Relationship Id="rId8" Type="http://schemas.openxmlformats.org/officeDocument/2006/relationships/tags" Target="../tags/tag856.xml"/><Relationship Id="rId9" Type="http://schemas.openxmlformats.org/officeDocument/2006/relationships/tags" Target="../tags/tag857.xml"/><Relationship Id="rId10" Type="http://schemas.openxmlformats.org/officeDocument/2006/relationships/tags" Target="../tags/tag858.xml"/><Relationship Id="rId11" Type="http://schemas.openxmlformats.org/officeDocument/2006/relationships/tags" Target="../tags/tag859.xml"/><Relationship Id="rId12" Type="http://schemas.openxmlformats.org/officeDocument/2006/relationships/tags" Target="../tags/tag860.xml"/><Relationship Id="rId13" Type="http://schemas.openxmlformats.org/officeDocument/2006/relationships/tags" Target="../tags/tag861.xml"/><Relationship Id="rId14" Type="http://schemas.openxmlformats.org/officeDocument/2006/relationships/tags" Target="../tags/tag862.xml"/><Relationship Id="rId15" Type="http://schemas.openxmlformats.org/officeDocument/2006/relationships/tags" Target="../tags/tag863.xml"/><Relationship Id="rId16" Type="http://schemas.openxmlformats.org/officeDocument/2006/relationships/tags" Target="../tags/tag86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68.xml"/><Relationship Id="rId2" Type="http://schemas.openxmlformats.org/officeDocument/2006/relationships/tags" Target="../tags/tag869.xml"/><Relationship Id="rId3" Type="http://schemas.openxmlformats.org/officeDocument/2006/relationships/tags" Target="../tags/tag870.xml"/><Relationship Id="rId4" Type="http://schemas.openxmlformats.org/officeDocument/2006/relationships/tags" Target="../tags/tag87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72.xml"/><Relationship Id="rId2" Type="http://schemas.openxmlformats.org/officeDocument/2006/relationships/tags" Target="../tags/tag873.xml"/><Relationship Id="rId3" Type="http://schemas.openxmlformats.org/officeDocument/2006/relationships/tags" Target="../tags/tag874.xml"/><Relationship Id="rId4" Type="http://schemas.openxmlformats.org/officeDocument/2006/relationships/tags" Target="../tags/tag875.xml"/><Relationship Id="rId5" Type="http://schemas.openxmlformats.org/officeDocument/2006/relationships/tags" Target="../tags/tag876.xml"/><Relationship Id="rId6" Type="http://schemas.openxmlformats.org/officeDocument/2006/relationships/tags" Target="../tags/tag877.xml"/><Relationship Id="rId7" Type="http://schemas.openxmlformats.org/officeDocument/2006/relationships/tags" Target="../tags/tag878.xml"/><Relationship Id="rId8" Type="http://schemas.openxmlformats.org/officeDocument/2006/relationships/tags" Target="../tags/tag879.xml"/><Relationship Id="rId9" Type="http://schemas.openxmlformats.org/officeDocument/2006/relationships/tags" Target="../tags/tag880.xml"/><Relationship Id="rId10" Type="http://schemas.openxmlformats.org/officeDocument/2006/relationships/tags" Target="../tags/tag881.xml"/><Relationship Id="rId11" Type="http://schemas.openxmlformats.org/officeDocument/2006/relationships/tags" Target="../tags/tag882.xml"/><Relationship Id="rId12" Type="http://schemas.openxmlformats.org/officeDocument/2006/relationships/tags" Target="../tags/tag8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84.xml"/><Relationship Id="rId2" Type="http://schemas.openxmlformats.org/officeDocument/2006/relationships/tags" Target="../tags/tag885.xml"/><Relationship Id="rId3" Type="http://schemas.openxmlformats.org/officeDocument/2006/relationships/tags" Target="../tags/tag886.xml"/><Relationship Id="rId4" Type="http://schemas.openxmlformats.org/officeDocument/2006/relationships/tags" Target="../tags/tag887.xml"/><Relationship Id="rId5" Type="http://schemas.openxmlformats.org/officeDocument/2006/relationships/tags" Target="../tags/tag888.xml"/><Relationship Id="rId6" Type="http://schemas.openxmlformats.org/officeDocument/2006/relationships/tags" Target="../tags/tag889.xml"/><Relationship Id="rId7" Type="http://schemas.openxmlformats.org/officeDocument/2006/relationships/tags" Target="../tags/tag890.xml"/><Relationship Id="rId8" Type="http://schemas.openxmlformats.org/officeDocument/2006/relationships/tags" Target="../tags/tag891.xml"/><Relationship Id="rId9" Type="http://schemas.openxmlformats.org/officeDocument/2006/relationships/tags" Target="../tags/tag892.xml"/><Relationship Id="rId10" Type="http://schemas.openxmlformats.org/officeDocument/2006/relationships/tags" Target="../tags/tag893.xml"/><Relationship Id="rId11" Type="http://schemas.openxmlformats.org/officeDocument/2006/relationships/tags" Target="../tags/tag894.xml"/><Relationship Id="rId12" Type="http://schemas.openxmlformats.org/officeDocument/2006/relationships/tags" Target="../tags/tag895.xml"/><Relationship Id="rId13" Type="http://schemas.openxmlformats.org/officeDocument/2006/relationships/tags" Target="../tags/tag896.xml"/><Relationship Id="rId14" Type="http://schemas.openxmlformats.org/officeDocument/2006/relationships/tags" Target="../tags/tag897.xml"/><Relationship Id="rId15" Type="http://schemas.openxmlformats.org/officeDocument/2006/relationships/tags" Target="../tags/tag898.xml"/><Relationship Id="rId16" Type="http://schemas.openxmlformats.org/officeDocument/2006/relationships/tags" Target="../tags/tag89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0.xml"/><Relationship Id="rId2" Type="http://schemas.openxmlformats.org/officeDocument/2006/relationships/tags" Target="../tags/tag901.xml"/><Relationship Id="rId3" Type="http://schemas.openxmlformats.org/officeDocument/2006/relationships/tags" Target="../tags/tag902.xml"/><Relationship Id="rId4" Type="http://schemas.openxmlformats.org/officeDocument/2006/relationships/tags" Target="../tags/tag903.xml"/><Relationship Id="rId5" Type="http://schemas.openxmlformats.org/officeDocument/2006/relationships/tags" Target="../tags/tag904.xml"/><Relationship Id="rId6" Type="http://schemas.openxmlformats.org/officeDocument/2006/relationships/tags" Target="../tags/tag905.xml"/><Relationship Id="rId7" Type="http://schemas.openxmlformats.org/officeDocument/2006/relationships/tags" Target="../tags/tag906.xml"/><Relationship Id="rId8" Type="http://schemas.openxmlformats.org/officeDocument/2006/relationships/tags" Target="../tags/tag907.xml"/><Relationship Id="rId9" Type="http://schemas.openxmlformats.org/officeDocument/2006/relationships/tags" Target="../tags/tag908.xml"/><Relationship Id="rId10" Type="http://schemas.openxmlformats.org/officeDocument/2006/relationships/tags" Target="../tags/tag909.xml"/><Relationship Id="rId11" Type="http://schemas.openxmlformats.org/officeDocument/2006/relationships/tags" Target="../tags/tag910.xml"/><Relationship Id="rId12" Type="http://schemas.openxmlformats.org/officeDocument/2006/relationships/tags" Target="../tags/tag91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2.xml"/><Relationship Id="rId2" Type="http://schemas.openxmlformats.org/officeDocument/2006/relationships/tags" Target="../tags/tag913.xml"/><Relationship Id="rId3" Type="http://schemas.openxmlformats.org/officeDocument/2006/relationships/tags" Target="../tags/tag91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5.xml"/><Relationship Id="rId2" Type="http://schemas.openxmlformats.org/officeDocument/2006/relationships/tags" Target="../tags/tag916.xml"/><Relationship Id="rId3" Type="http://schemas.openxmlformats.org/officeDocument/2006/relationships/tags" Target="../tags/tag917.xml"/><Relationship Id="rId4" Type="http://schemas.openxmlformats.org/officeDocument/2006/relationships/tags" Target="../tags/tag918.xml"/><Relationship Id="rId5" Type="http://schemas.openxmlformats.org/officeDocument/2006/relationships/tags" Target="../tags/tag919.xml"/><Relationship Id="rId6" Type="http://schemas.openxmlformats.org/officeDocument/2006/relationships/tags" Target="../tags/tag920.xml"/><Relationship Id="rId7" Type="http://schemas.openxmlformats.org/officeDocument/2006/relationships/tags" Target="../tags/tag921.xml"/><Relationship Id="rId8" Type="http://schemas.openxmlformats.org/officeDocument/2006/relationships/tags" Target="../tags/tag922.xml"/><Relationship Id="rId9" Type="http://schemas.openxmlformats.org/officeDocument/2006/relationships/tags" Target="../tags/tag923.xml"/><Relationship Id="rId10" Type="http://schemas.openxmlformats.org/officeDocument/2006/relationships/tags" Target="../tags/tag924.xml"/><Relationship Id="rId11" Type="http://schemas.openxmlformats.org/officeDocument/2006/relationships/tags" Target="../tags/tag925.xml"/><Relationship Id="rId12" Type="http://schemas.openxmlformats.org/officeDocument/2006/relationships/tags" Target="../tags/tag9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27.xml"/><Relationship Id="rId2" Type="http://schemas.openxmlformats.org/officeDocument/2006/relationships/tags" Target="../tags/tag928.xml"/><Relationship Id="rId3" Type="http://schemas.openxmlformats.org/officeDocument/2006/relationships/tags" Target="../tags/tag929.xml"/><Relationship Id="rId4" Type="http://schemas.openxmlformats.org/officeDocument/2006/relationships/tags" Target="../tags/tag930.xml"/><Relationship Id="rId5" Type="http://schemas.openxmlformats.org/officeDocument/2006/relationships/tags" Target="../tags/tag931.xml"/><Relationship Id="rId6" Type="http://schemas.openxmlformats.org/officeDocument/2006/relationships/tags" Target="../tags/tag932.xml"/><Relationship Id="rId7" Type="http://schemas.openxmlformats.org/officeDocument/2006/relationships/tags" Target="../tags/tag933.xml"/><Relationship Id="rId8" Type="http://schemas.openxmlformats.org/officeDocument/2006/relationships/tags" Target="../tags/tag934.xml"/><Relationship Id="rId9" Type="http://schemas.openxmlformats.org/officeDocument/2006/relationships/tags" Target="../tags/tag935.xml"/><Relationship Id="rId10" Type="http://schemas.openxmlformats.org/officeDocument/2006/relationships/tags" Target="../tags/tag936.xml"/><Relationship Id="rId11" Type="http://schemas.openxmlformats.org/officeDocument/2006/relationships/tags" Target="../tags/tag937.xml"/><Relationship Id="rId12" Type="http://schemas.openxmlformats.org/officeDocument/2006/relationships/tags" Target="../tags/tag93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39.xml"/><Relationship Id="rId2" Type="http://schemas.openxmlformats.org/officeDocument/2006/relationships/tags" Target="../tags/tag940.xml"/><Relationship Id="rId3" Type="http://schemas.openxmlformats.org/officeDocument/2006/relationships/tags" Target="../tags/tag941.xml"/><Relationship Id="rId4" Type="http://schemas.openxmlformats.org/officeDocument/2006/relationships/tags" Target="../tags/tag942.xml"/><Relationship Id="rId5" Type="http://schemas.openxmlformats.org/officeDocument/2006/relationships/tags" Target="../tags/tag943.xml"/><Relationship Id="rId6" Type="http://schemas.openxmlformats.org/officeDocument/2006/relationships/tags" Target="../tags/tag944.xml"/><Relationship Id="rId7" Type="http://schemas.openxmlformats.org/officeDocument/2006/relationships/tags" Target="../tags/tag945.xml"/><Relationship Id="rId8" Type="http://schemas.openxmlformats.org/officeDocument/2006/relationships/tags" Target="../tags/tag946.xml"/><Relationship Id="rId9" Type="http://schemas.openxmlformats.org/officeDocument/2006/relationships/tags" Target="../tags/tag947.xml"/><Relationship Id="rId10" Type="http://schemas.openxmlformats.org/officeDocument/2006/relationships/tags" Target="../tags/tag948.xml"/><Relationship Id="rId11" Type="http://schemas.openxmlformats.org/officeDocument/2006/relationships/tags" Target="../tags/tag949.xml"/><Relationship Id="rId12" Type="http://schemas.openxmlformats.org/officeDocument/2006/relationships/tags" Target="../tags/tag95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1.xml"/><Relationship Id="rId2" Type="http://schemas.openxmlformats.org/officeDocument/2006/relationships/tags" Target="../tags/tag952.xml"/><Relationship Id="rId3" Type="http://schemas.openxmlformats.org/officeDocument/2006/relationships/tags" Target="../tags/tag953.xml"/><Relationship Id="rId4" Type="http://schemas.openxmlformats.org/officeDocument/2006/relationships/tags" Target="../tags/tag954.xml"/><Relationship Id="rId5" Type="http://schemas.openxmlformats.org/officeDocument/2006/relationships/tags" Target="../tags/tag955.xml"/><Relationship Id="rId6" Type="http://schemas.openxmlformats.org/officeDocument/2006/relationships/tags" Target="../tags/tag956.xml"/><Relationship Id="rId7" Type="http://schemas.openxmlformats.org/officeDocument/2006/relationships/tags" Target="../tags/tag957.xml"/><Relationship Id="rId8" Type="http://schemas.openxmlformats.org/officeDocument/2006/relationships/tags" Target="../tags/tag958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59.xml"/><Relationship Id="rId2" Type="http://schemas.openxmlformats.org/officeDocument/2006/relationships/tags" Target="../tags/tag960.xml"/><Relationship Id="rId3" Type="http://schemas.openxmlformats.org/officeDocument/2006/relationships/tags" Target="../tags/tag96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2024年教育行业教师培训方案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培训目标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培训内容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培训形式与安排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培训评估与反馈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培训资源与支持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培训目标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提高教师的教育教学能力</a:t>
            </a:r>
            <a:endParaRPr altLang="en-US" lang="zh-CN"/>
          </a:p>
        </p:txBody>
      </p:sp>
      <p:sp>
        <p:nvSpPr>
          <p:cNvPr id="10510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0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0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掌握先进的教育理念和教学方法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0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1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提高教师的教育教学水平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0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1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培养教师的创新能力和实践能力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02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2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提升教师的综合素质和教育教学质量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培养教师的创新能力和教育信息化素养</a:t>
            </a:r>
            <a:endParaRPr altLang="en-US" lang="zh-CN"/>
          </a:p>
        </p:txBody>
      </p:sp>
      <p:sp>
        <p:nvSpPr>
          <p:cNvPr id="105131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培养教师创新思维，提高教学创新能力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2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掌握现代教育技术，提升信息化教学水平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2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3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结合实际教学需求，培养教师问题解决能力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3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3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增强教师创新意识，推动教育教学改革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促进教师专业发展和个人成长</a:t>
            </a:r>
            <a:endParaRPr altLang="en-US" lang="zh-CN"/>
          </a:p>
        </p:txBody>
      </p:sp>
      <p:sp>
        <p:nvSpPr>
          <p:cNvPr id="10516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促进教师的个人成长和自我实现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提高教师的教育教学能力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培养教师的创新能力和实践能力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提升教师的职业素养和综合素质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培训内容</a:t>
            </a:r>
            <a:endParaRPr altLang="en-US" lang="zh-CN"/>
          </a:p>
        </p:txBody>
      </p:sp>
      <p:sp>
        <p:nvSpPr>
          <p:cNvPr id="105194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教育理论更新</a:t>
            </a:r>
            <a:endParaRPr altLang="en-US" lang="zh-CN"/>
          </a:p>
        </p:txBody>
      </p:sp>
      <p:sp>
        <p:nvSpPr>
          <p:cNvPr id="10524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4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4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4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41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培训方式：线上+线下，理论与实践相结合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42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培训评估：通过考核、反馈等方式对培训效果进行评估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42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培训内容：掌握最新的教育理念和理论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42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培训目标：提高教师的教育理论素养和实践能力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学科教学方法与技巧</a:t>
            </a:r>
            <a:endParaRPr altLang="en-US" lang="zh-CN"/>
          </a:p>
        </p:txBody>
      </p:sp>
      <p:sp>
        <p:nvSpPr>
          <p:cNvPr id="10527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7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7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7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学科教学评价：设计评价标准、实施评价等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7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学科教学资源：利用多媒体、网络等资源提高教学效果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7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学科教学方法：讲解、演示、练习、讨论等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7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学科教学技巧：提问、反馈、组织课堂等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教育信息化应用与实践</a:t>
            </a:r>
            <a:endParaRPr altLang="en-US" lang="zh-CN"/>
          </a:p>
        </p:txBody>
      </p:sp>
      <p:sp>
        <p:nvSpPr>
          <p:cNvPr id="105302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2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2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掌握教育信息化基本概念和理论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02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3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3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了解教育信息化发展趋势和政策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0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3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3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学习信息化教学设计和实施方法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04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4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4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掌握信息化教学工具和平台的使用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教师职业道德与心理健康</a:t>
            </a:r>
            <a:endParaRPr altLang="en-US" lang="zh-CN"/>
          </a:p>
        </p:txBody>
      </p:sp>
      <p:sp>
        <p:nvSpPr>
          <p:cNvPr id="1053332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802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334" name="矩形 48"/>
          <p:cNvSpPr/>
          <p:nvPr>
            <p:custDataLst>
              <p:tags r:id="rId2"/>
            </p:custDataLst>
          </p:nvPr>
        </p:nvSpPr>
        <p:spPr>
          <a:xfrm>
            <a:off x="608400" y="2583916"/>
            <a:ext cx="259159" cy="2611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36" name="文本框 52"/>
          <p:cNvSpPr txBox="1"/>
          <p:nvPr>
            <p:custDataLst>
              <p:tags r:id="rId3"/>
            </p:custDataLst>
          </p:nvPr>
        </p:nvSpPr>
        <p:spPr>
          <a:xfrm>
            <a:off x="110720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7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教师职业道德：培养教师的职业操守和道德观念，提升教师的职业素养和道德水平。</a:t>
            </a:r>
            <a:endParaRPr altLang="en-US" dirty="0" sz="27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338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74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340" name="矩形 20"/>
          <p:cNvSpPr/>
          <p:nvPr>
            <p:custDataLst>
              <p:tags r:id="rId5"/>
            </p:custDataLst>
          </p:nvPr>
        </p:nvSpPr>
        <p:spPr>
          <a:xfrm>
            <a:off x="6348120" y="2583916"/>
            <a:ext cx="259159" cy="2611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42" name="文本框 3"/>
          <p:cNvSpPr txBox="1"/>
          <p:nvPr>
            <p:custDataLst>
              <p:tags r:id="rId6"/>
            </p:custDataLst>
          </p:nvPr>
        </p:nvSpPr>
        <p:spPr>
          <a:xfrm>
            <a:off x="684692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3333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心理健康：关注教师的心理健康问题，提供心理辅导和疏导服务，帮助教师缓解工作压力和心理负担。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培训形式与安排</a:t>
            </a:r>
            <a:endParaRPr altLang="en-US" lang="zh-CN"/>
          </a:p>
        </p:txBody>
      </p:sp>
      <p:sp>
        <p:nvSpPr>
          <p:cNvPr id="10536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线上培训课程</a:t>
            </a:r>
            <a:endParaRPr altLang="en-US" lang="zh-CN"/>
          </a:p>
        </p:txBody>
      </p:sp>
      <p:sp>
        <p:nvSpPr>
          <p:cNvPr id="10540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培训内容：针对教育行业教师的专业技能和教学能力进行线上培训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培训方式：采用在线视频、音频、PPT等形式进行培训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培训时间：根据教师的工作安排和时间安排进行灵活安排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培训效果：通过线上培训，提高教师的专业技能和教学能力，促进教育行业的发展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线下实践基地培训</a:t>
            </a:r>
            <a:endParaRPr altLang="en-US" lang="zh-CN"/>
          </a:p>
        </p:txBody>
      </p:sp>
      <p:sp>
        <p:nvSpPr>
          <p:cNvPr id="1054400" name="矩形: 圆角 44"/>
          <p:cNvSpPr/>
          <p:nvPr>
            <p:custDataLst>
              <p:tags r:id="rId1"/>
            </p:custDataLst>
          </p:nvPr>
        </p:nvSpPr>
        <p:spPr>
          <a:xfrm>
            <a:off x="6084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2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350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402" name="标题"/>
          <p:cNvSpPr txBox="1"/>
          <p:nvPr>
            <p:custDataLst>
              <p:tags r:id="rId3"/>
            </p:custDataLst>
          </p:nvPr>
        </p:nvSpPr>
        <p:spPr>
          <a:xfrm>
            <a:off x="7386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4404" name="正文"/>
          <p:cNvSpPr txBox="1"/>
          <p:nvPr>
            <p:custDataLst>
              <p:tags r:id="rId4"/>
            </p:custDataLst>
          </p:nvPr>
        </p:nvSpPr>
        <p:spPr>
          <a:xfrm>
            <a:off x="1901062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培训内容：针对教育行业教师的实际需求，结合教育改革发展趋势，进行实践教学和案例分析。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4406" name="矩形: 圆角 48"/>
          <p:cNvSpPr/>
          <p:nvPr>
            <p:custDataLst>
              <p:tags r:id="rId5"/>
            </p:custDataLst>
          </p:nvPr>
        </p:nvSpPr>
        <p:spPr>
          <a:xfrm>
            <a:off x="62379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851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408" name="标题"/>
          <p:cNvSpPr txBox="1"/>
          <p:nvPr>
            <p:custDataLst>
              <p:tags r:id="rId7"/>
            </p:custDataLst>
          </p:nvPr>
        </p:nvSpPr>
        <p:spPr>
          <a:xfrm>
            <a:off x="63681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4410" name="正文"/>
          <p:cNvSpPr txBox="1"/>
          <p:nvPr>
            <p:custDataLst>
              <p:tags r:id="rId8"/>
            </p:custDataLst>
          </p:nvPr>
        </p:nvSpPr>
        <p:spPr>
          <a:xfrm>
            <a:off x="7529927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培训方式：采用实践与理论相结合的方式，通过实地考察、实践操作、交流研讨等形式，提高教师的实际教学能力和专业素养。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4412" name="矩形: 圆角 53"/>
          <p:cNvSpPr/>
          <p:nvPr>
            <p:custDataLst>
              <p:tags r:id="rId9"/>
            </p:custDataLst>
          </p:nvPr>
        </p:nvSpPr>
        <p:spPr>
          <a:xfrm>
            <a:off x="6084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350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414" name="标题"/>
          <p:cNvSpPr txBox="1"/>
          <p:nvPr>
            <p:custDataLst>
              <p:tags r:id="rId11"/>
            </p:custDataLst>
          </p:nvPr>
        </p:nvSpPr>
        <p:spPr>
          <a:xfrm>
            <a:off x="7386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4416" name="正文"/>
          <p:cNvSpPr txBox="1"/>
          <p:nvPr>
            <p:custDataLst>
              <p:tags r:id="rId12"/>
            </p:custDataLst>
          </p:nvPr>
        </p:nvSpPr>
        <p:spPr>
          <a:xfrm>
            <a:off x="1901062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培训时间与地点：根据教师的实际情况和需求，选择合适的实践基地，安排合理的培训时间和课程安排。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4418" name="矩形: 圆角 57"/>
          <p:cNvSpPr/>
          <p:nvPr>
            <p:custDataLst>
              <p:tags r:id="rId13"/>
            </p:custDataLst>
          </p:nvPr>
        </p:nvSpPr>
        <p:spPr>
          <a:xfrm>
            <a:off x="62379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851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420" name="标题"/>
          <p:cNvSpPr txBox="1"/>
          <p:nvPr>
            <p:custDataLst>
              <p:tags r:id="rId15"/>
            </p:custDataLst>
          </p:nvPr>
        </p:nvSpPr>
        <p:spPr>
          <a:xfrm>
            <a:off x="63681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4422" name="正文"/>
          <p:cNvSpPr txBox="1"/>
          <p:nvPr>
            <p:custDataLst>
              <p:tags r:id="rId16"/>
            </p:custDataLst>
          </p:nvPr>
        </p:nvSpPr>
        <p:spPr>
          <a:xfrm>
            <a:off x="7529927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培训效果评估：通过实践考核、问卷调查等方式，对教师的培训效果进行评估和反馈，为后续的培训提供改进和优化的依据。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专题讲座与研讨</a:t>
            </a:r>
            <a:endParaRPr altLang="en-US" lang="zh-CN"/>
          </a:p>
        </p:txBody>
      </p:sp>
      <p:sp>
        <p:nvSpPr>
          <p:cNvPr id="1054710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802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712" name="矩形 48"/>
          <p:cNvSpPr/>
          <p:nvPr>
            <p:custDataLst>
              <p:tags r:id="rId2"/>
            </p:custDataLst>
          </p:nvPr>
        </p:nvSpPr>
        <p:spPr>
          <a:xfrm>
            <a:off x="608400" y="2583916"/>
            <a:ext cx="259159" cy="2611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14" name="文本框 52"/>
          <p:cNvSpPr txBox="1"/>
          <p:nvPr>
            <p:custDataLst>
              <p:tags r:id="rId3"/>
            </p:custDataLst>
          </p:nvPr>
        </p:nvSpPr>
        <p:spPr>
          <a:xfrm>
            <a:off x="110720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专题讲座：邀请教育行业专家进行授课，分享教育理念、教学方法和行业趋势。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716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74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718" name="矩形 20"/>
          <p:cNvSpPr/>
          <p:nvPr>
            <p:custDataLst>
              <p:tags r:id="rId5"/>
            </p:custDataLst>
          </p:nvPr>
        </p:nvSpPr>
        <p:spPr>
          <a:xfrm>
            <a:off x="6348120" y="2583916"/>
            <a:ext cx="259159" cy="2611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20" name="文本框 3"/>
          <p:cNvSpPr txBox="1"/>
          <p:nvPr>
            <p:custDataLst>
              <p:tags r:id="rId6"/>
            </p:custDataLst>
          </p:nvPr>
        </p:nvSpPr>
        <p:spPr>
          <a:xfrm>
            <a:off x="684692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研讨交流：分组讨论，分享教学经验，探讨教育问题，促进教师之间的合作与成长。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案例分析与分享</a:t>
            </a:r>
            <a:endParaRPr altLang="en-US" lang="zh-CN"/>
          </a:p>
        </p:txBody>
      </p:sp>
      <p:sp>
        <p:nvSpPr>
          <p:cNvPr id="10550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案例来源：教育行业成功案例，具有代表性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培训形式：线上+线下，结合案例分析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培训安排：分组讨论，案例分享与点评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0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分享目的：提高教师教学水平，促进教育行业发展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培训评估与反馈</a:t>
            </a:r>
            <a:endParaRPr altLang="en-US" lang="zh-CN"/>
          </a:p>
        </p:txBody>
      </p:sp>
      <p:sp>
        <p:nvSpPr>
          <p:cNvPr id="10553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培训考核与证书发放</a:t>
            </a:r>
            <a:endParaRPr altLang="en-US" lang="zh-CN"/>
          </a:p>
        </p:txBody>
      </p:sp>
      <p:sp>
        <p:nvSpPr>
          <p:cNvPr id="10557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考核内容：学员对培训内容的掌握程度和应用能力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考核方式：笔试、面试、实操演练等多种形式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证书发放：考核合格后颁发相应的培训证书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证书有效期：一般为两年，到期需重新考核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培训效果评估与反馈</a:t>
            </a:r>
            <a:endParaRPr altLang="en-US" lang="zh-CN"/>
          </a:p>
        </p:txBody>
      </p:sp>
      <p:sp>
        <p:nvSpPr>
          <p:cNvPr id="10560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评估方式：通过考试、问卷调查、学员反馈等方式对培训效果进行评估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评估内容：包括学员对培训内容、教学方法、教学资源等方面的满意度和反馈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评估结果：根据评估结果，对培训方案进行改进和优化，提高培训质量和效果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1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反馈机制：建立有效的反馈机制，及时收集学员的意见和建议，促进培训工作的持续改进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优秀学员评选与奖励</a:t>
            </a:r>
            <a:endParaRPr altLang="en-US" lang="zh-CN"/>
          </a:p>
        </p:txBody>
      </p:sp>
      <p:sp>
        <p:nvSpPr>
          <p:cNvPr id="10563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奖励内容：为优秀学员提供证书、奖品和荣誉证书等奖励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评选标准：根据学员在培训过程中的表现和成绩进行评估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评选方式：采用教师评价、学员互评和自我评价相结合的方式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激励作用：激发学员的学习热情和积极性，提高培训效果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培训总结与改进建议</a:t>
            </a:r>
            <a:endParaRPr altLang="en-US" lang="zh-CN"/>
          </a:p>
        </p:txBody>
      </p:sp>
      <p:sp>
        <p:nvSpPr>
          <p:cNvPr id="105670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培训效果评估：对教师培训方案的效果进行评估，包括学员满意度、知识技能掌握程度等。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1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1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1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反馈意见收集：通过问卷调查、面对面访谈等方式收集学员对培训方案的意见和建议。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1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1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2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总结分析：对收集到的评估结果和反馈意见进行总结和分析，找出培训方案的优点和不足。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2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2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2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改进建议：根据总结分析的结果，提出针对性的改进建议，优化教师培训方案，提高培训效果。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2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3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培训资源与支持</a:t>
            </a:r>
            <a:endParaRPr altLang="en-US" lang="zh-CN"/>
          </a:p>
        </p:txBody>
      </p:sp>
      <p:sp>
        <p:nvSpPr>
          <p:cNvPr id="10570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培训师资力量建设</a:t>
            </a:r>
            <a:endParaRPr altLang="en-US" lang="zh-CN"/>
          </a:p>
        </p:txBody>
      </p:sp>
      <p:sp>
        <p:nvSpPr>
          <p:cNvPr id="10574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8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4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4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4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49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培训师评估机制：对培训师的教学效果进行评估和反馈，以提高教学质量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49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培训师激励机制：通过奖励和表彰优秀培训师，激发其教学积极性和创造力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49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培训师资格认证：确保培训师具备相关领域的专业知识和教学经验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50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培训师培训计划：定期为培训师提供技能提升和知识更新的机会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培训课程资源开发与更新</a:t>
            </a:r>
            <a:endParaRPr altLang="en-US" lang="zh-CN"/>
          </a:p>
        </p:txBody>
      </p:sp>
      <p:sp>
        <p:nvSpPr>
          <p:cNvPr id="105778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9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79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课程资源来源：结合教育行业发展趋势和教师需求，开发新课程资源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9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9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79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课程更新频率：定期更新课程内容，确保教师掌握最新教育理念和方法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0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80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80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课程形式：采用线上、线下相结合的方式，提供多样化的学习资源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0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80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81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课程质量保障：建立完善的课程质量评估体系，确保课程资源的专业性和实用性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培训场地与设施保障</a:t>
            </a:r>
            <a:endParaRPr altLang="en-US" lang="zh-CN"/>
          </a:p>
        </p:txBody>
      </p:sp>
      <p:sp>
        <p:nvSpPr>
          <p:cNvPr id="105809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场地提供：提供专业培训场地，满足不同培训需求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0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0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0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设施配备：配备先进的教学设备、实验器材等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0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0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1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场地维护：定期对场地设施进行检查和维护，确保培训顺利进行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1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1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1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设施更新：及时更新教学设备，保持与教育行业发展趋势同步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1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12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培训管理与服务团队建设</a:t>
            </a:r>
            <a:endParaRPr altLang="en-US" lang="zh-CN"/>
          </a:p>
        </p:txBody>
      </p:sp>
      <p:sp>
        <p:nvSpPr>
          <p:cNvPr id="10584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4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4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4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4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团队建设：加强教师之间的交流与合作，提高团队凝聚力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培训管理：建立完善的培训管理体系，确保培训工作的顺利进行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服务质量：提升服务水平，确保学员满意度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团队培训：定期开展团队培训活动，提升团队整体素质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0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71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6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1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6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1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6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6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2024-01-05T03:08:25Z</dcterms:created>
  <dcterms:modified xsi:type="dcterms:W3CDTF">2024-01-05T03:08:25Z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e9d646896c6242d798743bbb8d0d275a_21</vt:lpwstr>
  </property>
</Properties>
</file>