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71" r:id="rId1"/>
    <p:sldMasterId id="2147484508" r:id="rId2"/>
  </p:sldMasterIdLst>
  <p:notesMasterIdLst>
    <p:notesMasterId r:id="rId3"/>
  </p:notesMasterIdLst>
  <p:sldIdLst>
    <p:sldId id="622" r:id="rId4"/>
    <p:sldId id="626" r:id="rId5"/>
    <p:sldId id="629" r:id="rId6"/>
    <p:sldId id="632" r:id="rId7"/>
    <p:sldId id="638" r:id="rId9"/>
    <p:sldId id="641" r:id="rId10"/>
    <p:sldId id="644" r:id="rId11"/>
    <p:sldId id="647" r:id="rId12"/>
    <p:sldId id="650" r:id="rId13"/>
    <p:sldId id="656" r:id="rId15"/>
    <p:sldId id="659" r:id="rId16"/>
    <p:sldId id="662" r:id="rId17"/>
    <p:sldId id="665" r:id="rId18"/>
    <p:sldId id="668" r:id="rId19"/>
    <p:sldId id="674" r:id="rId21"/>
    <p:sldId id="677" r:id="rId22"/>
    <p:sldId id="680" r:id="rId23"/>
    <p:sldId id="683" r:id="rId24"/>
    <p:sldId id="686" r:id="rId25"/>
    <p:sldId id="692" r:id="rId27"/>
    <p:sldId id="695" r:id="rId28"/>
    <p:sldId id="698" r:id="rId29"/>
    <p:sldId id="701" r:id="rId30"/>
    <p:sldId id="70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09" r:id="rId1"/>
    <p:sldLayoutId id="2147484510" r:id="rId2"/>
    <p:sldLayoutId id="2147484511" r:id="rId3"/>
    <p:sldLayoutId id="2147484512" r:id="rId4"/>
    <p:sldLayoutId id="2147484513" r:id="rId5"/>
    <p:sldLayoutId id="2147484514" r:id="rId6"/>
    <p:sldLayoutId id="2147484515" r:id="rId7"/>
    <p:sldLayoutId id="2147484516" r:id="rId8"/>
    <p:sldLayoutId id="2147484517" r:id="rId9"/>
    <p:sldLayoutId id="2147484518" r:id="rId10"/>
    <p:sldLayoutId id="21474845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tags" Target="../tags/tag188.xml"/><Relationship Id="rId22" Type="http://schemas.openxmlformats.org/officeDocument/2006/relationships/tags" Target="../tags/tag189.xml"/><Relationship Id="rId23" Type="http://schemas.openxmlformats.org/officeDocument/2006/relationships/tags" Target="../tags/tag190.xml"/><Relationship Id="rId24" Type="http://schemas.openxmlformats.org/officeDocument/2006/relationships/tags" Target="../tags/tag191.xml"/><Relationship Id="rId25" Type="http://schemas.openxmlformats.org/officeDocument/2006/relationships/tags" Target="../tags/tag192.xml"/><Relationship Id="rId26" Type="http://schemas.openxmlformats.org/officeDocument/2006/relationships/tags" Target="../tags/tag193.xml"/><Relationship Id="rId27" Type="http://schemas.openxmlformats.org/officeDocument/2006/relationships/tags" Target="../tags/tag194.xml"/><Relationship Id="rId28" Type="http://schemas.openxmlformats.org/officeDocument/2006/relationships/tags" Target="../tags/tag195.xml"/><Relationship Id="rId29" Type="http://schemas.openxmlformats.org/officeDocument/2006/relationships/tags" Target="../tags/tag19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2024年度行业概况与发展趋势展望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行业概况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行业趋势：未来几年可能的发展趋势和热点话题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行业结构：主要企业、产品、服务等方面的介绍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增长情况：过去几年的增长率、未来几年的预测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行业规模：2024年市场规模、产值等数据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主要参与者及市场份额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主要参与者：列出行业中的主要公司或品牌，并简要介绍其背景和业务范围。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市场份额：分析各主要参与者在行业中的市场份额，并简要说明其市场地位和影响力。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竞争格局：描述行业中的竞争格局，包括市场集中度、竞争激烈程度以及主要参与者的竞争优势。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行业趋势：分析行业的发展趋势，包括市场规模、增长速度以及未来发展方向。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行业产品结构及特点</a:t>
            </a:r>
            <a:endParaRPr altLang="en-US" lang="zh-CN"/>
          </a:p>
        </p:txBody>
      </p:sp>
      <p:sp>
        <p:nvSpPr>
          <p:cNvPr id="104905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主要产品类型及特点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未来发展趋势及预测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市场份额及分布情况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6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竞争格局及主要企业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行业地域分布及特点</a:t>
            </a:r>
            <a:endParaRPr altLang="en-US" lang="zh-CN"/>
          </a:p>
        </p:txBody>
      </p:sp>
      <p:sp>
        <p:nvSpPr>
          <p:cNvPr id="1049100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tx1"/>
                </a:solidFill>
                <a:latin typeface="+mn-ea"/>
              </a:rPr>
              <a:t>地域分布：介绍行业在不同地区的分布情况，如哪些地区是该行业的主要聚集地</a:t>
            </a:r>
            <a:endParaRPr altLang="en-US" dirty="0" sz="14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4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特点：分析行业在不同地域的发展特点，如不同地区的行业规模、发展水平、竞争状况等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发展趋势</a:t>
            </a:r>
            <a:endParaRPr altLang="en-US" dirty="0" lang="zh-CN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2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智能化、数字化转型成为行业趋势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新技术不断涌现，为行业带来新的发展机遇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技术创新促进生产效率提升，降低成本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技术创新推动行业向绿色、可持续发展方向转型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市场需求变化及趋势</a:t>
            </a:r>
            <a:endParaRPr altLang="en-US" lang="zh-CN"/>
          </a:p>
        </p:txBody>
      </p:sp>
      <p:sp>
        <p:nvSpPr>
          <p:cNvPr id="1049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消费者需求变化：个性化、多元化、高品质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未来展望：创新驱动、跨界融合、品牌建设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应对策略：加强研发、提升品质、拓展市场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行业趋势：智能化、绿色化、数字化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政策法规对行业发展的规范作用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政策法规对行业发展的引导作用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政策法规对行业发展的限制作用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行业竞争格局及变化</a:t>
            </a:r>
            <a:endParaRPr altLang="en-US" lang="zh-CN"/>
          </a:p>
        </p:txBody>
      </p:sp>
      <p:sp>
        <p:nvSpPr>
          <p:cNvPr id="10494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行业竞争格局概述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行业主要参与者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行业竞争格局变化趋势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行业竞争格局对企业影响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5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智能化发展：人工智能、大数据等技术的广泛应用将推动行业的智能化发展，提高产品质量和生产效率。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数字化转型加速：随着技术的不断进步，行业将更加注重数字化转型，提高生产效率和降低成本。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绿色环保趋势：随着环保意识的提高，行业将更加注重环保和可持续发展，推广绿色生产技术和环保材料。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跨界融合与创新：行业将积极探索与其他领域的跨界融合和创新，拓展新的市场和业务领域。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行业未来市场空间预测</a:t>
            </a:r>
            <a:endParaRPr altLang="en-US" lang="zh-CN"/>
          </a:p>
        </p:txBody>
      </p:sp>
      <p:sp>
        <p:nvSpPr>
          <p:cNvPr id="10495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行业增长趋势：根据历史数据和预测模型，分析行业未来的增长趋势和市场规模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竞争格局：分析行业内主要竞争对手的市场份额、产品特点和竞争优势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消费者需求：了解消费者对产品的需求和偏好，以及未来可能出现的消费趋势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技术创新：关注行业内的技术创新和新兴技术，预测其对市场空间的影响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行业未来技术发展方向预测</a:t>
            </a:r>
            <a:endParaRPr altLang="en-US" lang="zh-CN"/>
          </a:p>
        </p:txBody>
      </p:sp>
      <p:sp>
        <p:nvSpPr>
          <p:cNvPr id="10496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人工智能与大数据：结合AI和大数据技术，实现更精准的市场预测和个性化服务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5G与物联网：推动5G网络和物联网技术在各行业的广泛应用，提升生产效率和用户体验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区块链技术：探索区块链技术在金融、供应链、医疗等领域的创新应用，提高数据安全性和透明度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绿色环保技术：加强绿色环保技术的研发和应用，推动可持续发展，应对全球气候变化挑战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行业未来政策法规变化预测</a:t>
            </a:r>
            <a:endParaRPr altLang="en-US" lang="zh-CN"/>
          </a:p>
        </p:txBody>
      </p:sp>
      <p:sp>
        <p:nvSpPr>
          <p:cNvPr id="10497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政策法规变化对行业发展的影响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未来政策法规变化趋势分析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行业应对政策法规变化的策略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政策法规变化对行业发展的机遇与挑战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挑战与机遇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行业面临的挑战及应对策略</a:t>
            </a:r>
            <a:endParaRPr altLang="en-US" lang="zh-CN"/>
          </a:p>
        </p:txBody>
      </p:sp>
      <p:sp>
        <p:nvSpPr>
          <p:cNvPr id="10498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人才短缺：企业需要加强人才培养和引进，建立完善的人才激励机制，吸引和留住优秀人才。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市场竞争激烈：企业需要提高自身竞争力，加大研发投入，推出更具创新性的产品。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法律法规限制：企业需要遵守相关法律法规，加强合规管理，避免因违规行为带来的损失。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应对策略：企业需要制定针对性的应对策略，如加强品牌建设、提高产品质量、拓展市场份额等，以应对各种挑战。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行业面临的机遇及把握方式</a:t>
            </a:r>
            <a:endParaRPr altLang="en-US" lang="zh-CN"/>
          </a:p>
        </p:txBody>
      </p:sp>
      <p:sp>
        <p:nvSpPr>
          <p:cNvPr id="1049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政策支持：政府出台相关政策，鼓励行业发展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技术创新：不断推动技术创新，提高产品质量和竞争力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市场需求：市场需求不断增长，为行业发展提供了广阔空间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产业链协同：加强产业链上下游合作，实现资源共享和互利共赢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人才培养：加强人才培养和引进，提高行业整体素质和水平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行业未来发展的关键因素</a:t>
            </a:r>
            <a:endParaRPr altLang="en-US" lang="zh-CN"/>
          </a:p>
        </p:txBody>
      </p:sp>
      <p:sp>
        <p:nvSpPr>
          <p:cNvPr id="104996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国际贸易环境：关注国际贸易动态，加强国际合作，拓展海外市场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人才培养：重视人才培养和引进，提高行业整体素质和创新能力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技术创新：推动行业技术升级，提高生产效率和产品质量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市场需求：关注消费者需求变化，调整产品策略，提高市场竞争力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政策法规：遵守政策法规，加强行业自律，促进行业健康发展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行业未来发展的重点领域</a:t>
            </a:r>
            <a:endParaRPr altLang="en-US" lang="zh-CN"/>
          </a:p>
        </p:txBody>
      </p:sp>
      <p:sp>
        <p:nvSpPr>
          <p:cNvPr id="10500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绿色环保：推动可持续发展，满足环保要求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人工智能与大数据：利用先进技术提升行业效率与竞争力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数字化转型：加速数字化进程，提升企业运营效率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创新驱动：鼓励创新，推动行业技术进步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2023-12-17T21:24:54Z</dcterms:created>
  <dcterms:modified xsi:type="dcterms:W3CDTF">2023-12-17T21:24:54Z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6315ff0adf0f4c80a9d454fb2a050506_21</vt:lpwstr>
  </property>
</Properties>
</file>