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20" r:id="rId1"/>
    <p:sldMasterId id="2147485257" r:id="rId2"/>
  </p:sldMasterIdLst>
  <p:notesMasterIdLst>
    <p:notesMasterId r:id="rId3"/>
  </p:notesMasterIdLst>
  <p:sldIdLst>
    <p:sldId id="981" r:id="rId4"/>
    <p:sldId id="985" r:id="rId5"/>
    <p:sldId id="988" r:id="rId6"/>
    <p:sldId id="991" r:id="rId7"/>
    <p:sldId id="994" r:id="rId8"/>
    <p:sldId id="997" r:id="rId9"/>
    <p:sldId id="1000" r:id="rId10"/>
    <p:sldId id="1003" r:id="rId11"/>
    <p:sldId id="1006" r:id="rId12"/>
    <p:sldId id="1009" r:id="rId13"/>
    <p:sldId id="1012" r:id="rId14"/>
    <p:sldId id="1015" r:id="rId15"/>
    <p:sldId id="1018" r:id="rId16"/>
    <p:sldId id="1021" r:id="rId17"/>
    <p:sldId id="1024" r:id="rId18"/>
    <p:sldId id="1027" r:id="rId19"/>
    <p:sldId id="1030" r:id="rId20"/>
    <p:sldId id="1033" r:id="rId21"/>
    <p:sldId id="1036" r:id="rId22"/>
    <p:sldId id="1039" r:id="rId23"/>
    <p:sldId id="1042" r:id="rId24"/>
    <p:sldId id="1045" r:id="rId25"/>
    <p:sldId id="1048" r:id="rId26"/>
    <p:sldId id="1051" r:id="rId27"/>
    <p:sldId id="1054" r:id="rId28"/>
    <p:sldId id="1057" r:id="rId29"/>
    <p:sldId id="1060" r:id="rId30"/>
    <p:sldId id="1063" r:id="rId31"/>
    <p:sldId id="1066" r:id="rId32"/>
    <p:sldId id="1069" r:id="rId33"/>
    <p:sldId id="1072" r:id="rId34"/>
    <p:sldId id="107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21" r:id="rId1"/>
    <p:sldLayoutId id="2147485222" r:id="rId2"/>
    <p:sldLayoutId id="2147485223" r:id="rId3"/>
    <p:sldLayoutId id="2147485224" r:id="rId4"/>
    <p:sldLayoutId id="2147485225" r:id="rId5"/>
    <p:sldLayoutId id="2147485226" r:id="rId6"/>
    <p:sldLayoutId id="2147485227" r:id="rId7"/>
    <p:sldLayoutId id="2147485228" r:id="rId8"/>
    <p:sldLayoutId id="2147485229" r:id="rId9"/>
    <p:sldLayoutId id="2147485230" r:id="rId10"/>
    <p:sldLayoutId id="21474852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数字校园的班级管理与师生互动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数字校园的班级管理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数字校园的师生互动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数字校园的班级管理与师生互动的关系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数字校园的班级管理与师生互动的实践案例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数字校园的班级管理与师生互动的挑战与对策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数字校园的班级管理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班级管理理念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以学生为中心：关注学生的需求和发展，促进学生的全面成长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信息化手段：利用数字技术提高班级管理的效率和效果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多元化评价：采用多种评价方式，全面评价学生的表现和进步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民主管理：鼓励学生参与班级管理，培养学生的自主意识和责任感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班级管理策略</a:t>
            </a:r>
            <a:endParaRPr altLang="en-US" lang="zh-CN"/>
          </a:p>
        </p:txBody>
      </p:sp>
      <p:sp>
        <p:nvSpPr>
          <p:cNvPr id="10491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制定明确的班级规则：制定明确的班级规则和奖惩制度，确保学生遵守规定，形成良好的班风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建立良好的师生关系：尊重学生，关注学生的需求和感受，建立互信、互动的师生关系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开展多样化的班级活动：组织多样化的班级活动，增强班级凝聚力和学生的归属感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建立有效的家校沟通：加强与家长的沟通和联系，及时反馈学生的学习和生活情况，促进家校合作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班级管理流程</a:t>
            </a:r>
            <a:endParaRPr altLang="en-US" lang="zh-CN"/>
          </a:p>
        </p:txBody>
      </p:sp>
      <p:sp>
        <p:nvSpPr>
          <p:cNvPr id="1049208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班级组建：确定班级规模、学生来源和教师配置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制定管理计划：明确班级目标、教学计划和规章制度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日常管理：考勤、纪律、作业、考试等方面的管理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师生互动：组织各种活动，增进师生之间的了解和沟通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评估与反馈：定期对班级管理进行评估，及时调整管理策略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班级管理效果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提高班级管理效率：通过数字化手段，快速处理学生事务，减轻工作负担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增强班级凝聚力：通过数字化平台，加强师生之间的沟通与互动，形成良好的班级氛围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提升教学质量：数字化工具可以帮助教师更好地备课、授课，提高教学效果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促进个性化教育：根据学生的特点和需求，利用数字化工具进行个性化辅导，提高学生的学习效果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数字校园的师生互动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师生互动方式</a:t>
            </a:r>
            <a:endParaRPr altLang="en-US" lang="zh-CN"/>
          </a:p>
        </p:txBody>
      </p:sp>
      <p:sp>
        <p:nvSpPr>
          <p:cNvPr id="10494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在线答疑：教师和学生可以通过数字校园平台进行在线答疑，学生可以随时向教师提问，教师也可以随时回答学生的问题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在线讨论：教师可以在数字校园平台上发布讨论主题，学生可以在线参与讨论，发表自己的观点和看法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在线作业：教师可以通过数字校园平台布置作业，学生可以在线提交作业，教师也可以在线批改作业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在线考试：教师可以通过数字校园平台进行在线考试，学生可以在线参加考试，考试结果可以自动统计和分析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师生互动内容</a:t>
            </a:r>
            <a:endParaRPr altLang="en-US" lang="zh-CN"/>
          </a:p>
        </p:txBody>
      </p:sp>
      <p:sp>
        <p:nvSpPr>
          <p:cNvPr id="1049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实时互动：教师可以通过数字校园平台发布通知、作业和考试信息，学生可以随时查看并回复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在线答疑：学生可以在平台上向教师提问，教师可以在线解答，实现即时沟通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课堂参与：教师可以通过数字校园平台进行在线点名、随堂测试等，提高学生的课堂参与度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作业提交：学生可以通过平台提交作业，教师可以及时批改并给出反馈，提高教学效率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师生互动效果</a:t>
            </a:r>
            <a:endParaRPr altLang="en-US" lang="zh-CN"/>
          </a:p>
        </p:txBody>
      </p:sp>
      <p:sp>
        <p:nvSpPr>
          <p:cNvPr id="10495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促进教学相长：师生互动有助于教学相长，提高教学效果。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增强学生参与度：数字校园的师生互动可以增强学生的参与度，提高学生的学习兴趣和积极性。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促进师生情感交流：数字校园的师生互动可以促进师生之间的情感交流，增强师生之间的信任和合作。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提升教学质量：数字校园的师生互动可以提升教学质量，提高学生的学习成绩和综合素质。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师生互动中的问题与对策</a:t>
            </a:r>
            <a:endParaRPr altLang="en-US" lang="zh-CN"/>
          </a:p>
        </p:txBody>
      </p:sp>
      <p:sp>
        <p:nvSpPr>
          <p:cNvPr id="10496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问题：缺乏有效的沟通渠道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问题：互动内容单一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对策：建立多种沟通渠道，如在线论坛、社交媒体等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对策：丰富互动内容，如开展在线讨论、小组合作等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数字校园的班级管理与师生互动的关系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班级管理对师生互动的影响</a:t>
            </a:r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班级管理能够促进师生之间的交流与沟通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良好的班级管理能够营造积极向上的班级氛围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班级管理能够提高学生的学习积极性和参与度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班级管理能够增强学生的集体荣誉感和归属感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师生互动对班级管理的反馈作用</a:t>
            </a:r>
            <a:endParaRPr altLang="en-US" lang="zh-CN"/>
          </a:p>
        </p:txBody>
      </p:sp>
      <p:sp>
        <p:nvSpPr>
          <p:cNvPr id="10498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促进班级凝聚力的提升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增强学生的自我管理能力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及时发现和解决问题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促进教师教育教学能力的提高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班级管理与师生互动的协同作用</a:t>
            </a:r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班级管理对师生互动的促进：通过有效的班级管理，可以营造积极向上的班级氛围，促进师生之间的互动与交流。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896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8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师生互动对班级管理的提升：师生之间的良好互动可以增强班级的凝聚力和向心力，提高班级管理的效果和水平。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0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902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数字校园在班级管理与师生互动中的作用：数字校园平台为班级管理和师生互动提供了更加便捷、高效的方式，有助于促进教育教学的创新与发展。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4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6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协同作用在数字校园班级管理与师生互动中的体现：数字校园平台下的班级管理与师生互动相互促进、协同作用，共同推动数字校园的建设与发展。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08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班级管理与师生互动的未来发展</a:t>
            </a:r>
            <a:endParaRPr altLang="en-US" lang="zh-CN"/>
          </a:p>
        </p:txBody>
      </p:sp>
      <p:sp>
        <p:nvSpPr>
          <p:cNvPr id="10499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未来发展趋势：探讨班级管理与师生互动的未来发展趋势和前景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挑战与机遇：分析当前面临的挑战和机遇，提出应对策略和建议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班级管理数字化：利用数字技术提高班级管理的效率和效果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师生互动多元化：通过多种渠道和方式促进师生之间的交流和互动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数字校园的班级管理与师生互动的实践案例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1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案例名称：某中学的数字校园班级管理实践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案例背景：该中学在数字校园建设方面取得了显著成果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案例描述：该中学通过数字校园平台实现了班级管理的数字化、智能化和个性化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案例效果：提高了班级管理效率，增强了师生互动，提升了教学质量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问题案例分析</a:t>
            </a:r>
            <a:endParaRPr altLang="en-US" lang="zh-CN"/>
          </a:p>
        </p:txBody>
      </p:sp>
      <p:sp>
        <p:nvSpPr>
          <p:cNvPr id="10501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案例四：师生互动的数字化实践与效果评估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案例三：数字化工具在班级管理中的优势与不足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案例二：师生互动的数字化平台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案例一：班级管理中的数字化应用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实践案例总结与启示</a:t>
            </a:r>
            <a:endParaRPr altLang="en-US" lang="zh-CN"/>
          </a:p>
        </p:txBody>
      </p:sp>
      <p:sp>
        <p:nvSpPr>
          <p:cNvPr id="10502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实践案例介绍：具体介绍数字校园班级管理与师生互动的实践案例，包括实施背景、目标、过程和结果等方面。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实践效果分析：对实践案例的效果进行分析，包括对学生、教师和学校的影响等方面。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实践经验总结：总结实践过程中的经验教训，包括成功的经验和需要改进的地方。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实践启示：从实践案例中得到的启示，包括对未来数字校园班级管理与师生互动的启示和建议。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0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数字校园的班级管理与师生互动的挑战与对策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3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技术难题：如何实现高效、便捷的数字化管理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师生适应：如何让师生适应数字化管理方式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信息安全：如何确保数字化管理过程中的信息安全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教育公平：如何确保所有学生都能平等地受益于数字化管理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强化师生互动：鼓励学生和教师使用数字工具进行交流，提高互动频率和质量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加强技术支持：提高数字化工具的易用性和稳定性，确保师生能够顺利使用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完善管理制度：制定明确的数字校园使用规定，规范师生行为，确保信息安全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定期培训：对师生进行数字化工具使用的培训，提高他们的数字化素养和技能水平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5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教育资源共享化：借助数字校园平台实现教育资源的共享与优化配置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班级管理数字化：利用大数据、人工智能等技术提高班级管理效率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师生互动多元化：通过在线课程、社交媒体等平台加强师生之间的交流与互动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教育模式个性化：基于大数据分析，为每个学生提供个性化的教育方案和学习路径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59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2023-12-16T00:24:30Z</dcterms:created>
  <dcterms:modified xsi:type="dcterms:W3CDTF">2023-12-16T00:24:30Z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d7bbab6ff37f4a3eb0bdf46767398e70_21</vt:lpwstr>
  </property>
</Properties>
</file>