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9104" r:id="rId1"/>
    <p:sldMasterId id="2147499141" r:id="rId2"/>
  </p:sldMasterIdLst>
  <p:notesMasterIdLst>
    <p:notesMasterId r:id="rId3"/>
  </p:notesMasterIdLst>
  <p:sldIdLst>
    <p:sldId id="7275" r:id="rId4"/>
    <p:sldId id="7278" r:id="rId5"/>
    <p:sldId id="7281" r:id="rId6"/>
    <p:sldId id="7284" r:id="rId7"/>
    <p:sldId id="7290" r:id="rId9"/>
    <p:sldId id="7293" r:id="rId10"/>
    <p:sldId id="7296" r:id="rId11"/>
    <p:sldId id="7299" r:id="rId12"/>
    <p:sldId id="7305" r:id="rId14"/>
    <p:sldId id="7308" r:id="rId15"/>
    <p:sldId id="7311" r:id="rId16"/>
    <p:sldId id="7314" r:id="rId17"/>
    <p:sldId id="7320" r:id="rId19"/>
    <p:sldId id="7323" r:id="rId20"/>
    <p:sldId id="7326" r:id="rId21"/>
    <p:sldId id="7329" r:id="rId22"/>
    <p:sldId id="7332" r:id="rId23"/>
    <p:sldId id="7338" r:id="rId25"/>
    <p:sldId id="7341" r:id="rId26"/>
    <p:sldId id="7344" r:id="rId27"/>
    <p:sldId id="7347" r:id="rId28"/>
    <p:sldId id="7350" r:id="rId29"/>
    <p:sldId id="7356" r:id="rId31"/>
    <p:sldId id="7359" r:id="rId32"/>
    <p:sldId id="7362" r:id="rId33"/>
    <p:sldId id="7365" r:id="rId34"/>
    <p:sldId id="7368" r:id="rId35"/>
    <p:sldId id="7374" r:id="rId37"/>
    <p:sldId id="7377" r:id="rId38"/>
    <p:sldId id="7380" r:id="rId39"/>
    <p:sldId id="7383" r:id="rId40"/>
    <p:sldId id="7386" r:id="rId4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tableStyles" Target="tableStyles.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2.pn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4.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背景"/>
          <p:cNvPicPr>
            <a:picLocks noChangeAspect="1"/>
          </p:cNvPicPr>
          <p:nvPr userDrawn="1">
            <p:custDataLst>
              <p:tags r:id="rId1"/>
            </p:custDataLst>
          </p:nvPr>
        </p:nvPicPr>
        <p:blipFill>
          <a:blip xmlns:r="http://schemas.openxmlformats.org/officeDocument/2006/relationships" r:embed="rId2"/>
          <a:srcRect l="8797"/>
          <a:stretch>
            <a:fillRect/>
          </a:stretch>
        </p:blipFill>
        <p:spPr>
          <a:xfrm>
            <a:off x="0" y="0"/>
            <a:ext cx="12192000" cy="6858000"/>
          </a:xfrm>
          <a:prstGeom prst="rect"/>
        </p:spPr>
      </p:pic>
      <p:sp>
        <p:nvSpPr>
          <p:cNvPr id="1048670" name="标题 1"/>
          <p:cNvSpPr>
            <a:spLocks noGrp="1"/>
          </p:cNvSpPr>
          <p:nvPr>
            <p:ph type="ctrTitle" hasCustomPrompt="1"/>
            <p:custDataLst>
              <p:tags r:id="rId3"/>
            </p:custDataLst>
          </p:nvPr>
        </p:nvSpPr>
        <p:spPr>
          <a:xfrm>
            <a:off x="5587365" y="1017905"/>
            <a:ext cx="5766435" cy="2159000"/>
          </a:xfrm>
        </p:spPr>
        <p:txBody>
          <a:bodyPr anchor="b">
            <a:normAutofit/>
          </a:bodyPr>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672" name="副标题 2"/>
          <p:cNvSpPr>
            <a:spLocks noGrp="1"/>
          </p:cNvSpPr>
          <p:nvPr>
            <p:ph type="subTitle" idx="1"/>
            <p:custDataLst>
              <p:tags r:id="rId4"/>
            </p:custDataLst>
          </p:nvPr>
        </p:nvSpPr>
        <p:spPr>
          <a:xfrm>
            <a:off x="5586730" y="3231515"/>
            <a:ext cx="5767070" cy="751205"/>
          </a:xfrm>
        </p:spPr>
        <p:txBody>
          <a:bodyPr anchor="ctr" anchorCtr="0">
            <a:normAutofit/>
          </a:bodyPr>
          <a:lstStyle>
            <a:lvl1pPr algn="r" indent="0" marL="0">
              <a:lnSpc>
                <a:spcPct val="100000"/>
              </a:lnSpc>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5586730" y="473710"/>
            <a:ext cx="5767705" cy="504190"/>
          </a:xfrm>
        </p:spPr>
        <p:txBody>
          <a:bodyPr anchor="ctr">
            <a:normAutofit/>
          </a:bodyPr>
          <a:lstStyle>
            <a:lvl1pPr algn="r" indent="0" marL="0">
              <a:lnSpc>
                <a:spcPct val="100000"/>
              </a:lnSpc>
              <a:buNone/>
              <a:defRPr b="1" sz="1800">
                <a:solidFill>
                  <a:schemeClr val="accent1"/>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8303260" y="4082415"/>
            <a:ext cx="3050540"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5588000" y="4081780"/>
            <a:ext cx="2714625"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署名占位符</a:t>
            </a:r>
            <a:endParaRPr altLang="en-US" dirty="0" lang="zh-CN"/>
          </a:p>
        </p:txBody>
      </p:sp>
      <p:sp>
        <p:nvSpPr>
          <p:cNvPr id="1048686" name="椭圆 8"/>
          <p:cNvSpPr/>
          <p:nvPr userDrawn="1">
            <p:custDataLst>
              <p:tags r:id="rId11"/>
            </p:custDataLst>
          </p:nvPr>
        </p:nvSpPr>
        <p:spPr>
          <a:xfrm rot="5400000" flipH="1">
            <a:off x="111163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8" name="椭圆 10"/>
          <p:cNvSpPr/>
          <p:nvPr userDrawn="1">
            <p:custDataLst>
              <p:tags r:id="rId12"/>
            </p:custDataLst>
          </p:nvPr>
        </p:nvSpPr>
        <p:spPr>
          <a:xfrm rot="5400000" flipH="1">
            <a:off x="108927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90" name="椭圆 11"/>
          <p:cNvSpPr/>
          <p:nvPr userDrawn="1">
            <p:custDataLst>
              <p:tags r:id="rId13"/>
            </p:custDataLst>
          </p:nvPr>
        </p:nvSpPr>
        <p:spPr>
          <a:xfrm rot="5400000" flipH="1">
            <a:off x="106686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5" descr="C:\Users\wps\Desktop\商务-读书_01(2).png商务-读书_01(2)"/>
          <p:cNvPicPr>
            <a:picLocks noChangeAspect="1"/>
          </p:cNvPicPr>
          <p:nvPr userDrawn="1">
            <p:custDataLst>
              <p:tags r:id="rId1"/>
            </p:custDataLst>
          </p:nvPr>
        </p:nvPicPr>
        <p:blipFill>
          <a:blip xmlns:r="http://schemas.openxmlformats.org/officeDocument/2006/relationships" r:embed="rId2"/>
          <a:srcRect/>
          <a:stretch>
            <a:fillRect/>
          </a:stretch>
        </p:blipFill>
        <p:spPr>
          <a:xfrm>
            <a:off x="0" y="0"/>
            <a:ext cx="12192000" cy="6858000"/>
          </a:xfrm>
          <a:prstGeom prst="rect"/>
        </p:spPr>
      </p:pic>
      <p:sp>
        <p:nvSpPr>
          <p:cNvPr id="1048702" name="标题 1"/>
          <p:cNvSpPr>
            <a:spLocks noGrp="1"/>
          </p:cNvSpPr>
          <p:nvPr>
            <p:ph type="title" hasCustomPrompt="1"/>
            <p:custDataLst>
              <p:tags r:id="rId3"/>
            </p:custDataLst>
          </p:nvPr>
        </p:nvSpPr>
        <p:spPr>
          <a:xfrm>
            <a:off x="839153" y="453300"/>
            <a:ext cx="10513695" cy="1081405"/>
          </a:xfrm>
        </p:spPr>
        <p:txBody>
          <a:bodyPr anchor="b">
            <a:normAutofit/>
          </a:bodyPr>
          <a:lstStyle>
            <a:lvl1pPr algn="ctr">
              <a:defRPr sz="6000">
                <a:solidFill>
                  <a:schemeClr val="accent1">
                    <a:alpha val="60000"/>
                  </a:schemeClr>
                </a:solidFill>
              </a:defRPr>
            </a:lvl1pPr>
          </a:lstStyle>
          <a:p>
            <a:r>
              <a:rPr altLang="en-US" dirty="0" lang="zh-CN"/>
              <a:t>标题</a:t>
            </a:r>
            <a:endParaRPr altLang="en-US" dirty="0" lang="zh-CN"/>
          </a:p>
        </p:txBody>
      </p:sp>
      <p:sp>
        <p:nvSpPr>
          <p:cNvPr id="1048704"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7"/>
          <p:cNvSpPr>
            <a:spLocks noGrp="1"/>
          </p:cNvSpPr>
          <p:nvPr>
            <p:ph type="ftr" sz="quarter" idx="11"/>
            <p:custDataLst>
              <p:tags r:id="rId5"/>
            </p:custDataLst>
          </p:nvPr>
        </p:nvSpPr>
        <p:spPr/>
        <p:txBody>
          <a:bodyPr/>
          <a:p>
            <a:endParaRPr altLang="en-US" lang="zh-CN"/>
          </a:p>
        </p:txBody>
      </p:sp>
      <p:sp>
        <p:nvSpPr>
          <p:cNvPr id="1048708"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descr="商务-读书_01(1)"/>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标题 1"/>
          <p:cNvSpPr>
            <a:spLocks noGrp="1"/>
          </p:cNvSpPr>
          <p:nvPr>
            <p:ph type="title"/>
            <p:custDataLst>
              <p:tags r:id="rId3"/>
            </p:custDataLst>
          </p:nvPr>
        </p:nvSpPr>
        <p:spPr>
          <a:xfrm>
            <a:off x="769620" y="2511425"/>
            <a:ext cx="10652760" cy="1697355"/>
          </a:xfrm>
        </p:spPr>
        <p:txBody>
          <a:bodyPr anchor="t" anchorCtr="0" tIns="144145"/>
          <a:lstStyle>
            <a:lvl1pPr algn="ctr">
              <a:defRPr sz="5400">
                <a:solidFill>
                  <a:schemeClr val="tx1"/>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5"/>
            </p:custDataLst>
          </p:nvPr>
        </p:nvSpPr>
        <p:spPr/>
        <p:txBody>
          <a:bodyPr/>
          <a:p>
            <a:endParaRPr altLang="en-US" lang="zh-CN"/>
          </a:p>
        </p:txBody>
      </p:sp>
      <p:sp>
        <p:nvSpPr>
          <p:cNvPr id="104871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7"/>
            </p:custDataLst>
          </p:nvPr>
        </p:nvSpPr>
        <p:spPr>
          <a:xfrm>
            <a:off x="769938" y="1246505"/>
            <a:ext cx="10652125" cy="2004060"/>
          </a:xfrm>
        </p:spPr>
        <p:txBody>
          <a:bodyPr anchor="b" anchorCtr="0">
            <a:noAutofit/>
          </a:bodyPr>
          <a:lstStyle>
            <a:lvl1pPr algn="ctr" indent="0" marL="0">
              <a:buNone/>
              <a:defRPr b="1" sz="11500">
                <a:ln>
                  <a:gradFill>
                    <a:gsLst>
                      <a:gs pos="0">
                        <a:schemeClr val="accent1">
                          <a:lumMod val="60000"/>
                          <a:lumOff val="40000"/>
                        </a:schemeClr>
                      </a:gs>
                      <a:gs pos="100000">
                        <a:schemeClr val="accent1">
                          <a:lumMod val="60000"/>
                          <a:lumOff val="40000"/>
                          <a:alpha val="0"/>
                        </a:schemeClr>
                      </a:gs>
                    </a:gsLst>
                    <a:lin ang="5400000" scaled="1"/>
                  </a:gradFill>
                </a:ln>
                <a:no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descr="商务-读书_03"/>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hasCustomPrompt="1"/>
            <p:custDataLst>
              <p:tags r:id="rId3"/>
            </p:custDataLst>
          </p:nvPr>
        </p:nvSpPr>
        <p:spPr>
          <a:xfrm>
            <a:off x="5579110" y="1732280"/>
            <a:ext cx="5621655" cy="1800225"/>
          </a:xfrm>
        </p:spPr>
        <p:txBody>
          <a:bodyPr anchor="b"/>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5578475" y="660400"/>
            <a:ext cx="5622925" cy="1071880"/>
          </a:xfrm>
        </p:spPr>
        <p:txBody>
          <a:bodyPr anchor="t" anchorCtr="0" bIns="0" lIns="0" rIns="0" rtlCol="0" tIns="179705"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公司名占位符</a:t>
            </a:r>
            <a:endParaRPr>
              <a:sym typeface="+mn-ea"/>
            </a:endParaRPr>
          </a:p>
        </p:txBody>
      </p:sp>
      <p:sp>
        <p:nvSpPr>
          <p:cNvPr id="1048790" name="文本占位符 13"/>
          <p:cNvSpPr>
            <a:spLocks noGrp="1"/>
          </p:cNvSpPr>
          <p:nvPr>
            <p:ph type="body" sz="quarter" idx="14" hasCustomPrompt="1"/>
            <p:custDataLst>
              <p:tags r:id="rId8"/>
            </p:custDataLst>
          </p:nvPr>
        </p:nvSpPr>
        <p:spPr>
          <a:xfrm>
            <a:off x="8321675" y="3835400"/>
            <a:ext cx="2879725"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日期时间占位符</a:t>
            </a:r>
            <a:endParaRPr>
              <a:sym typeface="+mn-ea"/>
            </a:endParaRPr>
          </a:p>
        </p:txBody>
      </p:sp>
      <p:sp>
        <p:nvSpPr>
          <p:cNvPr id="1048792" name="文本占位符 23"/>
          <p:cNvSpPr>
            <a:spLocks noGrp="1"/>
          </p:cNvSpPr>
          <p:nvPr>
            <p:ph type="body" sz="quarter" idx="17" hasCustomPrompt="1"/>
            <p:custDataLst>
              <p:tags r:id="rId9"/>
            </p:custDataLst>
          </p:nvPr>
        </p:nvSpPr>
        <p:spPr>
          <a:xfrm>
            <a:off x="5578475" y="3835400"/>
            <a:ext cx="2743200"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署名占位符</a:t>
            </a:r>
            <a:endParaRPr>
              <a:sym typeface="+mn-ea"/>
            </a:endParaRPr>
          </a:p>
        </p:txBody>
      </p:sp>
      <p:sp>
        <p:nvSpPr>
          <p:cNvPr id="1048794" name="椭圆 8"/>
          <p:cNvSpPr/>
          <p:nvPr userDrawn="1">
            <p:custDataLst>
              <p:tags r:id="rId10"/>
            </p:custDataLst>
          </p:nvPr>
        </p:nvSpPr>
        <p:spPr>
          <a:xfrm rot="5400000" flipH="1">
            <a:off x="109639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6" name="椭圆 10"/>
          <p:cNvSpPr/>
          <p:nvPr userDrawn="1">
            <p:custDataLst>
              <p:tags r:id="rId11"/>
            </p:custDataLst>
          </p:nvPr>
        </p:nvSpPr>
        <p:spPr>
          <a:xfrm rot="5400000" flipH="1">
            <a:off x="107403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8" name="椭圆 11"/>
          <p:cNvSpPr/>
          <p:nvPr userDrawn="1">
            <p:custDataLst>
              <p:tags r:id="rId12"/>
            </p:custDataLst>
          </p:nvPr>
        </p:nvSpPr>
        <p:spPr>
          <a:xfrm rot="5400000" flipH="1">
            <a:off x="105162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0.xml"/><Relationship Id="rId13" Type="http://schemas.openxmlformats.org/officeDocument/2006/relationships/image" Target="../media/image5.png"/><Relationship Id="rId14" Type="http://schemas.openxmlformats.org/officeDocument/2006/relationships/tags" Target="../tags/tag71.xml"/><Relationship Id="rId15" Type="http://schemas.openxmlformats.org/officeDocument/2006/relationships/tags" Target="../tags/tag72.xml"/><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9105" r:id="rId1"/>
    <p:sldLayoutId id="2147499106" r:id="rId2"/>
    <p:sldLayoutId id="2147499107" r:id="rId3"/>
    <p:sldLayoutId id="2147499108" r:id="rId4"/>
    <p:sldLayoutId id="2147499109" r:id="rId5"/>
    <p:sldLayoutId id="2147499110" r:id="rId6"/>
    <p:sldLayoutId id="2147499111" r:id="rId7"/>
    <p:sldLayoutId id="2147499112" r:id="rId8"/>
    <p:sldLayoutId id="2147499113" r:id="rId9"/>
    <p:sldLayoutId id="2147499114" r:id="rId10"/>
    <p:sldLayoutId id="214749911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商务-读书_04"/>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9142" r:id="rId1"/>
    <p:sldLayoutId id="2147499143" r:id="rId2"/>
    <p:sldLayoutId id="2147499144" r:id="rId3"/>
    <p:sldLayoutId id="2147499145" r:id="rId4"/>
    <p:sldLayoutId id="2147499146" r:id="rId5"/>
    <p:sldLayoutId id="2147499147" r:id="rId6"/>
    <p:sldLayoutId id="2147499148" r:id="rId7"/>
    <p:sldLayoutId id="2147499149" r:id="rId8"/>
    <p:sldLayoutId id="2147499150" r:id="rId9"/>
    <p:sldLayoutId id="2147499151" r:id="rId10"/>
    <p:sldLayoutId id="214749915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tags" Target="../tags/tag81.xml"/><Relationship Id="rId6" Type="http://schemas.openxmlformats.org/officeDocument/2006/relationships/tags" Target="../tags/tag82.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tags" Target="../tags/tag106.xml"/><Relationship Id="rId5" Type="http://schemas.openxmlformats.org/officeDocument/2006/relationships/tags" Target="../tags/tag107.xml"/><Relationship Id="rId6" Type="http://schemas.openxmlformats.org/officeDocument/2006/relationships/tags" Target="../tags/tag108.xml"/><Relationship Id="rId7" Type="http://schemas.openxmlformats.org/officeDocument/2006/relationships/tags" Target="../tags/tag109.xml"/><Relationship Id="rId8" Type="http://schemas.openxmlformats.org/officeDocument/2006/relationships/tags" Target="../tags/tag110.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tags" Target="../tags/tag114.xml"/><Relationship Id="rId5" Type="http://schemas.openxmlformats.org/officeDocument/2006/relationships/tags" Target="../tags/tag115.xml"/><Relationship Id="rId6" Type="http://schemas.openxmlformats.org/officeDocument/2006/relationships/tags" Target="../tags/tag116.xml"/><Relationship Id="rId7" Type="http://schemas.openxmlformats.org/officeDocument/2006/relationships/tags" Target="../tags/tag117.xml"/><Relationship Id="rId8" Type="http://schemas.openxmlformats.org/officeDocument/2006/relationships/tags" Target="../tags/tag118.xml"/><Relationship Id="rId9" Type="http://schemas.openxmlformats.org/officeDocument/2006/relationships/tags" Target="../tags/tag119.xml"/><Relationship Id="rId10" Type="http://schemas.openxmlformats.org/officeDocument/2006/relationships/tags" Target="../tags/tag120.xml"/><Relationship Id="rId11" Type="http://schemas.openxmlformats.org/officeDocument/2006/relationships/tags" Target="../tags/tag121.xml"/><Relationship Id="rId12" Type="http://schemas.openxmlformats.org/officeDocument/2006/relationships/tags" Target="../tags/tag122.xml"/><Relationship Id="rId13" Type="http://schemas.openxmlformats.org/officeDocument/2006/relationships/tags" Target="../tags/tag123.xml"/><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tags" Target="../tags/tag185.xml"/><Relationship Id="rId14" Type="http://schemas.openxmlformats.org/officeDocument/2006/relationships/tags" Target="../tags/tag186.xml"/><Relationship Id="rId15" Type="http://schemas.openxmlformats.org/officeDocument/2006/relationships/tags" Target="../tags/tag187.xml"/><Relationship Id="rId16" Type="http://schemas.openxmlformats.org/officeDocument/2006/relationships/tags" Target="../tags/tag188.xml"/><Relationship Id="rId17" Type="http://schemas.openxmlformats.org/officeDocument/2006/relationships/tags" Target="../tags/tag189.xml"/><Relationship Id="rId18" Type="http://schemas.openxmlformats.org/officeDocument/2006/relationships/tags" Target="../tags/tag190.xml"/><Relationship Id="rId19" Type="http://schemas.openxmlformats.org/officeDocument/2006/relationships/tags" Target="../tags/tag191.xml"/><Relationship Id="rId20" Type="http://schemas.openxmlformats.org/officeDocument/2006/relationships/tags" Target="../tags/tag192.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tags" Target="../tags/tag217.xml"/><Relationship Id="rId14" Type="http://schemas.openxmlformats.org/officeDocument/2006/relationships/tags" Target="../tags/tag218.xml"/><Relationship Id="rId15" Type="http://schemas.openxmlformats.org/officeDocument/2006/relationships/tags" Target="../tags/tag219.xml"/><Relationship Id="rId16" Type="http://schemas.openxmlformats.org/officeDocument/2006/relationships/tags" Target="../tags/tag220.xml"/><Relationship Id="rId17" Type="http://schemas.openxmlformats.org/officeDocument/2006/relationships/tags" Target="../tags/tag221.xml"/><Relationship Id="rId18" Type="http://schemas.openxmlformats.org/officeDocument/2006/relationships/tags" Target="../tags/tag222.xml"/><Relationship Id="rId19" Type="http://schemas.openxmlformats.org/officeDocument/2006/relationships/tags" Target="../tags/tag223.xml"/><Relationship Id="rId20" Type="http://schemas.openxmlformats.org/officeDocument/2006/relationships/tags" Target="../tags/tag224.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tags" Target="../tags/tag252.xml"/><Relationship Id="rId14" Type="http://schemas.openxmlformats.org/officeDocument/2006/relationships/tags" Target="../tags/tag253.xml"/><Relationship Id="rId15" Type="http://schemas.openxmlformats.org/officeDocument/2006/relationships/tags" Target="../tags/tag254.xml"/><Relationship Id="rId16" Type="http://schemas.openxmlformats.org/officeDocument/2006/relationships/tags" Target="../tags/tag255.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tags" Target="../tags/tag268.xml"/><Relationship Id="rId14" Type="http://schemas.openxmlformats.org/officeDocument/2006/relationships/tags" Target="../tags/tag269.xml"/><Relationship Id="rId15" Type="http://schemas.openxmlformats.org/officeDocument/2006/relationships/tags" Target="../tags/tag270.xml"/><Relationship Id="rId16" Type="http://schemas.openxmlformats.org/officeDocument/2006/relationships/tags" Target="../tags/tag271.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tags" Target="../tags/tag284.xml"/><Relationship Id="rId14" Type="http://schemas.openxmlformats.org/officeDocument/2006/relationships/tags" Target="../tags/tag285.xml"/><Relationship Id="rId15" Type="http://schemas.openxmlformats.org/officeDocument/2006/relationships/tags" Target="../tags/tag286.xml"/><Relationship Id="rId16" Type="http://schemas.openxmlformats.org/officeDocument/2006/relationships/tags" Target="../tags/tag287.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30.xml"/><Relationship Id="rId2" Type="http://schemas.openxmlformats.org/officeDocument/2006/relationships/tags" Target="../tags/tag331.xml"/><Relationship Id="rId3" Type="http://schemas.openxmlformats.org/officeDocument/2006/relationships/tags" Target="../tags/tag332.xml"/><Relationship Id="rId4" Type="http://schemas.openxmlformats.org/officeDocument/2006/relationships/tags" Target="../tags/tag333.xml"/><Relationship Id="rId5" Type="http://schemas.openxmlformats.org/officeDocument/2006/relationships/tags" Target="../tags/tag334.xml"/><Relationship Id="rId6" Type="http://schemas.openxmlformats.org/officeDocument/2006/relationships/tags" Target="../tags/tag335.xml"/><Relationship Id="rId7" Type="http://schemas.openxmlformats.org/officeDocument/2006/relationships/tags" Target="../tags/tag336.xml"/><Relationship Id="rId8" Type="http://schemas.openxmlformats.org/officeDocument/2006/relationships/tags" Target="../tags/tag337.xml"/><Relationship Id="rId9" Type="http://schemas.openxmlformats.org/officeDocument/2006/relationships/tags" Target="../tags/tag338.xml"/><Relationship Id="rId10" Type="http://schemas.openxmlformats.org/officeDocument/2006/relationships/tags" Target="../tags/tag339.xml"/><Relationship Id="rId11" Type="http://schemas.openxmlformats.org/officeDocument/2006/relationships/tags" Target="../tags/tag340.xml"/><Relationship Id="rId12" Type="http://schemas.openxmlformats.org/officeDocument/2006/relationships/tags" Target="../tags/tag341.xml"/><Relationship Id="rId13" Type="http://schemas.openxmlformats.org/officeDocument/2006/relationships/tags" Target="../tags/tag342.xml"/><Relationship Id="rId14" Type="http://schemas.openxmlformats.org/officeDocument/2006/relationships/tags" Target="../tags/tag343.xml"/><Relationship Id="rId15" Type="http://schemas.openxmlformats.org/officeDocument/2006/relationships/tags" Target="../tags/tag344.xml"/><Relationship Id="rId16" Type="http://schemas.openxmlformats.org/officeDocument/2006/relationships/tags" Target="../tags/tag345.xml"/><Relationship Id="rId17" Type="http://schemas.openxmlformats.org/officeDocument/2006/relationships/tags" Target="../tags/tag346.xml"/><Relationship Id="rId18" Type="http://schemas.openxmlformats.org/officeDocument/2006/relationships/tags" Target="../tags/tag347.xml"/><Relationship Id="rId19" Type="http://schemas.openxmlformats.org/officeDocument/2006/relationships/tags" Target="../tags/tag348.xml"/><Relationship Id="rId20" Type="http://schemas.openxmlformats.org/officeDocument/2006/relationships/tags" Target="../tags/tag349.xml"/><Relationship Id="rId2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tags" Target="../tags/tag362.xml"/><Relationship Id="rId8" Type="http://schemas.openxmlformats.org/officeDocument/2006/relationships/tags" Target="../tags/tag363.xml"/><Relationship Id="rId9" Type="http://schemas.openxmlformats.org/officeDocument/2006/relationships/tags" Target="../tags/tag364.xml"/><Relationship Id="rId10" Type="http://schemas.openxmlformats.org/officeDocument/2006/relationships/tags" Target="../tags/tag365.xml"/><Relationship Id="rId11" Type="http://schemas.openxmlformats.org/officeDocument/2006/relationships/tags" Target="../tags/tag366.xml"/><Relationship Id="rId12" Type="http://schemas.openxmlformats.org/officeDocument/2006/relationships/tags" Target="../tags/tag367.xml"/><Relationship Id="rId13" Type="http://schemas.openxmlformats.org/officeDocument/2006/relationships/tags" Target="../tags/tag368.xml"/><Relationship Id="rId14" Type="http://schemas.openxmlformats.org/officeDocument/2006/relationships/tags" Target="../tags/tag369.xml"/><Relationship Id="rId1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tags" Target="../tags/tag374.xml"/><Relationship Id="rId6" Type="http://schemas.openxmlformats.org/officeDocument/2006/relationships/tags" Target="../tags/tag375.xml"/><Relationship Id="rId7" Type="http://schemas.openxmlformats.org/officeDocument/2006/relationships/tags" Target="../tags/tag376.xml"/><Relationship Id="rId8" Type="http://schemas.openxmlformats.org/officeDocument/2006/relationships/tags" Target="../tags/tag377.xml"/><Relationship Id="rId9" Type="http://schemas.openxmlformats.org/officeDocument/2006/relationships/tags" Target="../tags/tag378.xml"/><Relationship Id="rId10" Type="http://schemas.openxmlformats.org/officeDocument/2006/relationships/tags" Target="../tags/tag379.xml"/><Relationship Id="rId11" Type="http://schemas.openxmlformats.org/officeDocument/2006/relationships/tags" Target="../tags/tag380.xml"/><Relationship Id="rId12" Type="http://schemas.openxmlformats.org/officeDocument/2006/relationships/tags" Target="../tags/tag381.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82.xml"/><Relationship Id="rId2" Type="http://schemas.openxmlformats.org/officeDocument/2006/relationships/tags" Target="../tags/tag383.xml"/><Relationship Id="rId3" Type="http://schemas.openxmlformats.org/officeDocument/2006/relationships/tags" Target="../tags/tag384.xml"/><Relationship Id="rId4" Type="http://schemas.openxmlformats.org/officeDocument/2006/relationships/tags" Target="../tags/tag385.xml"/><Relationship Id="rId5" Type="http://schemas.openxmlformats.org/officeDocument/2006/relationships/tags" Target="../tags/tag386.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solidFill>
                  <a:schemeClr val="lt1">
                    <a:lumMod val="100000"/>
                  </a:schemeClr>
                </a:solidFill>
              </a:rPr>
              <a:t>教育管理信息系统在数字校园中的应用</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p:txBody>
          <a:bodyPr/>
          <a:p>
            <a:r>
              <a:rPr altLang="en-US" lang="zh-CN">
                <a:solidFill>
                  <a:schemeClr val="lt1">
                    <a:lumMod val="100000"/>
                  </a:schemeClr>
                </a:solidFill>
              </a:rPr>
              <a:t>,a click to unlimited possibilities</a:t>
            </a:r>
            <a:endParaRPr altLang="en-US" lang="zh-CN">
              <a:solidFill>
                <a:schemeClr val="lt1">
                  <a:lumMod val="100000"/>
                </a:schemeClr>
              </a:solidFill>
            </a:endParaRPr>
          </a:p>
        </p:txBody>
      </p:sp>
      <p:sp>
        <p:nvSpPr>
          <p:cNvPr id="1048652" name="公司名"/>
          <p:cNvSpPr>
            <a:spLocks noGrp="1"/>
          </p:cNvSpPr>
          <p:nvPr>
            <p:ph type="body" sz="quarter" idx="13"/>
            <p:custDataLst>
              <p:tags r:id="rId3"/>
            </p:custDataLst>
          </p:nvPr>
        </p:nvSpPr>
        <p:spPr/>
        <p:txBody>
          <a:bodyPr/>
          <a:p>
            <a:r>
              <a:rPr altLang="zh-CN" lang="en-US"/>
              <a:t>YOUR LOGO</a:t>
            </a:r>
            <a:endParaRPr altLang="zh-CN" lang="en-US"/>
          </a:p>
        </p:txBody>
      </p:sp>
      <p:sp>
        <p:nvSpPr>
          <p:cNvPr id="1048654" name="日期时间"/>
          <p:cNvSpPr>
            <a:spLocks noGrp="1"/>
          </p:cNvSpPr>
          <p:nvPr>
            <p:ph type="body" sz="quarter" idx="14"/>
            <p:custDataLst>
              <p:tags r:id="rId4"/>
            </p:custDataLst>
          </p:nvPr>
        </p:nvSpPr>
        <p:spPr/>
        <p:txBody>
          <a:bodyPr/>
          <a:p>
            <a:r>
              <a:rPr altLang="en-US" lang="zh-CN"/>
              <a:t>汇报时间：</a:t>
            </a:r>
            <a:r>
              <a:rPr altLang="zh-CN" lang="en-US"/>
              <a:t>20X-XX-XX</a:t>
            </a:r>
            <a:endParaRPr altLang="zh-CN" lang="en-US"/>
          </a:p>
        </p:txBody>
      </p:sp>
      <p:sp>
        <p:nvSpPr>
          <p:cNvPr id="1048656" name="署名"/>
          <p:cNvSpPr>
            <a:spLocks noGrp="1"/>
          </p:cNvSpPr>
          <p:nvPr>
            <p:ph type="body" sz="quarter" idx="17"/>
            <p:custDataLst>
              <p:tags r:id="rId5"/>
            </p:custDataLst>
          </p:nvPr>
        </p:nvSpPr>
        <p:spPr/>
        <p:txBody>
          <a:bodyPr/>
          <a:p>
            <a:r>
              <a:rPr altLang="en-US" lang="zh-CN"/>
              <a:t>汇报人：</a:t>
            </a:r>
            <a:r>
              <a:rPr altLang="zh-CN" lang="en-US"/>
              <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p:cNvSpPr>
            <a:spLocks noGrp="1"/>
          </p:cNvSpPr>
          <p:nvPr>
            <p:ph type="title"/>
            <p:custDataLst>
              <p:tags r:id="rId1"/>
            </p:custDataLst>
          </p:nvPr>
        </p:nvSpPr>
        <p:spPr/>
        <p:txBody>
          <a:bodyPr/>
          <a:p>
            <a:r>
              <a:rPr altLang="zh-CN" lang="en-US"/>
              <a:t>目录</a:t>
            </a:r>
            <a:endParaRPr altLang="zh-CN" lang="en-US"/>
          </a:p>
        </p:txBody>
      </p:sp>
      <p:sp>
        <p:nvSpPr>
          <p:cNvPr id="1048824" name="序号"/>
          <p:cNvSpPr txBox="1"/>
          <p:nvPr>
            <p:custDataLst>
              <p:tags r:id="rId2"/>
            </p:custDataLst>
          </p:nvPr>
        </p:nvSpPr>
        <p:spPr>
          <a:xfrm>
            <a:off x="11715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01</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26" name="项标题"/>
          <p:cNvSpPr txBox="1"/>
          <p:nvPr>
            <p:custDataLst>
              <p:tags r:id="rId3"/>
            </p:custDataLst>
          </p:nvPr>
        </p:nvSpPr>
        <p:spPr>
          <a:xfrm>
            <a:off x="1171575" y="2767965"/>
            <a:ext cx="2447925" cy="720090"/>
          </a:xfrm>
          <a:prstGeom prst="rect"/>
          <a:noFill/>
        </p:spPr>
        <p:txBody>
          <a:bodyPr anchor="t" anchorCtr="0" bIns="0" lIns="0" rIns="0" rtlCol="0" tIns="0" wrap="square">
            <a:normAutofit/>
          </a:bodyPr>
          <a:p>
            <a:pPr algn="ctr">
              <a:lnSpc>
                <a:spcPct val="100000"/>
              </a:lnSpc>
            </a:pPr>
            <a:r>
              <a:rPr altLang="en-US" b="1" dirty="0" sz="1400" lang="zh-CN" spc="300">
                <a:solidFill>
                  <a:schemeClr val="lt1">
                    <a:lumMod val="100000"/>
                  </a:schemeClr>
                </a:solidFill>
                <a:latin typeface="+mj-ea"/>
                <a:ea typeface="+mj-ea"/>
              </a:rPr>
              <a:t>添加目录标题</a:t>
            </a:r>
            <a:endParaRPr altLang="zh-CN" b="1" dirty="0" sz="1400" lang="en-US" spc="300">
              <a:solidFill>
                <a:schemeClr val="lt1">
                  <a:lumMod val="100000"/>
                </a:schemeClr>
              </a:solidFill>
              <a:latin typeface="+mj-ea"/>
              <a:ea typeface="+mj-ea"/>
            </a:endParaRPr>
          </a:p>
        </p:txBody>
      </p:sp>
      <p:sp>
        <p:nvSpPr>
          <p:cNvPr id="1048828" name="序号"/>
          <p:cNvSpPr txBox="1"/>
          <p:nvPr>
            <p:custDataLst>
              <p:tags r:id="rId4"/>
            </p:custDataLst>
          </p:nvPr>
        </p:nvSpPr>
        <p:spPr>
          <a:xfrm>
            <a:off x="487362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02</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0" name="项标题"/>
          <p:cNvSpPr txBox="1"/>
          <p:nvPr>
            <p:custDataLst>
              <p:tags r:id="rId5"/>
            </p:custDataLst>
          </p:nvPr>
        </p:nvSpPr>
        <p:spPr>
          <a:xfrm>
            <a:off x="4873625" y="2767965"/>
            <a:ext cx="2447925" cy="720090"/>
          </a:xfrm>
          <a:prstGeom prst="rect"/>
          <a:noFill/>
        </p:spPr>
        <p:txBody>
          <a:bodyPr anchor="t" anchorCtr="0" bIns="0" lIns="0" rIns="0" rtlCol="0" tIns="0" wrap="square">
            <a:normAutofit/>
          </a:bodyPr>
          <a:p>
            <a:pPr algn="ctr">
              <a:lnSpc>
                <a:spcPct val="100000"/>
              </a:lnSpc>
            </a:pPr>
            <a:r>
              <a:rPr altLang="en-US" b="1" dirty="0" sz="1400" lang="zh-CN" spc="300">
                <a:solidFill>
                  <a:schemeClr val="lt1">
                    <a:lumMod val="100000"/>
                  </a:schemeClr>
                </a:solidFill>
                <a:latin typeface="+mj-ea"/>
                <a:ea typeface="+mj-ea"/>
              </a:rPr>
              <a:t>教育管理信息系统的概述</a:t>
            </a:r>
            <a:endParaRPr altLang="en-US" b="1" dirty="0" sz="1400" lang="zh-CN" spc="300">
              <a:solidFill>
                <a:schemeClr val="lt1">
                  <a:lumMod val="100000"/>
                </a:schemeClr>
              </a:solidFill>
              <a:latin typeface="+mj-ea"/>
              <a:ea typeface="+mj-ea"/>
            </a:endParaRPr>
          </a:p>
        </p:txBody>
      </p:sp>
      <p:sp>
        <p:nvSpPr>
          <p:cNvPr id="1048832" name="序号"/>
          <p:cNvSpPr txBox="1"/>
          <p:nvPr>
            <p:custDataLst>
              <p:tags r:id="rId6"/>
            </p:custDataLst>
          </p:nvPr>
        </p:nvSpPr>
        <p:spPr>
          <a:xfrm>
            <a:off x="85756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03</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4" name="项标题"/>
          <p:cNvSpPr txBox="1"/>
          <p:nvPr>
            <p:custDataLst>
              <p:tags r:id="rId7"/>
            </p:custDataLst>
          </p:nvPr>
        </p:nvSpPr>
        <p:spPr>
          <a:xfrm>
            <a:off x="8575675" y="2767965"/>
            <a:ext cx="2447925" cy="720090"/>
          </a:xfrm>
          <a:prstGeom prst="rect"/>
          <a:noFill/>
        </p:spPr>
        <p:txBody>
          <a:bodyPr anchor="t" anchorCtr="0" bIns="0" lIns="0" rIns="0" rtlCol="0" tIns="0" wrap="square">
            <a:normAutofit/>
          </a:bodyPr>
          <a:p>
            <a:pPr algn="ctr">
              <a:lnSpc>
                <a:spcPct val="100000"/>
              </a:lnSpc>
            </a:pPr>
            <a:r>
              <a:rPr altLang="en-US" b="1" dirty="0" sz="1400" lang="zh-CN" spc="300">
                <a:solidFill>
                  <a:schemeClr val="lt1">
                    <a:lumMod val="100000"/>
                  </a:schemeClr>
                </a:solidFill>
                <a:latin typeface="+mj-ea"/>
                <a:ea typeface="+mj-ea"/>
              </a:rPr>
              <a:t>数字校园的内涵与特点</a:t>
            </a:r>
            <a:endParaRPr altLang="en-US" b="1" dirty="0" sz="1400" lang="zh-CN" spc="300">
              <a:solidFill>
                <a:schemeClr val="lt1">
                  <a:lumMod val="100000"/>
                </a:schemeClr>
              </a:solidFill>
              <a:latin typeface="+mj-ea"/>
              <a:ea typeface="+mj-ea"/>
            </a:endParaRPr>
          </a:p>
        </p:txBody>
      </p:sp>
      <p:sp>
        <p:nvSpPr>
          <p:cNvPr id="1048836" name="序号"/>
          <p:cNvSpPr txBox="1"/>
          <p:nvPr>
            <p:custDataLst>
              <p:tags r:id="rId8"/>
            </p:custDataLst>
          </p:nvPr>
        </p:nvSpPr>
        <p:spPr>
          <a:xfrm>
            <a:off x="11715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04</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8" name="项标题"/>
          <p:cNvSpPr txBox="1"/>
          <p:nvPr>
            <p:custDataLst>
              <p:tags r:id="rId9"/>
            </p:custDataLst>
          </p:nvPr>
        </p:nvSpPr>
        <p:spPr>
          <a:xfrm>
            <a:off x="1171575" y="4497070"/>
            <a:ext cx="2447925" cy="720090"/>
          </a:xfrm>
          <a:prstGeom prst="rect"/>
          <a:noFill/>
        </p:spPr>
        <p:txBody>
          <a:bodyPr anchor="t" anchorCtr="0" bIns="0" lIns="0" rIns="0" rtlCol="0" tIns="0" wrap="square">
            <a:normAutofit/>
          </a:bodyPr>
          <a:p>
            <a:pPr algn="ctr">
              <a:lnSpc>
                <a:spcPct val="100000"/>
              </a:lnSpc>
            </a:pPr>
            <a:r>
              <a:rPr altLang="en-US" b="1" dirty="0" sz="1400" lang="zh-CN" spc="300">
                <a:solidFill>
                  <a:schemeClr val="lt1">
                    <a:lumMod val="100000"/>
                  </a:schemeClr>
                </a:solidFill>
                <a:latin typeface="+mj-ea"/>
                <a:ea typeface="+mj-ea"/>
              </a:rPr>
              <a:t>教育管理信息系统在数字校园中的应用</a:t>
            </a:r>
            <a:endParaRPr altLang="en-US" b="1" dirty="0" sz="1400" lang="zh-CN" spc="300">
              <a:solidFill>
                <a:schemeClr val="lt1">
                  <a:lumMod val="100000"/>
                </a:schemeClr>
              </a:solidFill>
              <a:latin typeface="+mj-ea"/>
              <a:ea typeface="+mj-ea"/>
            </a:endParaRPr>
          </a:p>
        </p:txBody>
      </p:sp>
      <p:sp>
        <p:nvSpPr>
          <p:cNvPr id="1048840" name="序号"/>
          <p:cNvSpPr txBox="1"/>
          <p:nvPr>
            <p:custDataLst>
              <p:tags r:id="rId10"/>
            </p:custDataLst>
          </p:nvPr>
        </p:nvSpPr>
        <p:spPr>
          <a:xfrm>
            <a:off x="487362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05</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2" name="项标题"/>
          <p:cNvSpPr txBox="1"/>
          <p:nvPr>
            <p:custDataLst>
              <p:tags r:id="rId11"/>
            </p:custDataLst>
          </p:nvPr>
        </p:nvSpPr>
        <p:spPr>
          <a:xfrm>
            <a:off x="4873625" y="4497070"/>
            <a:ext cx="2447925" cy="720090"/>
          </a:xfrm>
          <a:prstGeom prst="rect"/>
          <a:noFill/>
        </p:spPr>
        <p:txBody>
          <a:bodyPr anchor="t" anchorCtr="0" bIns="0" lIns="0" rIns="0" rtlCol="0" tIns="0" wrap="square">
            <a:normAutofit/>
          </a:bodyPr>
          <a:p>
            <a:pPr algn="ctr">
              <a:lnSpc>
                <a:spcPct val="100000"/>
              </a:lnSpc>
            </a:pPr>
            <a:r>
              <a:rPr altLang="en-US" b="1" dirty="0" sz="1400" lang="zh-CN" spc="300">
                <a:solidFill>
                  <a:schemeClr val="lt1">
                    <a:lumMod val="100000"/>
                  </a:schemeClr>
                </a:solidFill>
                <a:latin typeface="+mj-ea"/>
                <a:ea typeface="+mj-ea"/>
              </a:rPr>
              <a:t>教育管理信息系统在数字校园中的优势</a:t>
            </a:r>
            <a:endParaRPr altLang="en-US" b="1" dirty="0" sz="1400" lang="zh-CN" spc="300">
              <a:solidFill>
                <a:schemeClr val="lt1">
                  <a:lumMod val="100000"/>
                </a:schemeClr>
              </a:solidFill>
              <a:latin typeface="+mj-ea"/>
              <a:ea typeface="+mj-ea"/>
            </a:endParaRPr>
          </a:p>
        </p:txBody>
      </p:sp>
      <p:sp>
        <p:nvSpPr>
          <p:cNvPr id="1048844" name="序号"/>
          <p:cNvSpPr txBox="1"/>
          <p:nvPr>
            <p:custDataLst>
              <p:tags r:id="rId12"/>
            </p:custDataLst>
          </p:nvPr>
        </p:nvSpPr>
        <p:spPr>
          <a:xfrm>
            <a:off x="85756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06</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6" name="项标题"/>
          <p:cNvSpPr txBox="1"/>
          <p:nvPr>
            <p:custDataLst>
              <p:tags r:id="rId13"/>
            </p:custDataLst>
          </p:nvPr>
        </p:nvSpPr>
        <p:spPr>
          <a:xfrm>
            <a:off x="8575675" y="4497070"/>
            <a:ext cx="2447925" cy="720090"/>
          </a:xfrm>
          <a:prstGeom prst="rect"/>
          <a:noFill/>
        </p:spPr>
        <p:txBody>
          <a:bodyPr anchor="t" anchorCtr="0" bIns="0" lIns="0" rIns="0" rtlCol="0" tIns="0" wrap="square">
            <a:normAutofit fontScale="68333"/>
          </a:bodyPr>
          <a:p>
            <a:pPr algn="ctr">
              <a:lnSpc>
                <a:spcPct val="100000"/>
              </a:lnSpc>
            </a:pPr>
            <a:r>
              <a:rPr altLang="en-US" b="1" dirty="0" sz="2400" lang="zh-CN" spc="300">
                <a:solidFill>
                  <a:schemeClr val="lt1">
                    <a:lumMod val="100000"/>
                  </a:schemeClr>
                </a:solidFill>
                <a:latin typeface="+mj-ea"/>
                <a:ea typeface="+mj-ea"/>
              </a:rPr>
              <a:t>教育管理信息系统在数字校园中的挑战与对策</a:t>
            </a:r>
            <a:endParaRPr altLang="en-US" b="1" dirty="0" sz="2400" lang="zh-CN" spc="300">
              <a:solidFill>
                <a:schemeClr val="lt1">
                  <a:lumMod val="100000"/>
                </a:schemeClr>
              </a:solidFill>
              <a:latin typeface="+mj-ea"/>
              <a:ea typeface="+mj-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6" name="标题"/>
          <p:cNvSpPr>
            <a:spLocks noGrp="1"/>
          </p:cNvSpPr>
          <p:nvPr>
            <p:ph type="title"/>
            <p:custDataLst>
              <p:tags r:id="rId1"/>
            </p:custDataLst>
          </p:nvPr>
        </p:nvSpPr>
        <p:spPr/>
        <p:txBody>
          <a:bodyPr/>
          <a:p>
            <a:r>
              <a:rPr altLang="en-US" dirty="0" lang="zh-CN">
                <a:solidFill>
                  <a:schemeClr val="lt1">
                    <a:lumMod val="100000"/>
                  </a:schemeClr>
                </a:solidFill>
              </a:rPr>
              <a:t>单击添加章节标题</a:t>
            </a:r>
            <a:endParaRPr altLang="en-US" dirty="0" lang="zh-CN">
              <a:solidFill>
                <a:schemeClr val="lt1">
                  <a:lumMod val="100000"/>
                </a:schemeClr>
              </a:solidFill>
            </a:endParaRPr>
          </a:p>
        </p:txBody>
      </p:sp>
      <p:sp>
        <p:nvSpPr>
          <p:cNvPr id="1048878" name="节编号"/>
          <p:cNvSpPr>
            <a:spLocks noGrp="1"/>
          </p:cNvSpPr>
          <p:nvPr>
            <p:ph type="body" sz="quarter" idx="13"/>
            <p:custDataLst>
              <p:tags r:id="rId2"/>
            </p:custDataLst>
          </p:nvPr>
        </p:nvSpPr>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2" name="标题"/>
          <p:cNvSpPr>
            <a:spLocks noGrp="1"/>
          </p:cNvSpPr>
          <p:nvPr>
            <p:ph type="title"/>
            <p:custDataLst>
              <p:tags r:id="rId1"/>
            </p:custDataLst>
          </p:nvPr>
        </p:nvSpPr>
        <p:spPr/>
        <p:txBody>
          <a:bodyPr/>
          <a:p>
            <a:r>
              <a:rPr altLang="en-US" dirty="0" lang="zh-CN">
                <a:solidFill>
                  <a:schemeClr val="lt1">
                    <a:lumMod val="100000"/>
                  </a:schemeClr>
                </a:solidFill>
              </a:rPr>
              <a:t>教育管理信息系统的概述</a:t>
            </a:r>
            <a:endParaRPr altLang="en-US" dirty="0" lang="zh-CN">
              <a:solidFill>
                <a:schemeClr val="lt1">
                  <a:lumMod val="100000"/>
                </a:schemeClr>
              </a:solidFill>
            </a:endParaRPr>
          </a:p>
        </p:txBody>
      </p:sp>
      <p:sp>
        <p:nvSpPr>
          <p:cNvPr id="1048914" name="节编号"/>
          <p:cNvSpPr>
            <a:spLocks noGrp="1"/>
          </p:cNvSpPr>
          <p:nvPr>
            <p:ph type="body" sz="quarter" idx="13"/>
            <p:custDataLst>
              <p:tags r:id="rId2"/>
            </p:custDataLst>
          </p:nvPr>
        </p:nvSpPr>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6" name="标题 1"/>
          <p:cNvSpPr>
            <a:spLocks noGrp="1"/>
          </p:cNvSpPr>
          <p:nvPr>
            <p:ph type="title"/>
          </p:nvPr>
        </p:nvSpPr>
        <p:spPr/>
        <p:txBody>
          <a:bodyPr/>
          <a:p>
            <a:r>
              <a:rPr altLang="en-US" lang="zh-CN"/>
              <a:t>定义与功能</a:t>
            </a:r>
            <a:endParaRPr altLang="en-US" lang="zh-CN"/>
          </a:p>
        </p:txBody>
      </p:sp>
      <p:sp>
        <p:nvSpPr>
          <p:cNvPr id="104897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8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8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8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8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教育管理信息系统的功能</a:t>
            </a:r>
            <a:endParaRPr altLang="en-US" sz="1400" lang="zh-CN" spc="150">
              <a:solidFill>
                <a:schemeClr val="tx1"/>
              </a:solidFill>
              <a:effectLst/>
              <a:latin typeface="+mn-ea"/>
              <a:sym typeface="+mn-ea"/>
            </a:endParaRPr>
          </a:p>
        </p:txBody>
      </p:sp>
      <p:sp>
        <p:nvSpPr>
          <p:cNvPr id="104898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教育管理信息系统的定义</a:t>
            </a:r>
            <a:endParaRPr altLang="en-US" dirty="0" sz="1400" lang="zh-CN" spc="150">
              <a:solidFill>
                <a:schemeClr val="tx1"/>
              </a:solidFill>
              <a:effectLst/>
              <a:latin typeface="+mn-ea"/>
              <a:sym typeface="+mn-ea"/>
            </a:endParaRPr>
          </a:p>
        </p:txBody>
      </p:sp>
      <p:sp>
        <p:nvSpPr>
          <p:cNvPr id="104899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教育管理信息系统在数字校园中的应用</a:t>
            </a:r>
            <a:endParaRPr altLang="en-US" sz="1400" lang="zh-CN" spc="150">
              <a:solidFill>
                <a:schemeClr val="tx1"/>
              </a:solidFill>
              <a:effectLst/>
              <a:latin typeface="+mn-ea"/>
              <a:sym typeface="+mn-ea"/>
            </a:endParaRPr>
          </a:p>
        </p:txBody>
      </p:sp>
      <p:sp>
        <p:nvSpPr>
          <p:cNvPr id="104899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教育管理信息系统的发展趋势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6" name="标题 1"/>
          <p:cNvSpPr>
            <a:spLocks noGrp="1"/>
          </p:cNvSpPr>
          <p:nvPr>
            <p:ph type="title"/>
          </p:nvPr>
        </p:nvSpPr>
        <p:spPr/>
        <p:txBody>
          <a:bodyPr/>
          <a:p>
            <a:r>
              <a:rPr altLang="en-US" lang="zh-CN"/>
              <a:t>发展历程</a:t>
            </a:r>
            <a:endParaRPr altLang="en-US" lang="zh-CN"/>
          </a:p>
        </p:txBody>
      </p:sp>
      <p:sp>
        <p:nvSpPr>
          <p:cNvPr id="104902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早期阶段：手工管理，纸质文档</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网络化阶段：互联网技术应用，在线教育管理</a:t>
            </a:r>
            <a:endParaRPr dirty="0" sz="2000" err="1">
              <a:solidFill>
                <a:schemeClr val="tx1">
                  <a:lumMod val="75000"/>
                  <a:lumOff val="25000"/>
                </a:schemeClr>
              </a:solidFill>
              <a:latin typeface="+mn-ea"/>
              <a:ea typeface="+mn-ea"/>
              <a:cs typeface="+mn-ea"/>
              <a:sym typeface="+mn-lt"/>
            </a:endParaRPr>
          </a:p>
        </p:txBody>
      </p:sp>
      <p:sp>
        <p:nvSpPr>
          <p:cNvPr id="104904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5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智能化阶段：人工智能、大数据等技术的融合应用</a:t>
            </a:r>
            <a:endParaRPr dirty="0" sz="2000" err="1">
              <a:solidFill>
                <a:schemeClr val="tx1">
                  <a:lumMod val="75000"/>
                  <a:lumOff val="25000"/>
                </a:schemeClr>
              </a:solidFill>
              <a:latin typeface="+mn-ea"/>
              <a:ea typeface="+mn-ea"/>
              <a:cs typeface="+mn-ea"/>
              <a:sym typeface="+mn-lt"/>
            </a:endParaRPr>
          </a:p>
        </p:txBody>
      </p:sp>
      <p:sp>
        <p:nvSpPr>
          <p:cNvPr id="10490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信息化阶段：计算机辅助管理，电子文档</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0" name="标题 1"/>
          <p:cNvSpPr>
            <a:spLocks noGrp="1"/>
          </p:cNvSpPr>
          <p:nvPr>
            <p:ph type="title"/>
          </p:nvPr>
        </p:nvSpPr>
        <p:spPr/>
        <p:txBody>
          <a:bodyPr/>
          <a:p>
            <a:r>
              <a:rPr altLang="en-US" lang="zh-CN"/>
              <a:t>组成部分</a:t>
            </a:r>
            <a:endParaRPr altLang="en-US" lang="zh-CN"/>
          </a:p>
        </p:txBody>
      </p:sp>
      <p:sp>
        <p:nvSpPr>
          <p:cNvPr id="104910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学生信息管理子系统</a:t>
            </a:r>
            <a:endParaRPr altLang="en-US" dirty="0" sz="1200" lang="zh-CN" spc="150">
              <a:solidFill>
                <a:schemeClr val="tx1">
                  <a:lumMod val="65000"/>
                  <a:lumOff val="35000"/>
                </a:schemeClr>
              </a:solidFill>
              <a:latin typeface="+mn-ea"/>
              <a:sym typeface="+mn-ea"/>
            </a:endParaRPr>
          </a:p>
        </p:txBody>
      </p:sp>
      <p:sp>
        <p:nvSpPr>
          <p:cNvPr id="104910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教师信息管理子系统</a:t>
            </a:r>
            <a:endParaRPr altLang="en-US" dirty="0" sz="1200" lang="zh-CN" spc="150">
              <a:solidFill>
                <a:schemeClr val="tx1">
                  <a:lumMod val="65000"/>
                  <a:lumOff val="35000"/>
                </a:schemeClr>
              </a:solidFill>
              <a:latin typeface="+mn-ea"/>
              <a:sym typeface="+mn-ea"/>
            </a:endParaRPr>
          </a:p>
        </p:txBody>
      </p:sp>
      <p:sp>
        <p:nvSpPr>
          <p:cNvPr id="104910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课程信息管理子系统</a:t>
            </a:r>
            <a:endParaRPr altLang="en-US" dirty="0" sz="1200" lang="zh-CN" spc="150">
              <a:solidFill>
                <a:schemeClr val="tx1">
                  <a:lumMod val="65000"/>
                  <a:lumOff val="35000"/>
                </a:schemeClr>
              </a:solidFill>
              <a:latin typeface="+mn-ea"/>
              <a:sym typeface="+mn-ea"/>
            </a:endParaRPr>
          </a:p>
        </p:txBody>
      </p:sp>
      <p:sp>
        <p:nvSpPr>
          <p:cNvPr id="104910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成绩信息管理子系统</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42" name="标题"/>
          <p:cNvSpPr>
            <a:spLocks noGrp="1"/>
          </p:cNvSpPr>
          <p:nvPr>
            <p:ph type="title"/>
            <p:custDataLst>
              <p:tags r:id="rId1"/>
            </p:custDataLst>
          </p:nvPr>
        </p:nvSpPr>
        <p:spPr/>
        <p:txBody>
          <a:bodyPr/>
          <a:p>
            <a:r>
              <a:rPr altLang="en-US" dirty="0" lang="zh-CN">
                <a:solidFill>
                  <a:schemeClr val="lt1">
                    <a:lumMod val="100000"/>
                  </a:schemeClr>
                </a:solidFill>
              </a:rPr>
              <a:t>数字校园的内涵与特点</a:t>
            </a:r>
            <a:endParaRPr altLang="en-US" dirty="0" lang="zh-CN">
              <a:solidFill>
                <a:schemeClr val="lt1">
                  <a:lumMod val="100000"/>
                </a:schemeClr>
              </a:solidFill>
            </a:endParaRPr>
          </a:p>
        </p:txBody>
      </p:sp>
      <p:sp>
        <p:nvSpPr>
          <p:cNvPr id="1049144" name="节编号"/>
          <p:cNvSpPr>
            <a:spLocks noGrp="1"/>
          </p:cNvSpPr>
          <p:nvPr>
            <p:ph type="body" sz="quarter" idx="13"/>
            <p:custDataLst>
              <p:tags r:id="rId2"/>
            </p:custDataLst>
          </p:nvPr>
        </p:nvSpPr>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06" name="标题 1"/>
          <p:cNvSpPr>
            <a:spLocks noGrp="1"/>
          </p:cNvSpPr>
          <p:nvPr>
            <p:ph type="title"/>
          </p:nvPr>
        </p:nvSpPr>
        <p:spPr/>
        <p:txBody>
          <a:bodyPr/>
          <a:p>
            <a:r>
              <a:rPr altLang="en-US" lang="zh-CN"/>
              <a:t>数字校园的定义</a:t>
            </a:r>
            <a:endParaRPr altLang="en-US" lang="zh-CN"/>
          </a:p>
        </p:txBody>
      </p:sp>
      <p:sp>
        <p:nvSpPr>
          <p:cNvPr id="1049208"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210" name="正文"/>
          <p:cNvSpPr txBox="1"/>
          <p:nvPr>
            <p:custDataLst>
              <p:tags r:id="rId2"/>
            </p:custDataLst>
          </p:nvPr>
        </p:nvSpPr>
        <p:spPr>
          <a:xfrm>
            <a:off x="1001124" y="3487561"/>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数字校园的概念</a:t>
            </a:r>
            <a:endParaRPr altLang="en-US" dirty="0" sz="1600" lang="zh-CN" spc="150">
              <a:solidFill>
                <a:schemeClr val="tx1"/>
              </a:solidFill>
              <a:latin typeface="+mn-ea"/>
            </a:endParaRPr>
          </a:p>
        </p:txBody>
      </p:sp>
      <p:sp>
        <p:nvSpPr>
          <p:cNvPr id="1049212"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214" name="正文"/>
          <p:cNvSpPr txBox="1"/>
          <p:nvPr>
            <p:custDataLst>
              <p:tags r:id="rId4"/>
            </p:custDataLst>
          </p:nvPr>
        </p:nvSpPr>
        <p:spPr>
          <a:xfrm>
            <a:off x="9061273" y="348817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数字校园的发展趋势</a:t>
            </a:r>
            <a:endParaRPr altLang="en-US" dirty="0" sz="1600" lang="zh-CN" spc="150">
              <a:solidFill>
                <a:schemeClr val="tx1"/>
              </a:solidFill>
              <a:latin typeface="+mn-ea"/>
            </a:endParaRPr>
          </a:p>
        </p:txBody>
      </p:sp>
      <p:sp>
        <p:nvSpPr>
          <p:cNvPr id="1049216"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218" name="正文"/>
          <p:cNvSpPr txBox="1"/>
          <p:nvPr>
            <p:custDataLst>
              <p:tags r:id="rId6"/>
            </p:custDataLst>
          </p:nvPr>
        </p:nvSpPr>
        <p:spPr>
          <a:xfrm>
            <a:off x="3688451" y="348878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数字校园的内涵</a:t>
            </a:r>
            <a:endParaRPr altLang="en-US" dirty="0" sz="1600" lang="zh-CN" spc="150">
              <a:solidFill>
                <a:schemeClr val="tx1"/>
              </a:solidFill>
              <a:latin typeface="+mn-ea"/>
            </a:endParaRPr>
          </a:p>
        </p:txBody>
      </p:sp>
      <p:sp>
        <p:nvSpPr>
          <p:cNvPr id="1049220"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222"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数字校园的特点</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56" name="标题 1"/>
          <p:cNvSpPr>
            <a:spLocks noGrp="1"/>
          </p:cNvSpPr>
          <p:nvPr>
            <p:ph type="title"/>
          </p:nvPr>
        </p:nvSpPr>
        <p:spPr/>
        <p:txBody>
          <a:bodyPr/>
          <a:p>
            <a:r>
              <a:rPr altLang="en-US" lang="zh-CN"/>
              <a:t>数字校园的特点</a:t>
            </a:r>
            <a:endParaRPr altLang="en-US" lang="zh-CN"/>
          </a:p>
        </p:txBody>
      </p:sp>
      <p:sp>
        <p:nvSpPr>
          <p:cNvPr id="104925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信息化：数字校园以信息技术为基础，实现教学、管理、服务等各环节的信息化。</a:t>
            </a:r>
            <a:endParaRPr altLang="en-US" dirty="0" sz="1200" lang="zh-CN" spc="150">
              <a:solidFill>
                <a:schemeClr val="tx1">
                  <a:lumMod val="85000"/>
                  <a:lumOff val="15000"/>
                </a:schemeClr>
              </a:solidFill>
              <a:latin typeface="+mn-ea"/>
              <a:sym typeface="+mn-ea"/>
            </a:endParaRPr>
          </a:p>
        </p:txBody>
      </p:sp>
      <p:sp>
        <p:nvSpPr>
          <p:cNvPr id="104926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智能化：数字校园通过智能化技术，提高教学和管理效率，提供个性化服务。</a:t>
            </a:r>
            <a:endParaRPr altLang="en-US" dirty="0" sz="1200" lang="zh-CN" spc="150">
              <a:solidFill>
                <a:schemeClr val="tx1">
                  <a:lumMod val="85000"/>
                  <a:lumOff val="15000"/>
                </a:schemeClr>
              </a:solidFill>
              <a:latin typeface="+mn-ea"/>
              <a:sym typeface="+mn-ea"/>
            </a:endParaRPr>
          </a:p>
        </p:txBody>
      </p:sp>
      <p:sp>
        <p:nvSpPr>
          <p:cNvPr id="104926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开放化：数字校园具有开放性和共享性，促进教育资源的共享和交流。</a:t>
            </a:r>
            <a:endParaRPr altLang="en-US" dirty="0" sz="1200" lang="zh-CN" spc="150">
              <a:solidFill>
                <a:schemeClr val="tx1">
                  <a:lumMod val="85000"/>
                  <a:lumOff val="15000"/>
                </a:schemeClr>
              </a:solidFill>
              <a:latin typeface="+mn-ea"/>
              <a:sym typeface="+mn-ea"/>
            </a:endParaRPr>
          </a:p>
        </p:txBody>
      </p:sp>
      <p:sp>
        <p:nvSpPr>
          <p:cNvPr id="104927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多元化：数字校园提供多元化的教学模式和学习方式，满足不同学生的需求。</a:t>
            </a:r>
            <a:endParaRPr altLang="en-US" dirty="0" sz="1200" lang="zh-CN" spc="150">
              <a:solidFill>
                <a:schemeClr val="tx1">
                  <a:lumMod val="85000"/>
                  <a:lumOff val="15000"/>
                </a:schemeClr>
              </a:solidFill>
              <a:latin typeface="+mn-ea"/>
              <a:sym typeface="+mn-ea"/>
            </a:endParaRPr>
          </a:p>
        </p:txBody>
      </p:sp>
      <p:sp>
        <p:nvSpPr>
          <p:cNvPr id="104927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14" name="标题 1"/>
          <p:cNvSpPr>
            <a:spLocks noGrp="1"/>
          </p:cNvSpPr>
          <p:nvPr>
            <p:ph type="title"/>
          </p:nvPr>
        </p:nvSpPr>
        <p:spPr/>
        <p:txBody>
          <a:bodyPr/>
          <a:p>
            <a:r>
              <a:rPr altLang="en-US" lang="zh-CN"/>
              <a:t>数字校园的建设内容</a:t>
            </a:r>
            <a:endParaRPr altLang="en-US" lang="zh-CN"/>
          </a:p>
        </p:txBody>
      </p:sp>
      <p:sp>
        <p:nvSpPr>
          <p:cNvPr id="104931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1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基础设施建设：包括校园网络、数据中心、多媒体教室等</a:t>
            </a:r>
            <a:endParaRPr altLang="en-US" dirty="0" sz="2000" lang="zh-CN" spc="150">
              <a:solidFill>
                <a:schemeClr val="tx1">
                  <a:lumMod val="75000"/>
                  <a:lumOff val="25000"/>
                </a:schemeClr>
              </a:solidFill>
              <a:latin typeface="+mn-ea"/>
              <a:sym typeface="+mn-ea"/>
            </a:endParaRPr>
          </a:p>
        </p:txBody>
      </p:sp>
      <p:sp>
        <p:nvSpPr>
          <p:cNvPr id="104932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2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2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应用系统建设：教学管理系统、学生管理系统、资源共享系统等</a:t>
            </a:r>
            <a:endParaRPr altLang="en-US" dirty="0" sz="2000" lang="zh-CN" spc="150">
              <a:solidFill>
                <a:schemeClr val="tx1">
                  <a:lumMod val="75000"/>
                  <a:lumOff val="25000"/>
                </a:schemeClr>
              </a:solidFill>
              <a:latin typeface="+mn-ea"/>
              <a:sym typeface="+mn-ea"/>
            </a:endParaRPr>
          </a:p>
        </p:txBody>
      </p:sp>
      <p:sp>
        <p:nvSpPr>
          <p:cNvPr id="104932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2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3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信息资源建设：教学资料库、科研数据库、管理信息库等</a:t>
            </a:r>
            <a:endParaRPr altLang="en-US" dirty="0" sz="2000" lang="zh-CN" spc="150">
              <a:solidFill>
                <a:schemeClr val="tx1">
                  <a:lumMod val="75000"/>
                  <a:lumOff val="25000"/>
                </a:schemeClr>
              </a:solidFill>
              <a:latin typeface="+mn-ea"/>
              <a:sym typeface="+mn-ea"/>
            </a:endParaRPr>
          </a:p>
        </p:txBody>
      </p:sp>
      <p:sp>
        <p:nvSpPr>
          <p:cNvPr id="104933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3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3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信息化队伍建设：提高教师和学生的信息素养，培养信息化人才</a:t>
            </a:r>
            <a:endParaRPr altLang="en-US" dirty="0" sz="2000" lang="zh-CN" spc="150">
              <a:solidFill>
                <a:schemeClr val="tx1">
                  <a:lumMod val="75000"/>
                  <a:lumOff val="25000"/>
                </a:schemeClr>
              </a:solidFill>
              <a:latin typeface="+mn-ea"/>
              <a:sym typeface="+mn-ea"/>
            </a:endParaRPr>
          </a:p>
        </p:txBody>
      </p:sp>
      <p:sp>
        <p:nvSpPr>
          <p:cNvPr id="104933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72" name="标题"/>
          <p:cNvSpPr>
            <a:spLocks noGrp="1"/>
          </p:cNvSpPr>
          <p:nvPr>
            <p:ph type="title"/>
            <p:custDataLst>
              <p:tags r:id="rId1"/>
            </p:custDataLst>
          </p:nvPr>
        </p:nvSpPr>
        <p:spPr/>
        <p:txBody>
          <a:bodyPr>
            <a:normAutofit fontScale="95556"/>
          </a:bodyPr>
          <a:p>
            <a:r>
              <a:rPr altLang="en-US" dirty="0" lang="zh-CN">
                <a:solidFill>
                  <a:schemeClr val="lt1">
                    <a:lumMod val="100000"/>
                  </a:schemeClr>
                </a:solidFill>
              </a:rPr>
              <a:t>教育管理信息系统在数字校园中的应用</a:t>
            </a:r>
            <a:endParaRPr altLang="en-US" dirty="0" lang="zh-CN">
              <a:solidFill>
                <a:schemeClr val="lt1">
                  <a:lumMod val="100000"/>
                </a:schemeClr>
              </a:solidFill>
            </a:endParaRPr>
          </a:p>
        </p:txBody>
      </p:sp>
      <p:sp>
        <p:nvSpPr>
          <p:cNvPr id="1049374" name="节编号"/>
          <p:cNvSpPr>
            <a:spLocks noGrp="1"/>
          </p:cNvSpPr>
          <p:nvPr>
            <p:ph type="body" sz="quarter" idx="13"/>
            <p:custDataLst>
              <p:tags r:id="rId2"/>
            </p:custDataLst>
          </p:nvPr>
        </p:nvSpPr>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36" name="标题 1"/>
          <p:cNvSpPr>
            <a:spLocks noGrp="1"/>
          </p:cNvSpPr>
          <p:nvPr>
            <p:ph type="title"/>
          </p:nvPr>
        </p:nvSpPr>
        <p:spPr/>
        <p:txBody>
          <a:bodyPr/>
          <a:p>
            <a:r>
              <a:rPr altLang="en-US" lang="zh-CN"/>
              <a:t>学生管理信息系统</a:t>
            </a:r>
            <a:endParaRPr altLang="en-US" lang="zh-CN"/>
          </a:p>
        </p:txBody>
      </p:sp>
      <p:sp>
        <p:nvSpPr>
          <p:cNvPr id="104943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学生信息管理：记录学生的基本信息、成绩、考勤等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学生成绩查询：提供学生查询自己成绩的功能</a:t>
            </a:r>
            <a:endParaRPr dirty="0" sz="2000" err="1">
              <a:solidFill>
                <a:schemeClr val="tx1">
                  <a:lumMod val="75000"/>
                  <a:lumOff val="25000"/>
                </a:schemeClr>
              </a:solidFill>
              <a:latin typeface="+mn-ea"/>
              <a:ea typeface="+mn-ea"/>
              <a:cs typeface="+mn-ea"/>
              <a:sym typeface="+mn-lt"/>
            </a:endParaRPr>
          </a:p>
        </p:txBody>
      </p:sp>
      <p:sp>
        <p:nvSpPr>
          <p:cNvPr id="104945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6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学生信息查询：支持管理员查询学生的详细信息</a:t>
            </a:r>
            <a:endParaRPr dirty="0" sz="2000" err="1">
              <a:solidFill>
                <a:schemeClr val="tx1">
                  <a:lumMod val="75000"/>
                  <a:lumOff val="25000"/>
                </a:schemeClr>
              </a:solidFill>
              <a:latin typeface="+mn-ea"/>
              <a:ea typeface="+mn-ea"/>
              <a:cs typeface="+mn-ea"/>
              <a:sym typeface="+mn-lt"/>
            </a:endParaRPr>
          </a:p>
        </p:txBody>
      </p:sp>
      <p:sp>
        <p:nvSpPr>
          <p:cNvPr id="10494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学生选课系统：实现学生在线选课、退课等操作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10" name="标题 1"/>
          <p:cNvSpPr>
            <a:spLocks noGrp="1"/>
          </p:cNvSpPr>
          <p:nvPr>
            <p:ph type="title"/>
          </p:nvPr>
        </p:nvSpPr>
        <p:spPr/>
        <p:txBody>
          <a:bodyPr/>
          <a:p>
            <a:r>
              <a:rPr altLang="en-US" lang="zh-CN"/>
              <a:t>教师管理信息系统</a:t>
            </a:r>
            <a:endParaRPr altLang="en-US" lang="zh-CN"/>
          </a:p>
        </p:txBody>
      </p:sp>
      <p:sp>
        <p:nvSpPr>
          <p:cNvPr id="1049512" name="正文"/>
          <p:cNvSpPr txBox="1"/>
          <p:nvPr>
            <p:custDataLst>
              <p:tags r:id="rId1"/>
            </p:custDataLst>
          </p:nvPr>
        </p:nvSpPr>
        <p:spPr>
          <a:xfrm>
            <a:off x="3493911" y="188880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定义：教师管理信息系统是教育管理信息系统的重要组成部分，用于管理教师的个人信息、教学任务、科研成果等。</a:t>
            </a:r>
            <a:endParaRPr altLang="en-US" dirty="0" sz="1200" lang="zh-CN" spc="150">
              <a:solidFill>
                <a:schemeClr val="tx1">
                  <a:lumMod val="65000"/>
                  <a:lumOff val="35000"/>
                </a:schemeClr>
              </a:solidFill>
              <a:latin typeface="+mn-ea"/>
              <a:sym typeface="+mn-ea"/>
            </a:endParaRPr>
          </a:p>
        </p:txBody>
      </p:sp>
      <p:sp>
        <p:nvSpPr>
          <p:cNvPr id="1049514" name="标题"/>
          <p:cNvSpPr txBox="1"/>
          <p:nvPr>
            <p:custDataLst>
              <p:tags r:id="rId2"/>
            </p:custDataLst>
          </p:nvPr>
        </p:nvSpPr>
        <p:spPr>
          <a:xfrm>
            <a:off x="3493911" y="1364400"/>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516" name="正文"/>
          <p:cNvSpPr txBox="1"/>
          <p:nvPr>
            <p:custDataLst>
              <p:tags r:id="rId3"/>
            </p:custDataLst>
          </p:nvPr>
        </p:nvSpPr>
        <p:spPr>
          <a:xfrm>
            <a:off x="3493911" y="310687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功能：包括教师信息查询、教学任务安排、科研成果统计等，为学校管理者提供全面、准确的数据支持。</a:t>
            </a:r>
            <a:endParaRPr altLang="en-US" dirty="0" sz="1200" lang="zh-CN" spc="150">
              <a:solidFill>
                <a:schemeClr val="tx1">
                  <a:lumMod val="65000"/>
                  <a:lumOff val="35000"/>
                </a:schemeClr>
              </a:solidFill>
              <a:latin typeface="+mn-ea"/>
              <a:sym typeface="+mn-ea"/>
            </a:endParaRPr>
          </a:p>
        </p:txBody>
      </p:sp>
      <p:sp>
        <p:nvSpPr>
          <p:cNvPr id="1049518" name="标题"/>
          <p:cNvSpPr txBox="1"/>
          <p:nvPr>
            <p:custDataLst>
              <p:tags r:id="rId4"/>
            </p:custDataLst>
          </p:nvPr>
        </p:nvSpPr>
        <p:spPr>
          <a:xfrm>
            <a:off x="3493911" y="258246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520" name="正文"/>
          <p:cNvSpPr txBox="1"/>
          <p:nvPr>
            <p:custDataLst>
              <p:tags r:id="rId5"/>
            </p:custDataLst>
          </p:nvPr>
        </p:nvSpPr>
        <p:spPr>
          <a:xfrm>
            <a:off x="3493911" y="432493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应用范围：适用于各级各类学校，包括中小学、高校、职业院校等。</a:t>
            </a:r>
            <a:endParaRPr altLang="en-US" dirty="0" sz="1200" lang="zh-CN" spc="150">
              <a:solidFill>
                <a:schemeClr val="tx1">
                  <a:lumMod val="65000"/>
                  <a:lumOff val="35000"/>
                </a:schemeClr>
              </a:solidFill>
              <a:latin typeface="+mn-ea"/>
              <a:sym typeface="+mn-ea"/>
            </a:endParaRPr>
          </a:p>
        </p:txBody>
      </p:sp>
      <p:sp>
        <p:nvSpPr>
          <p:cNvPr id="1049522" name="标题"/>
          <p:cNvSpPr txBox="1"/>
          <p:nvPr>
            <p:custDataLst>
              <p:tags r:id="rId6"/>
            </p:custDataLst>
          </p:nvPr>
        </p:nvSpPr>
        <p:spPr>
          <a:xfrm>
            <a:off x="3493911" y="380053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524" name="正文"/>
          <p:cNvSpPr txBox="1"/>
          <p:nvPr>
            <p:custDataLst>
              <p:tags r:id="rId7"/>
            </p:custDataLst>
          </p:nvPr>
        </p:nvSpPr>
        <p:spPr>
          <a:xfrm>
            <a:off x="3493911" y="554300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优势：提高教师管理效率，促进学校数字化转型，为学校管理者提供决策支持。</a:t>
            </a:r>
            <a:endParaRPr altLang="en-US" dirty="0" sz="1200" lang="zh-CN" spc="150">
              <a:solidFill>
                <a:schemeClr val="tx1">
                  <a:lumMod val="65000"/>
                  <a:lumOff val="35000"/>
                </a:schemeClr>
              </a:solidFill>
              <a:latin typeface="+mn-ea"/>
              <a:sym typeface="+mn-ea"/>
            </a:endParaRPr>
          </a:p>
        </p:txBody>
      </p:sp>
      <p:sp>
        <p:nvSpPr>
          <p:cNvPr id="1049526" name="标题"/>
          <p:cNvSpPr txBox="1"/>
          <p:nvPr>
            <p:custDataLst>
              <p:tags r:id="rId8"/>
            </p:custDataLst>
          </p:nvPr>
        </p:nvSpPr>
        <p:spPr>
          <a:xfrm>
            <a:off x="3493911" y="5018608"/>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60" name="标题 1"/>
          <p:cNvSpPr>
            <a:spLocks noGrp="1"/>
          </p:cNvSpPr>
          <p:nvPr>
            <p:ph type="title"/>
          </p:nvPr>
        </p:nvSpPr>
        <p:spPr/>
        <p:txBody>
          <a:bodyPr/>
          <a:p>
            <a:r>
              <a:rPr altLang="en-US" lang="zh-CN"/>
              <a:t>课程管理信息系统</a:t>
            </a:r>
            <a:endParaRPr altLang="en-US" lang="zh-CN"/>
          </a:p>
        </p:txBody>
      </p:sp>
      <p:sp>
        <p:nvSpPr>
          <p:cNvPr id="104956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定义：课程管理信息系统是教育管理信息系统的重要组成部分，用于对课程进行规划、设计、实施和评估</a:t>
            </a:r>
            <a:endParaRPr altLang="en-US" dirty="0" sz="1200" lang="zh-CN" spc="150">
              <a:solidFill>
                <a:schemeClr val="tx1">
                  <a:lumMod val="65000"/>
                  <a:lumOff val="35000"/>
                </a:schemeClr>
              </a:solidFill>
              <a:latin typeface="+mn-ea"/>
              <a:sym typeface="+mn-ea"/>
            </a:endParaRPr>
          </a:p>
        </p:txBody>
      </p:sp>
      <p:sp>
        <p:nvSpPr>
          <p:cNvPr id="104956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功能：包括课程计划、教学大纲、教学日历、选课管理、考试管理、成绩管理等</a:t>
            </a:r>
            <a:endParaRPr altLang="en-US" dirty="0" sz="1200" lang="zh-CN" spc="150">
              <a:solidFill>
                <a:schemeClr val="tx1">
                  <a:lumMod val="65000"/>
                  <a:lumOff val="35000"/>
                </a:schemeClr>
              </a:solidFill>
              <a:latin typeface="+mn-ea"/>
              <a:sym typeface="+mn-ea"/>
            </a:endParaRPr>
          </a:p>
        </p:txBody>
      </p:sp>
      <p:sp>
        <p:nvSpPr>
          <p:cNvPr id="104956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优势：提高课程管理的效率和准确性，促进教师、学生和管理者之间的沟通和协作</a:t>
            </a:r>
            <a:endParaRPr altLang="en-US" dirty="0" sz="1200" lang="zh-CN" spc="150">
              <a:solidFill>
                <a:schemeClr val="tx1">
                  <a:lumMod val="65000"/>
                  <a:lumOff val="35000"/>
                </a:schemeClr>
              </a:solidFill>
              <a:latin typeface="+mn-ea"/>
              <a:sym typeface="+mn-ea"/>
            </a:endParaRPr>
          </a:p>
        </p:txBody>
      </p:sp>
      <p:sp>
        <p:nvSpPr>
          <p:cNvPr id="104956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应用：在数字校园中，课程管理信息系统可以与其他系统进行集成，实现数据的共享和交换</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02" name="标题 1"/>
          <p:cNvSpPr>
            <a:spLocks noGrp="1"/>
          </p:cNvSpPr>
          <p:nvPr>
            <p:ph type="title"/>
          </p:nvPr>
        </p:nvSpPr>
        <p:spPr/>
        <p:txBody>
          <a:bodyPr/>
          <a:p>
            <a:r>
              <a:rPr altLang="en-US" lang="zh-CN"/>
              <a:t>教务管理信息系统</a:t>
            </a:r>
            <a:endParaRPr altLang="en-US" lang="zh-CN"/>
          </a:p>
        </p:txBody>
      </p:sp>
      <p:sp>
        <p:nvSpPr>
          <p:cNvPr id="104960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定义：教务管理信息系统是教育管理信息系统在数字校园中的重要应用之一</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优势：提高教务管理效率、减少人工操作、保证数据准确性</a:t>
            </a:r>
            <a:endParaRPr dirty="0" sz="2000" err="1">
              <a:solidFill>
                <a:schemeClr val="tx1">
                  <a:lumMod val="75000"/>
                  <a:lumOff val="25000"/>
                </a:schemeClr>
              </a:solidFill>
              <a:latin typeface="+mn-ea"/>
              <a:ea typeface="+mn-ea"/>
              <a:cs typeface="+mn-ea"/>
              <a:sym typeface="+mn-lt"/>
            </a:endParaRPr>
          </a:p>
        </p:txBody>
      </p:sp>
      <p:sp>
        <p:nvSpPr>
          <p:cNvPr id="104962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3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发展趋势：智能化、移动化、云端化</a:t>
            </a:r>
            <a:endParaRPr dirty="0" sz="2000" err="1">
              <a:solidFill>
                <a:schemeClr val="tx1">
                  <a:lumMod val="75000"/>
                  <a:lumOff val="25000"/>
                </a:schemeClr>
              </a:solidFill>
              <a:latin typeface="+mn-ea"/>
              <a:ea typeface="+mn-ea"/>
              <a:cs typeface="+mn-ea"/>
              <a:sym typeface="+mn-lt"/>
            </a:endParaRPr>
          </a:p>
        </p:txBody>
      </p:sp>
      <p:sp>
        <p:nvSpPr>
          <p:cNvPr id="10496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功能：包括学生信息管理、课程信息管理、考试信息管理、成绩信息管理等方面</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76" name="标题"/>
          <p:cNvSpPr>
            <a:spLocks noGrp="1"/>
          </p:cNvSpPr>
          <p:nvPr>
            <p:ph type="title"/>
            <p:custDataLst>
              <p:tags r:id="rId1"/>
            </p:custDataLst>
          </p:nvPr>
        </p:nvSpPr>
        <p:spPr/>
        <p:txBody>
          <a:bodyPr>
            <a:normAutofit fontScale="95556"/>
          </a:bodyPr>
          <a:p>
            <a:r>
              <a:rPr altLang="en-US" dirty="0" lang="zh-CN">
                <a:solidFill>
                  <a:schemeClr val="lt1">
                    <a:lumMod val="100000"/>
                  </a:schemeClr>
                </a:solidFill>
              </a:rPr>
              <a:t>教育管理信息系统在数字校园中的优势</a:t>
            </a:r>
            <a:endParaRPr altLang="en-US" dirty="0" lang="zh-CN">
              <a:solidFill>
                <a:schemeClr val="lt1">
                  <a:lumMod val="100000"/>
                </a:schemeClr>
              </a:solidFill>
            </a:endParaRPr>
          </a:p>
        </p:txBody>
      </p:sp>
      <p:sp>
        <p:nvSpPr>
          <p:cNvPr id="1049678" name="节编号"/>
          <p:cNvSpPr>
            <a:spLocks noGrp="1"/>
          </p:cNvSpPr>
          <p:nvPr>
            <p:ph type="body" sz="quarter" idx="13"/>
            <p:custDataLst>
              <p:tags r:id="rId2"/>
            </p:custDataLst>
          </p:nvPr>
        </p:nvSpPr>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40" name="标题 1"/>
          <p:cNvSpPr>
            <a:spLocks noGrp="1"/>
          </p:cNvSpPr>
          <p:nvPr>
            <p:ph type="title"/>
          </p:nvPr>
        </p:nvSpPr>
        <p:spPr/>
        <p:txBody>
          <a:bodyPr/>
          <a:p>
            <a:r>
              <a:rPr altLang="en-US" lang="zh-CN"/>
              <a:t>提高管理效率</a:t>
            </a:r>
            <a:endParaRPr altLang="en-US" lang="zh-CN"/>
          </a:p>
        </p:txBody>
      </p:sp>
      <p:sp>
        <p:nvSpPr>
          <p:cNvPr id="104974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实时数据更新：教育管理信息系统能够实时更新数据，提高管理效率</a:t>
            </a:r>
            <a:endParaRPr altLang="en-US" dirty="0" sz="2000" lang="zh-CN" spc="150">
              <a:solidFill>
                <a:schemeClr val="tx1">
                  <a:lumMod val="85000"/>
                  <a:lumOff val="15000"/>
                </a:schemeClr>
              </a:solidFill>
              <a:latin typeface="+mn-ea"/>
              <a:sym typeface="+mn-ea"/>
            </a:endParaRPr>
          </a:p>
        </p:txBody>
      </p:sp>
      <p:sp>
        <p:nvSpPr>
          <p:cNvPr id="104974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自动化处理：系统能够自动处理数据，减少人工操作，提高工作效率</a:t>
            </a:r>
            <a:endParaRPr altLang="en-US" dirty="0" sz="2000" lang="zh-CN" spc="150">
              <a:solidFill>
                <a:schemeClr val="tx1">
                  <a:lumMod val="85000"/>
                  <a:lumOff val="15000"/>
                </a:schemeClr>
              </a:solidFill>
              <a:latin typeface="+mn-ea"/>
              <a:sym typeface="+mn-ea"/>
            </a:endParaRPr>
          </a:p>
        </p:txBody>
      </p:sp>
      <p:sp>
        <p:nvSpPr>
          <p:cNvPr id="104975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数据分析与决策支持：系统能够提供数据分析功能，为决策提供支持，提高管理决策效率</a:t>
            </a:r>
            <a:endParaRPr altLang="en-US" dirty="0" sz="2000" lang="zh-CN" spc="150">
              <a:solidFill>
                <a:schemeClr val="tx1">
                  <a:lumMod val="85000"/>
                  <a:lumOff val="15000"/>
                </a:schemeClr>
              </a:solidFill>
              <a:latin typeface="+mn-ea"/>
              <a:sym typeface="+mn-ea"/>
            </a:endParaRPr>
          </a:p>
        </p:txBody>
      </p:sp>
      <p:sp>
        <p:nvSpPr>
          <p:cNvPr id="104976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跨部门协作：系统能够实现跨部门协作，提高各部门之间的沟通效率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98" name="标题 1"/>
          <p:cNvSpPr>
            <a:spLocks noGrp="1"/>
          </p:cNvSpPr>
          <p:nvPr>
            <p:ph type="title"/>
          </p:nvPr>
        </p:nvSpPr>
        <p:spPr/>
        <p:txBody>
          <a:bodyPr/>
          <a:p>
            <a:r>
              <a:rPr altLang="en-US" lang="zh-CN"/>
              <a:t>增强数据安全性</a:t>
            </a:r>
            <a:endParaRPr altLang="en-US" lang="zh-CN"/>
          </a:p>
        </p:txBody>
      </p:sp>
      <p:sp>
        <p:nvSpPr>
          <p:cNvPr id="104980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提高数据安全性：通过加密技术等手段保护数据免受攻击</a:t>
            </a:r>
            <a:endParaRPr altLang="zh-CN" dirty="0" lang="en-US">
              <a:solidFill>
                <a:schemeClr val="dk1">
                  <a:lumMod val="80000"/>
                  <a:lumOff val="20000"/>
                </a:schemeClr>
              </a:solidFill>
              <a:latin typeface="+mn-ea"/>
              <a:sym typeface="+mn-ea"/>
            </a:endParaRPr>
          </a:p>
        </p:txBody>
      </p:sp>
      <p:sp>
        <p:nvSpPr>
          <p:cNvPr id="104980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保护学生隐私：避免学生信息泄露或被滥用</a:t>
            </a:r>
            <a:endParaRPr altLang="en-US" dirty="0" lang="zh-CN">
              <a:solidFill>
                <a:schemeClr val="dk1">
                  <a:lumMod val="80000"/>
                  <a:lumOff val="20000"/>
                </a:schemeClr>
              </a:solidFill>
              <a:latin typeface="+mn-ea"/>
              <a:sym typeface="+mn-ea"/>
            </a:endParaRPr>
          </a:p>
        </p:txBody>
      </p:sp>
      <p:sp>
        <p:nvSpPr>
          <p:cNvPr id="104981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防止数据篡改：确保数据的完整性和真实性</a:t>
            </a:r>
            <a:endParaRPr altLang="en-US" dirty="0" lang="zh-CN">
              <a:solidFill>
                <a:schemeClr val="dk1">
                  <a:lumMod val="80000"/>
                  <a:lumOff val="20000"/>
                </a:schemeClr>
              </a:solidFill>
              <a:latin typeface="+mn-ea"/>
              <a:sym typeface="+mn-ea"/>
            </a:endParaRPr>
          </a:p>
        </p:txBody>
      </p:sp>
      <p:sp>
        <p:nvSpPr>
          <p:cNvPr id="104982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增强数据备份与恢复能力：确保数据在意外情况下能够及时恢复</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64" name="标题 1"/>
          <p:cNvSpPr>
            <a:spLocks noGrp="1"/>
          </p:cNvSpPr>
          <p:nvPr>
            <p:ph type="title"/>
          </p:nvPr>
        </p:nvSpPr>
        <p:spPr/>
        <p:txBody>
          <a:bodyPr/>
          <a:p>
            <a:r>
              <a:rPr altLang="en-US" lang="zh-CN"/>
              <a:t>促进信息共享与交流</a:t>
            </a:r>
            <a:endParaRPr altLang="en-US" lang="zh-CN"/>
          </a:p>
        </p:txBody>
      </p:sp>
      <p:sp>
        <p:nvSpPr>
          <p:cNvPr id="104986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促进部门间协作：系统能够实现部门之间的信息共享和协作，提高工作效率，减少重复劳动。</a:t>
            </a:r>
            <a:endParaRPr altLang="zh-CN" dirty="0" lang="en-US">
              <a:solidFill>
                <a:schemeClr val="dk1">
                  <a:lumMod val="80000"/>
                  <a:lumOff val="20000"/>
                </a:schemeClr>
              </a:solidFill>
              <a:latin typeface="+mn-ea"/>
              <a:sym typeface="+mn-ea"/>
            </a:endParaRPr>
          </a:p>
        </p:txBody>
      </p:sp>
      <p:sp>
        <p:nvSpPr>
          <p:cNvPr id="104987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实现教育资源共享：教育管理信息系统能够整合各类教育资源，实现资源共享，提高资源利用效率。</a:t>
            </a:r>
            <a:endParaRPr altLang="en-US" dirty="0" lang="zh-CN">
              <a:solidFill>
                <a:schemeClr val="dk1">
                  <a:lumMod val="80000"/>
                  <a:lumOff val="20000"/>
                </a:schemeClr>
              </a:solidFill>
              <a:latin typeface="+mn-ea"/>
              <a:sym typeface="+mn-ea"/>
            </a:endParaRPr>
          </a:p>
        </p:txBody>
      </p:sp>
      <p:sp>
        <p:nvSpPr>
          <p:cNvPr id="104988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加强师生互动：系统支持在线交流、讨论等功能，促进师生之间的互动，提高教学效果。</a:t>
            </a:r>
            <a:endParaRPr altLang="en-US" dirty="0" lang="zh-CN">
              <a:solidFill>
                <a:schemeClr val="dk1">
                  <a:lumMod val="80000"/>
                  <a:lumOff val="20000"/>
                </a:schemeClr>
              </a:solidFill>
              <a:latin typeface="+mn-ea"/>
              <a:sym typeface="+mn-ea"/>
            </a:endParaRPr>
          </a:p>
        </p:txBody>
      </p:sp>
      <p:sp>
        <p:nvSpPr>
          <p:cNvPr id="104989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方便信息查询与统计：系统提供强大的信息查询和统计功能，方便管理者对学校各项事务进行全面掌握。</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30" name="标题 1"/>
          <p:cNvSpPr>
            <a:spLocks noGrp="1"/>
          </p:cNvSpPr>
          <p:nvPr>
            <p:ph type="title"/>
          </p:nvPr>
        </p:nvSpPr>
        <p:spPr/>
        <p:txBody>
          <a:bodyPr/>
          <a:p>
            <a:r>
              <a:rPr altLang="en-US" lang="zh-CN"/>
              <a:t>提升教学质量与效果</a:t>
            </a:r>
            <a:endParaRPr altLang="en-US" lang="zh-CN"/>
          </a:p>
        </p:txBody>
      </p:sp>
      <p:sp>
        <p:nvSpPr>
          <p:cNvPr id="104993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促进教师专业发展：系统可以记录教师的教学过程和成果，为教师提供反馈和建议，促进教师的专业发展和成长。</a:t>
            </a:r>
            <a:endParaRPr altLang="zh-CN" dirty="0" lang="en-US">
              <a:solidFill>
                <a:schemeClr val="dk1">
                  <a:lumMod val="80000"/>
                  <a:lumOff val="20000"/>
                </a:schemeClr>
              </a:solidFill>
              <a:latin typeface="+mn-ea"/>
              <a:sym typeface="+mn-ea"/>
            </a:endParaRPr>
          </a:p>
        </p:txBody>
      </p:sp>
      <p:sp>
        <p:nvSpPr>
          <p:cNvPr id="104994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实时监控教学进度：教育管理信息系统可以实时跟踪和监控教师的教学进度和学生的学习情况，及时发现问题并调整教学策略。</a:t>
            </a:r>
            <a:endParaRPr altLang="en-US" dirty="0" lang="zh-CN">
              <a:solidFill>
                <a:schemeClr val="dk1">
                  <a:lumMod val="80000"/>
                  <a:lumOff val="20000"/>
                </a:schemeClr>
              </a:solidFill>
              <a:latin typeface="+mn-ea"/>
              <a:sym typeface="+mn-ea"/>
            </a:endParaRPr>
          </a:p>
        </p:txBody>
      </p:sp>
      <p:sp>
        <p:nvSpPr>
          <p:cNvPr id="104994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个性化教学：系统可以根据学生的学习情况和需求，提供个性化的教学方案和资源，提高学生的学习兴趣和效果。</a:t>
            </a:r>
            <a:endParaRPr altLang="en-US" dirty="0" lang="zh-CN">
              <a:solidFill>
                <a:schemeClr val="dk1">
                  <a:lumMod val="80000"/>
                  <a:lumOff val="20000"/>
                </a:schemeClr>
              </a:solidFill>
              <a:latin typeface="+mn-ea"/>
              <a:sym typeface="+mn-ea"/>
            </a:endParaRPr>
          </a:p>
        </p:txBody>
      </p:sp>
      <p:sp>
        <p:nvSpPr>
          <p:cNvPr id="104995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提高教学效率：通过自动化的排课、考试等管理，可以减少人工操作的时间和成本，提高教学效率。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96" name="标题"/>
          <p:cNvSpPr>
            <a:spLocks noGrp="1"/>
          </p:cNvSpPr>
          <p:nvPr>
            <p:ph type="title"/>
            <p:custDataLst>
              <p:tags r:id="rId1"/>
            </p:custDataLst>
          </p:nvPr>
        </p:nvSpPr>
        <p:spPr/>
        <p:txBody>
          <a:bodyPr>
            <a:normAutofit fontScale="95556"/>
          </a:bodyPr>
          <a:p>
            <a:r>
              <a:rPr altLang="en-US" dirty="0" lang="zh-CN">
                <a:solidFill>
                  <a:schemeClr val="lt1">
                    <a:lumMod val="100000"/>
                  </a:schemeClr>
                </a:solidFill>
              </a:rPr>
              <a:t>教育管理信息系统在数字校园中的挑战与对策</a:t>
            </a:r>
            <a:endParaRPr altLang="en-US" dirty="0" lang="zh-CN">
              <a:solidFill>
                <a:schemeClr val="lt1">
                  <a:lumMod val="100000"/>
                </a:schemeClr>
              </a:solidFill>
            </a:endParaRPr>
          </a:p>
        </p:txBody>
      </p:sp>
      <p:sp>
        <p:nvSpPr>
          <p:cNvPr id="1049998" name="节编号"/>
          <p:cNvSpPr>
            <a:spLocks noGrp="1"/>
          </p:cNvSpPr>
          <p:nvPr>
            <p:ph type="body" sz="quarter" idx="13"/>
            <p:custDataLst>
              <p:tags r:id="rId2"/>
            </p:custDataLst>
          </p:nvPr>
        </p:nvSpPr>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60" name="标题 1"/>
          <p:cNvSpPr>
            <a:spLocks noGrp="1"/>
          </p:cNvSpPr>
          <p:nvPr>
            <p:ph type="title"/>
          </p:nvPr>
        </p:nvSpPr>
        <p:spPr/>
        <p:txBody>
          <a:bodyPr/>
          <a:p>
            <a:r>
              <a:rPr altLang="en-US" lang="zh-CN"/>
              <a:t>技术难题与解决方案</a:t>
            </a:r>
            <a:endParaRPr altLang="en-US" lang="zh-CN"/>
          </a:p>
        </p:txBody>
      </p:sp>
      <p:sp>
        <p:nvSpPr>
          <p:cNvPr id="105006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6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6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6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7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系统稳定性与可靠性：采用高可用性设计、容错技术等提高系统稳定性</a:t>
            </a:r>
            <a:endParaRPr altLang="en-US" sz="1400" lang="zh-CN" spc="150">
              <a:solidFill>
                <a:schemeClr val="tx1"/>
              </a:solidFill>
              <a:effectLst/>
              <a:latin typeface="+mn-ea"/>
              <a:sym typeface="+mn-ea"/>
            </a:endParaRPr>
          </a:p>
        </p:txBody>
      </p:sp>
      <p:sp>
        <p:nvSpPr>
          <p:cNvPr id="105007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数据安全与隐私保护：采用加密技术、访问控制等措施确保数据安全</a:t>
            </a:r>
            <a:endParaRPr altLang="en-US" dirty="0" sz="1400" lang="zh-CN" spc="150">
              <a:solidFill>
                <a:schemeClr val="tx1"/>
              </a:solidFill>
              <a:effectLst/>
              <a:latin typeface="+mn-ea"/>
              <a:sym typeface="+mn-ea"/>
            </a:endParaRPr>
          </a:p>
        </p:txBody>
      </p:sp>
      <p:sp>
        <p:nvSpPr>
          <p:cNvPr id="105007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跨平台兼容性：采用标准化接口、跨平台框架等技术实现跨平台兼容性</a:t>
            </a:r>
            <a:endParaRPr altLang="en-US" sz="1400" lang="zh-CN" spc="150">
              <a:solidFill>
                <a:schemeClr val="tx1"/>
              </a:solidFill>
              <a:effectLst/>
              <a:latin typeface="+mn-ea"/>
              <a:sym typeface="+mn-ea"/>
            </a:endParaRPr>
          </a:p>
        </p:txBody>
      </p:sp>
      <p:sp>
        <p:nvSpPr>
          <p:cNvPr id="105007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智能化决策支持：利用大数据分析、人工智能等技术提供智能化决策支持</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10" name="标题 1"/>
          <p:cNvSpPr>
            <a:spLocks noGrp="1"/>
          </p:cNvSpPr>
          <p:nvPr>
            <p:ph type="title"/>
          </p:nvPr>
        </p:nvSpPr>
        <p:spPr/>
        <p:txBody>
          <a:bodyPr/>
          <a:p>
            <a:r>
              <a:rPr altLang="en-US" lang="zh-CN"/>
              <a:t>数据安全与隐私保护问题</a:t>
            </a:r>
            <a:endParaRPr altLang="en-US" lang="zh-CN"/>
          </a:p>
        </p:txBody>
      </p:sp>
      <p:sp>
        <p:nvSpPr>
          <p:cNvPr id="105011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数据安全挑战：确保教育管理信息系统的数据安全，防止数据泄露和篡改</a:t>
            </a:r>
            <a:endParaRPr altLang="en-US" dirty="0" sz="1200" lang="zh-CN" spc="150">
              <a:solidFill>
                <a:schemeClr val="tx1">
                  <a:lumMod val="85000"/>
                  <a:lumOff val="15000"/>
                </a:schemeClr>
              </a:solidFill>
              <a:latin typeface="+mn-ea"/>
              <a:sym typeface="+mn-ea"/>
            </a:endParaRPr>
          </a:p>
        </p:txBody>
      </p:sp>
      <p:sp>
        <p:nvSpPr>
          <p:cNvPr id="105011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隐私保护问题：保护学生和教职工的隐私信息，遵守相关法律法规和政策要求</a:t>
            </a:r>
            <a:endParaRPr altLang="en-US" dirty="0" sz="1200" lang="zh-CN" spc="150">
              <a:solidFill>
                <a:schemeClr val="tx1">
                  <a:lumMod val="85000"/>
                  <a:lumOff val="15000"/>
                </a:schemeClr>
              </a:solidFill>
              <a:latin typeface="+mn-ea"/>
              <a:sym typeface="+mn-ea"/>
            </a:endParaRPr>
          </a:p>
        </p:txBody>
      </p:sp>
      <p:sp>
        <p:nvSpPr>
          <p:cNvPr id="105012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对策与措施：加强数据安全管理和隐私保护措施，采用加密技术、访问控制等手段确保数据安全</a:t>
            </a:r>
            <a:endParaRPr altLang="en-US" dirty="0" sz="1200" lang="zh-CN" spc="150">
              <a:solidFill>
                <a:schemeClr val="tx1">
                  <a:lumMod val="85000"/>
                  <a:lumOff val="15000"/>
                </a:schemeClr>
              </a:solidFill>
              <a:latin typeface="+mn-ea"/>
              <a:sym typeface="+mn-ea"/>
            </a:endParaRPr>
          </a:p>
        </p:txBody>
      </p:sp>
      <p:sp>
        <p:nvSpPr>
          <p:cNvPr id="105012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3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意识提升：提高师生和工作人员的数据安全和隐私保护意识，加强培训和教育</a:t>
            </a:r>
            <a:endParaRPr altLang="en-US" dirty="0" sz="1200" lang="zh-CN" spc="150">
              <a:solidFill>
                <a:schemeClr val="tx1">
                  <a:lumMod val="85000"/>
                  <a:lumOff val="15000"/>
                </a:schemeClr>
              </a:solidFill>
              <a:latin typeface="+mn-ea"/>
              <a:sym typeface="+mn-ea"/>
            </a:endParaRPr>
          </a:p>
        </p:txBody>
      </p:sp>
      <p:sp>
        <p:nvSpPr>
          <p:cNvPr id="105013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3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68" name="标题 1"/>
          <p:cNvSpPr>
            <a:spLocks noGrp="1"/>
          </p:cNvSpPr>
          <p:nvPr>
            <p:ph type="title"/>
          </p:nvPr>
        </p:nvSpPr>
        <p:spPr/>
        <p:txBody>
          <a:bodyPr/>
          <a:p>
            <a:r>
              <a:rPr altLang="en-US" lang="zh-CN"/>
              <a:t>人员培训与素质提升策略</a:t>
            </a:r>
            <a:endParaRPr altLang="en-US" lang="zh-CN"/>
          </a:p>
        </p:txBody>
      </p:sp>
      <p:sp>
        <p:nvSpPr>
          <p:cNvPr id="105017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培训目标：提高教育管理信息系统使用人员的技能水平和综合素质</a:t>
            </a:r>
            <a:endParaRPr altLang="en-US" dirty="0" sz="1200" lang="zh-CN" spc="150">
              <a:solidFill>
                <a:schemeClr val="tx1">
                  <a:lumMod val="85000"/>
                  <a:lumOff val="15000"/>
                </a:schemeClr>
              </a:solidFill>
              <a:latin typeface="+mn-ea"/>
              <a:sym typeface="+mn-ea"/>
            </a:endParaRPr>
          </a:p>
        </p:txBody>
      </p:sp>
      <p:sp>
        <p:nvSpPr>
          <p:cNvPr id="105017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培训内容：系统操作、数据管理、安全防护等方面的知识和技能</a:t>
            </a:r>
            <a:endParaRPr altLang="en-US" dirty="0" sz="1200" lang="zh-CN" spc="150">
              <a:solidFill>
                <a:schemeClr val="tx1">
                  <a:lumMod val="85000"/>
                  <a:lumOff val="15000"/>
                </a:schemeClr>
              </a:solidFill>
              <a:latin typeface="+mn-ea"/>
              <a:sym typeface="+mn-ea"/>
            </a:endParaRPr>
          </a:p>
        </p:txBody>
      </p:sp>
      <p:sp>
        <p:nvSpPr>
          <p:cNvPr id="105017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8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8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培训方式：线上培训、线下培训、实践操作等多种形式相结合</a:t>
            </a:r>
            <a:endParaRPr altLang="en-US" dirty="0" sz="1200" lang="zh-CN" spc="150">
              <a:solidFill>
                <a:schemeClr val="tx1">
                  <a:lumMod val="85000"/>
                  <a:lumOff val="15000"/>
                </a:schemeClr>
              </a:solidFill>
              <a:latin typeface="+mn-ea"/>
              <a:sym typeface="+mn-ea"/>
            </a:endParaRPr>
          </a:p>
        </p:txBody>
      </p:sp>
      <p:sp>
        <p:nvSpPr>
          <p:cNvPr id="105018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8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8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素质提升：加强人员职业道德教育，提高工作责任心和服务意识</a:t>
            </a:r>
            <a:endParaRPr altLang="en-US" dirty="0" sz="1200" lang="zh-CN" spc="150">
              <a:solidFill>
                <a:schemeClr val="tx1">
                  <a:lumMod val="85000"/>
                  <a:lumOff val="15000"/>
                </a:schemeClr>
              </a:solidFill>
              <a:latin typeface="+mn-ea"/>
              <a:sym typeface="+mn-ea"/>
            </a:endParaRPr>
          </a:p>
        </p:txBody>
      </p:sp>
      <p:sp>
        <p:nvSpPr>
          <p:cNvPr id="105019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9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26" name="标题 1"/>
          <p:cNvSpPr>
            <a:spLocks noGrp="1"/>
          </p:cNvSpPr>
          <p:nvPr>
            <p:ph type="title"/>
          </p:nvPr>
        </p:nvSpPr>
        <p:spPr/>
        <p:txBody>
          <a:bodyPr/>
          <a:p>
            <a:r>
              <a:rPr altLang="en-US" lang="zh-CN"/>
              <a:t>跨部门协作与沟通机制建设</a:t>
            </a:r>
            <a:endParaRPr altLang="en-US" lang="zh-CN"/>
          </a:p>
        </p:txBody>
      </p:sp>
      <p:sp>
        <p:nvSpPr>
          <p:cNvPr id="105022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建立跨部门协作机制：打破部门壁垒，促进信息共享和资源整合</a:t>
            </a:r>
            <a:endParaRPr altLang="en-US" dirty="0" sz="1200" lang="zh-CN" spc="150">
              <a:solidFill>
                <a:schemeClr val="tx1">
                  <a:lumMod val="65000"/>
                  <a:lumOff val="35000"/>
                </a:schemeClr>
              </a:solidFill>
              <a:latin typeface="+mn-ea"/>
              <a:sym typeface="+mn-ea"/>
            </a:endParaRPr>
          </a:p>
        </p:txBody>
      </p:sp>
      <p:sp>
        <p:nvSpPr>
          <p:cNvPr id="105023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沟通机制建设：建立有效的沟通渠道，提高信息传递效率</a:t>
            </a:r>
            <a:endParaRPr altLang="en-US" dirty="0" sz="1200" lang="zh-CN" spc="150">
              <a:solidFill>
                <a:schemeClr val="tx1">
                  <a:lumMod val="65000"/>
                  <a:lumOff val="35000"/>
                </a:schemeClr>
              </a:solidFill>
              <a:latin typeface="+mn-ea"/>
              <a:sym typeface="+mn-ea"/>
            </a:endParaRPr>
          </a:p>
        </p:txBody>
      </p:sp>
      <p:sp>
        <p:nvSpPr>
          <p:cNvPr id="105023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协作与沟通培训：提高教职工的协作意识和沟通能力</a:t>
            </a:r>
            <a:endParaRPr altLang="en-US" dirty="0" sz="1200" lang="zh-CN" spc="150">
              <a:solidFill>
                <a:schemeClr val="tx1">
                  <a:lumMod val="65000"/>
                  <a:lumOff val="35000"/>
                </a:schemeClr>
              </a:solidFill>
              <a:latin typeface="+mn-ea"/>
              <a:sym typeface="+mn-ea"/>
            </a:endParaRPr>
          </a:p>
        </p:txBody>
      </p:sp>
      <p:sp>
        <p:nvSpPr>
          <p:cNvPr id="105023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定期评估与反馈：对协作与沟通机制进行定期评估，及时发现问题并改进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68" name="标题"/>
          <p:cNvSpPr>
            <a:spLocks noGrp="1"/>
          </p:cNvSpPr>
          <p:nvPr>
            <p:ph type="title"/>
            <p:custDataLst>
              <p:tags r:id="rId1"/>
            </p:custDataLst>
          </p:nvPr>
        </p:nvSpPr>
        <p:spPr/>
        <p:txBody>
          <a:bodyPr/>
          <a:p>
            <a:r>
              <a:rPr altLang="en-US" dirty="0" lang="zh-CN">
                <a:solidFill>
                  <a:schemeClr val="lt1">
                    <a:lumMod val="100000"/>
                  </a:schemeClr>
                </a:solidFill>
              </a:rPr>
              <a:t>未来发展趋势与展望</a:t>
            </a:r>
            <a:endParaRPr altLang="en-US" dirty="0" lang="zh-CN">
              <a:solidFill>
                <a:schemeClr val="lt1">
                  <a:lumMod val="100000"/>
                </a:schemeClr>
              </a:solidFill>
            </a:endParaRPr>
          </a:p>
        </p:txBody>
      </p:sp>
      <p:sp>
        <p:nvSpPr>
          <p:cNvPr id="1050270" name="节编号"/>
          <p:cNvSpPr>
            <a:spLocks noGrp="1"/>
          </p:cNvSpPr>
          <p:nvPr>
            <p:ph type="body" sz="quarter" idx="13"/>
            <p:custDataLst>
              <p:tags r:id="rId2"/>
            </p:custDataLst>
          </p:nvPr>
        </p:nvSpPr>
        <p:spPr/>
        <p:txBody>
          <a:bodyPr/>
          <a:p>
            <a:r>
              <a:rPr altLang="en-US" dirty="0" lang="zh-CN"/>
              <a:t>07</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332" name="标题 1"/>
          <p:cNvSpPr>
            <a:spLocks noGrp="1"/>
          </p:cNvSpPr>
          <p:nvPr>
            <p:ph type="title"/>
          </p:nvPr>
        </p:nvSpPr>
        <p:spPr/>
        <p:txBody>
          <a:bodyPr/>
          <a:p>
            <a:r>
              <a:rPr altLang="en-US" lang="zh-CN"/>
              <a:t>技术创新推动系统升级</a:t>
            </a:r>
            <a:endParaRPr altLang="en-US" lang="zh-CN"/>
          </a:p>
        </p:txBody>
      </p:sp>
      <p:sp>
        <p:nvSpPr>
          <p:cNvPr id="105033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云计算技术提升系统性能</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人工智能技术优化教育资源分配</a:t>
            </a:r>
            <a:endParaRPr dirty="0" sz="2000" err="1">
              <a:solidFill>
                <a:schemeClr val="tx1">
                  <a:lumMod val="75000"/>
                  <a:lumOff val="25000"/>
                </a:schemeClr>
              </a:solidFill>
              <a:latin typeface="+mn-ea"/>
              <a:ea typeface="+mn-ea"/>
              <a:cs typeface="+mn-ea"/>
              <a:sym typeface="+mn-lt"/>
            </a:endParaRPr>
          </a:p>
        </p:txBody>
      </p:sp>
      <p:sp>
        <p:nvSpPr>
          <p:cNvPr id="105035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6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5G技术拓展应用场景</a:t>
            </a:r>
            <a:endParaRPr dirty="0" sz="2000" err="1">
              <a:solidFill>
                <a:schemeClr val="tx1">
                  <a:lumMod val="75000"/>
                  <a:lumOff val="25000"/>
                </a:schemeClr>
              </a:solidFill>
              <a:latin typeface="+mn-ea"/>
              <a:ea typeface="+mn-ea"/>
              <a:cs typeface="+mn-ea"/>
              <a:sym typeface="+mn-lt"/>
            </a:endParaRPr>
          </a:p>
        </p:txBody>
      </p:sp>
      <p:sp>
        <p:nvSpPr>
          <p:cNvPr id="10503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大数据分析助力决策支持</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406" name="标题 1"/>
          <p:cNvSpPr>
            <a:spLocks noGrp="1"/>
          </p:cNvSpPr>
          <p:nvPr>
            <p:ph type="title"/>
          </p:nvPr>
        </p:nvSpPr>
        <p:spPr/>
        <p:txBody>
          <a:bodyPr/>
          <a:p>
            <a:r>
              <a:rPr altLang="en-US" lang="zh-CN"/>
              <a:t>智能化、个性化服务成为发展方向</a:t>
            </a:r>
            <a:endParaRPr altLang="en-US" lang="zh-CN"/>
          </a:p>
        </p:txBody>
      </p:sp>
      <p:sp>
        <p:nvSpPr>
          <p:cNvPr id="1050408" name="矩形 5"/>
          <p:cNvSpPr/>
          <p:nvPr>
            <p:custDataLst>
              <p:tags r:id="rId1"/>
            </p:custDataLst>
          </p:nvPr>
        </p:nvSpPr>
        <p:spPr>
          <a:xfrm>
            <a:off x="1020871" y="1373590"/>
            <a:ext cx="4750180" cy="480436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10" name="矩形 10"/>
          <p:cNvSpPr/>
          <p:nvPr>
            <p:custDataLst>
              <p:tags r:id="rId2"/>
            </p:custDataLst>
          </p:nvPr>
        </p:nvSpPr>
        <p:spPr>
          <a:xfrm>
            <a:off x="1670771" y="1364400"/>
            <a:ext cx="975323" cy="50572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12" name="TextBox 2"/>
          <p:cNvSpPr txBox="1"/>
          <p:nvPr>
            <p:custDataLst>
              <p:tags r:id="rId3"/>
            </p:custDataLst>
          </p:nvPr>
        </p:nvSpPr>
        <p:spPr>
          <a:xfrm>
            <a:off x="1305120" y="2694398"/>
            <a:ext cx="4181844" cy="2537042"/>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charset="-122"/>
                <a:sym typeface="Arial" panose="02080604020202020204" pitchFamily="34" charset="0"/>
              </a:rPr>
              <a:t>智能化：利用人工智能技术提高教育管理信息系统的智能化水平，实现更加精准、个性化的服务</a:t>
            </a:r>
            <a:endParaRPr altLang="en-US" dirty="0" sz="2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14" name="矩形 6"/>
          <p:cNvSpPr/>
          <p:nvPr>
            <p:custDataLst>
              <p:tags r:id="rId4"/>
            </p:custDataLst>
          </p:nvPr>
        </p:nvSpPr>
        <p:spPr>
          <a:xfrm>
            <a:off x="6420950" y="1373590"/>
            <a:ext cx="4750180" cy="480436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16" name="矩形 11"/>
          <p:cNvSpPr/>
          <p:nvPr>
            <p:custDataLst>
              <p:tags r:id="rId5"/>
            </p:custDataLst>
          </p:nvPr>
        </p:nvSpPr>
        <p:spPr>
          <a:xfrm>
            <a:off x="7107612" y="1364400"/>
            <a:ext cx="975323" cy="50572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18" name="TextBox 2"/>
          <p:cNvSpPr txBox="1"/>
          <p:nvPr>
            <p:custDataLst>
              <p:tags r:id="rId6"/>
            </p:custDataLst>
          </p:nvPr>
        </p:nvSpPr>
        <p:spPr>
          <a:xfrm>
            <a:off x="6705199" y="2694398"/>
            <a:ext cx="4181844" cy="2537042"/>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charset="-122"/>
                <a:sym typeface="Arial" panose="02080604020202020204" pitchFamily="34" charset="0"/>
              </a:rPr>
              <a:t>个性化服务：通过大数据分析、机器学习等技术，为师生提供更加个性化、精准的教育服务，提高教育质量和效率</a:t>
            </a:r>
            <a:endParaRPr altLang="en-US" dirty="0" sz="2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452" name="标题 1"/>
          <p:cNvSpPr>
            <a:spLocks noGrp="1"/>
          </p:cNvSpPr>
          <p:nvPr>
            <p:ph type="title"/>
          </p:nvPr>
        </p:nvSpPr>
        <p:spPr/>
        <p:txBody>
          <a:bodyPr/>
          <a:p>
            <a:r>
              <a:rPr altLang="en-US" lang="zh-CN"/>
              <a:t>跨部门、跨领域合作加强资源整合</a:t>
            </a:r>
            <a:endParaRPr altLang="en-US" lang="zh-CN"/>
          </a:p>
        </p:txBody>
      </p:sp>
      <p:sp>
        <p:nvSpPr>
          <p:cNvPr id="1050454"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456"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458"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0"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2"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资源整合：优化资源配置，提高资源利用效率</a:t>
            </a:r>
            <a:endParaRPr altLang="en-US" dirty="0" sz="1200" lang="zh-CN" spc="150">
              <a:solidFill>
                <a:srgbClr val="FFFFFF"/>
              </a:solidFill>
              <a:latin typeface="+mn-ea"/>
              <a:sym typeface="+mn-ea"/>
            </a:endParaRPr>
          </a:p>
        </p:txBody>
      </p:sp>
      <p:sp>
        <p:nvSpPr>
          <p:cNvPr id="1050464"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6"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8"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跨领域合作：加强与其他领域的交流与合作</a:t>
            </a:r>
            <a:endParaRPr altLang="en-US" dirty="0" sz="1200" lang="zh-CN" spc="150">
              <a:solidFill>
                <a:schemeClr val="tx1">
                  <a:lumMod val="65000"/>
                  <a:lumOff val="35000"/>
                </a:schemeClr>
              </a:solidFill>
              <a:latin typeface="+mn-ea"/>
              <a:sym typeface="+mn-ea"/>
            </a:endParaRPr>
          </a:p>
        </p:txBody>
      </p:sp>
      <p:sp>
        <p:nvSpPr>
          <p:cNvPr id="1050470"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72"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74"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跨部门合作：打破信息孤岛，实现数据共享</a:t>
            </a:r>
            <a:endParaRPr altLang="en-US" dirty="0" sz="1200" lang="zh-CN" spc="150">
              <a:solidFill>
                <a:srgbClr val="FFFFFF"/>
              </a:solidFill>
              <a:latin typeface="+mn-ea"/>
              <a:sym typeface="+mn-ea"/>
            </a:endParaRPr>
          </a:p>
        </p:txBody>
      </p:sp>
      <p:sp>
        <p:nvSpPr>
          <p:cNvPr id="1050476"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78"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80"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未来发展趋势：数字化、智能化、个性化</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514" name="标题 1"/>
          <p:cNvSpPr>
            <a:spLocks noGrp="1"/>
          </p:cNvSpPr>
          <p:nvPr>
            <p:ph type="title"/>
          </p:nvPr>
        </p:nvSpPr>
        <p:spPr/>
        <p:txBody>
          <a:bodyPr/>
          <a:p>
            <a:r>
              <a:rPr altLang="en-US" lang="zh-CN"/>
              <a:t>政策法规保障系统建设与应用推广</a:t>
            </a:r>
            <a:endParaRPr altLang="en-US" lang="zh-CN"/>
          </a:p>
        </p:txBody>
      </p:sp>
      <p:sp>
        <p:nvSpPr>
          <p:cNvPr id="105051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1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2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政策法规保障系统建设的意义和目标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2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2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2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政策法规保障系统的基本框架和功能</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52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3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政策法规保障系统在数字校园中的应用场景</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3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3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3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3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政策法规保障系统的未来发展趋势和展望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572" name="标题"/>
          <p:cNvSpPr>
            <a:spLocks noGrp="1"/>
          </p:cNvSpPr>
          <p:nvPr>
            <p:ph type="ctrTitle"/>
            <p:custDataLst>
              <p:tags r:id="rId1"/>
            </p:custDataLst>
          </p:nvPr>
        </p:nvSpPr>
        <p:spPr/>
        <p:txBody>
          <a:bodyPr/>
          <a:p>
            <a:r>
              <a:rPr altLang="zh-CN" dirty="0" lang="en-US">
                <a:solidFill>
                  <a:schemeClr val="lt1">
                    <a:lumMod val="100000"/>
                  </a:schemeClr>
                </a:solidFill>
              </a:rPr>
              <a:t>THANK YOU</a:t>
            </a:r>
            <a:endParaRPr altLang="zh-CN" dirty="0" lang="en-US">
              <a:solidFill>
                <a:schemeClr val="lt1">
                  <a:lumMod val="100000"/>
                </a:schemeClr>
              </a:solidFill>
            </a:endParaRPr>
          </a:p>
        </p:txBody>
      </p:sp>
      <p:sp>
        <p:nvSpPr>
          <p:cNvPr id="1050574" name="公司名"/>
          <p:cNvSpPr>
            <a:spLocks noGrp="1"/>
          </p:cNvSpPr>
          <p:nvPr>
            <p:ph type="body" sz="quarter" idx="13"/>
            <p:custDataLst>
              <p:tags r:id="rId2"/>
            </p:custDataLst>
          </p:nvPr>
        </p:nvSpPr>
        <p:spPr/>
        <p:txBody>
          <a:bodyPr/>
          <a:p>
            <a:r>
              <a:rPr altLang="zh-CN" lang="en-US"/>
              <a:t>YOUR LOGO</a:t>
            </a:r>
            <a:endParaRPr altLang="zh-CN" lang="en-US"/>
          </a:p>
        </p:txBody>
      </p:sp>
      <p:sp>
        <p:nvSpPr>
          <p:cNvPr id="1050576" name="日期时间"/>
          <p:cNvSpPr>
            <a:spLocks noGrp="1"/>
          </p:cNvSpPr>
          <p:nvPr>
            <p:ph type="body" sz="quarter" idx="14"/>
            <p:custDataLst>
              <p:tags r:id="rId3"/>
            </p:custDataLst>
          </p:nvPr>
        </p:nvSpPr>
        <p:spPr/>
        <p:txBody>
          <a:bodyPr/>
          <a:p>
            <a:r>
              <a:t>汇报时间：</a:t>
            </a:r>
            <a:r>
              <a:rPr altLang="zh-CN" lang="en-US"/>
              <a:t>20X-XX-XX</a:t>
            </a:r>
            <a:endParaRPr altLang="zh-CN" lang="en-US"/>
          </a:p>
        </p:txBody>
      </p:sp>
      <p:sp>
        <p:nvSpPr>
          <p:cNvPr id="1050578" name="署名"/>
          <p:cNvSpPr>
            <a:spLocks noGrp="1"/>
          </p:cNvSpPr>
          <p:nvPr>
            <p:ph type="body" sz="quarter" idx="17"/>
            <p:custDataLst>
              <p:tags r:id="rId4"/>
            </p:custDataLst>
          </p:nvPr>
        </p:nvSpPr>
        <p:spPr/>
        <p:txBody>
          <a:bodyPr/>
          <a:p>
            <a:r>
              <a:rPr altLang="en-US" lang="zh-CN"/>
              <a:t>汇报人：</a:t>
            </a:r>
            <a:r>
              <a:rPr altLang="zh-CN" lang="en-US"/>
              <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2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 name="KSO_WM_UNIT_VALUE" val="128"/>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 name="KSO_WM_UNIT_VALUE" val="128"/>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72"/>
  <p:tag name="KSO_WM_UNIT_TYPE" val="f"/>
  <p:tag name="KSO_WM_UNIT_INDEX" val="3"/>
  <p:tag name="KSO_WM_UNIT_SUBTYPE" val="g"/>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2"/>
  <p:tag name="KSO_WM_TEMPLATE_THUMBS_INDEX" val="1、9"/>
</p:tagLst>
</file>

<file path=ppt/tags/tag7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2_1*a*1"/>
  <p:tag name="KSO_WM_TEMPLATE_CATEGORY" val="custom"/>
  <p:tag name="KSO_WM_TEMPLATE_INDEX" val="20230982"/>
  <p:tag name="KSO_WM_UNIT_LAYERLEVEL" val="1"/>
  <p:tag name="KSO_WM_TAG_VERSION" val="1.0"/>
  <p:tag name="KSO_WM_BEAUTIFY_FLAG" val="#wm#"/>
  <p:tag name="KSO_WM_UNIT_PRESET_TEXT" val="单击添加标题"/>
</p:tagLst>
</file>

<file path=ppt/tags/tag7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2_1*b*1"/>
  <p:tag name="KSO_WM_TEMPLATE_CATEGORY" val="custom"/>
  <p:tag name="KSO_WM_TEMPLATE_INDEX" val="20230982"/>
  <p:tag name="KSO_WM_UNIT_LAYERLEVEL" val="1"/>
  <p:tag name="KSO_WM_TAG_VERSION" val="1.0"/>
  <p:tag name="KSO_WM_BEAUTIFY_FLAG" val="#wm#"/>
  <p:tag name="KSO_WM_UNIT_PRESET_TEXT" val="WPS,a click to unlimited possibilities"/>
</p:tagLst>
</file>

<file path=ppt/tags/tag79.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f"/>
  <p:tag name="KSO_WM_UNIT_INDEX" val="2"/>
  <p:tag name="KSO_WM_UNIT_ID" val="custom20230982_1*f*2"/>
  <p:tag name="KSO_WM_TEMPLATE_CATEGORY" val="custom"/>
  <p:tag name="KSO_WM_TEMPLATE_INDEX" val="20230982"/>
  <p:tag name="KSO_WM_UNIT_LAYERLEVEL" val="1"/>
  <p:tag name="KSO_WM_TAG_VERSION" val="1.0"/>
  <p:tag name="KSO_WM_BEAUTIFY_FLAG" val="#wm#"/>
  <p:tag name="KSO_WM_UNIT_SUBTYPE" val="g"/>
  <p:tag name="KSO_WM_UNIT_PRESET_TEXT" val="YOUR LOGO"/>
</p:tagLst>
</file>

<file path=ppt/tags/tag80.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2_1*f*1"/>
  <p:tag name="KSO_WM_TEMPLATE_CATEGORY" val="custom"/>
  <p:tag name="KSO_WM_TEMPLATE_INDEX" val="20230982"/>
  <p:tag name="KSO_WM_UNIT_LAYERLEVEL" val="1"/>
  <p:tag name="KSO_WM_TAG_VERSION" val="1.0"/>
  <p:tag name="KSO_WM_BEAUTIFY_FLAG" val="#wm#"/>
  <p:tag name="KSO_WM_UNIT_PRESET_TEXT" val="汇报时间：20X-XX-XX"/>
</p:tagLst>
</file>

<file path=ppt/tags/tag81.xml><?xml version="1.0" encoding="utf-8"?>
<p:tagLst xmlns:p="http://schemas.openxmlformats.org/presentationml/2006/main">
  <p:tag name="KSO_WM_UNIT_SUBTYPE" val="b"/>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3"/>
  <p:tag name="KSO_WM_UNIT_ID" val="custom20230982_1*f*3"/>
  <p:tag name="KSO_WM_TEMPLATE_CATEGORY" val="custom"/>
  <p:tag name="KSO_WM_TEMPLATE_INDEX" val="20230982"/>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SLIDE_ID" val="custom2023098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2"/>
  <p:tag name="KSO_WM_SLIDE_LAYOUT" val="a_b_f"/>
  <p:tag name="KSO_WM_SLIDE_LAYOUT_CNT" val="1_1_3"/>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6*a*1"/>
  <p:tag name="KSO_WM_TEMPLATE_CATEGORY" val="custom"/>
  <p:tag name="KSO_WM_TEMPLATE_INDEX" val="2023098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2_6*l_h_i*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2_6*l_h_a*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2_6*l_h_i*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2_6*l_h_a*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2_6*l_h_i*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2_6*l_h_a*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2_6*l_h_i*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2_6*l_h_a*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2_6*l_h_i*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2_6*l_h_a*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2_6*l_h_i*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2_6*l_h_a*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SLIDE_ID" val="custom2023098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2"/>
  <p:tag name="KSO_WM_SLIDE_LAYOUT" val="a_l"/>
  <p:tag name="KSO_WM_SLIDE_LAYOUT_CNT" val="1_1"/>
  <p:tag name="KSO_WM_SLIDE_TYPE" val="contents"/>
  <p:tag name="KSO_WM_SLIDE_SUBTYPE" val="diag"/>
  <p:tag name="KSO_WM_DIAGRAM_GROUP_CODE" val="l1-1"/>
  <p:tag name="KSO_WM_SLIDE_DIAGTYPE" val="l"/>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02.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3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37.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38.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7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72.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2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27.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8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90.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7"/>
</p:tagLst>
</file>

<file path=ppt/tags/tag32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2"/>
  <p:tag name="KSO_WM_TEMPLATE_CATEGORY" val="custom"/>
  <p:tag name="KSO_WM_TEMPLATE_INDEX" val="20230982"/>
  <p:tag name="KSO_WM_UNIT_LAYERLEVEL" val="1"/>
  <p:tag name="KSO_WM_TAG_VERSION" val="1.0"/>
  <p:tag name="KSO_WM_BEAUTIFY_FLAG" val="#wm#"/>
  <p:tag name="KSO_WM_UNIT_NOCLEAR" val="0"/>
  <p:tag name="KSO_WM_UNIT_VALUE" val="69"/>
  <p:tag name="KSO_WM_UNIT_TYPE" val="f"/>
  <p:tag name="KSO_WM_UNIT_INDEX" val="2"/>
  <p:tag name="KSO_WM_UNIT_SUBTYPE" val="g"/>
  <p:tag name="KSO_WM_UNIT_PRESET_TEXT" val="YOUR LOGO"/>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1"/>
  <p:tag name="KSO_WM_TEMPLATE_CATEGORY" val="custom"/>
  <p:tag name="KSO_WM_TEMPLATE_INDEX" val="20230982"/>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3"/>
  <p:tag name="KSO_WM_TEMPLATE_CATEGORY" val="custom"/>
  <p:tag name="KSO_WM_TEMPLATE_INDEX" val="20230982"/>
  <p:tag name="KSO_WM_UNIT_LAYERLEVEL" val="1"/>
  <p:tag name="KSO_WM_TAG_VERSION" val="1.0"/>
  <p:tag name="KSO_WM_BEAUTIFY_FLAG" val="#wm#"/>
  <p:tag name="KSO_WM_UNIT_SUBTYPE" val="b"/>
  <p:tag name="KSO_WM_UNIT_NOCLEAR" val="0"/>
  <p:tag name="KSO_WM_UNIT_VALUE" val="44"/>
  <p:tag name="KSO_WM_UNIT_TYPE" val="f"/>
  <p:tag name="KSO_WM_UNIT_INDEX" val="3"/>
  <p:tag name="KSO_WM_UNIT_PRESET_TEXT" val="汇报人：WPS"/>
</p:tagLst>
</file>

<file path=ppt/tags/tag386.xml><?xml version="1.0" encoding="utf-8"?>
<p:tagLst xmlns:p="http://schemas.openxmlformats.org/presentationml/2006/main">
  <p:tag name="KSO_WM_SLIDE_ID" val="custom2023098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2"/>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D180D"/>
      </a:dk2>
      <a:lt2>
        <a:srgbClr val="FCE9DA"/>
      </a:lt2>
      <a:accent1>
        <a:srgbClr val="ED7D31"/>
      </a:accent1>
      <a:accent2>
        <a:srgbClr val="E9692B"/>
      </a:accent2>
      <a:accent3>
        <a:srgbClr val="E45425"/>
      </a:accent3>
      <a:accent4>
        <a:srgbClr val="E04020"/>
      </a:accent4>
      <a:accent5>
        <a:srgbClr val="DB2B1A"/>
      </a:accent5>
      <a:accent6>
        <a:srgbClr val="D71714"/>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2023-12-15T15:57:23Z</dcterms:created>
  <dcterms:modified xsi:type="dcterms:W3CDTF">2023-12-15T15:57:23Z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5840acbae7f44c508cf19e83ab6a7896_21</vt:lpwstr>
  </property>
</Properties>
</file>