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8"/>
  </p:handoutMasterIdLst>
  <p:sldIdLst>
    <p:sldId id="259" r:id="rId3"/>
    <p:sldId id="258" r:id="rId4"/>
    <p:sldId id="256" r:id="rId5"/>
    <p:sldId id="25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2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5" y="2378710"/>
            <a:ext cx="10852150" cy="1997075"/>
          </a:xfrm>
        </p:spPr>
        <p:txBody>
          <a:bodyPr/>
          <a:p>
            <a:pPr algn="ctr"/>
            <a:r>
              <a:rPr altLang="zh-CN" sz="4400"/>
              <a:t>大班艺术：花束地毯</a:t>
            </a:r>
            <a:br>
              <a:rPr altLang="zh-CN" sz="4400"/>
            </a:br>
            <a:r>
              <a:rPr altLang="zh-CN" sz="4400"/>
              <a:t>                            </a:t>
            </a:r>
            <a:endParaRPr altLang="zh-CN" sz="3600" b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69607046473743791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726180" y="432435"/>
            <a:ext cx="5549900" cy="59048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777718510147025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4590" y="256540"/>
            <a:ext cx="5802630" cy="58674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59126421495327799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597910" y="431800"/>
            <a:ext cx="5850890" cy="59055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>宽屏</PresentationFormat>
  <Paragraphs>2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Arial Unicode MS</vt:lpstr>
      <vt:lpstr>Office 主题​​</vt:lpstr>
      <vt:lpstr>PowerPoint 演示文稿</vt:lpstr>
      <vt:lpstr>PowerPoint 演示文稿</vt:lpstr>
      <vt:lpstr>空白演示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夜空中最亮的</cp:lastModifiedBy>
  <cp:revision>4</cp:revision>
  <dcterms:created xsi:type="dcterms:W3CDTF">2019-06-07T10:36:41Z</dcterms:created>
  <dcterms:modified xsi:type="dcterms:W3CDTF">2019-06-07T10:41:13Z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