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449" r:id="rId1"/>
    <p:sldMasterId id="2147504486" r:id="rId2"/>
  </p:sldMasterIdLst>
  <p:notesMasterIdLst>
    <p:notesMasterId r:id="rId3"/>
  </p:notesMasterIdLst>
  <p:sldIdLst>
    <p:sldId id="10218" r:id="rId4"/>
    <p:sldId id="10223" r:id="rId5"/>
    <p:sldId id="10227" r:id="rId6"/>
    <p:sldId id="10230" r:id="rId7"/>
    <p:sldId id="10236" r:id="rId9"/>
    <p:sldId id="10239" r:id="rId10"/>
    <p:sldId id="10242" r:id="rId11"/>
    <p:sldId id="10245" r:id="rId12"/>
    <p:sldId id="10248" r:id="rId13"/>
    <p:sldId id="10254" r:id="rId15"/>
    <p:sldId id="10257" r:id="rId16"/>
    <p:sldId id="10260" r:id="rId17"/>
    <p:sldId id="10263" r:id="rId18"/>
    <p:sldId id="10266" r:id="rId19"/>
    <p:sldId id="10272" r:id="rId21"/>
    <p:sldId id="10275" r:id="rId22"/>
    <p:sldId id="10278" r:id="rId23"/>
    <p:sldId id="10281" r:id="rId24"/>
    <p:sldId id="10284" r:id="rId25"/>
    <p:sldId id="10290" r:id="rId27"/>
    <p:sldId id="10293" r:id="rId28"/>
    <p:sldId id="10296" r:id="rId29"/>
    <p:sldId id="10299" r:id="rId30"/>
    <p:sldId id="10305" r:id="rId32"/>
    <p:sldId id="10308" r:id="rId33"/>
    <p:sldId id="10311" r:id="rId34"/>
    <p:sldId id="10314" r:id="rId35"/>
    <p:sldId id="10320" r:id="rId37"/>
    <p:sldId id="10323" r:id="rId38"/>
    <p:sldId id="10326" r:id="rId39"/>
    <p:sldId id="10329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50" r:id="rId1"/>
    <p:sldLayoutId id="2147504451" r:id="rId2"/>
    <p:sldLayoutId id="2147504452" r:id="rId3"/>
    <p:sldLayoutId id="2147504453" r:id="rId4"/>
    <p:sldLayoutId id="2147504454" r:id="rId5"/>
    <p:sldLayoutId id="2147504455" r:id="rId6"/>
    <p:sldLayoutId id="2147504456" r:id="rId7"/>
    <p:sldLayoutId id="2147504457" r:id="rId8"/>
    <p:sldLayoutId id="2147504458" r:id="rId9"/>
    <p:sldLayoutId id="2147504459" r:id="rId10"/>
    <p:sldLayoutId id="21475044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87" r:id="rId1"/>
    <p:sldLayoutId id="2147504488" r:id="rId2"/>
    <p:sldLayoutId id="2147504489" r:id="rId3"/>
    <p:sldLayoutId id="2147504490" r:id="rId4"/>
    <p:sldLayoutId id="2147504491" r:id="rId5"/>
    <p:sldLayoutId id="2147504492" r:id="rId6"/>
    <p:sldLayoutId id="2147504493" r:id="rId7"/>
    <p:sldLayoutId id="2147504494" r:id="rId8"/>
    <p:sldLayoutId id="2147504495" r:id="rId9"/>
    <p:sldLayoutId id="2147504496" r:id="rId10"/>
    <p:sldLayoutId id="21475044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tags" Target="../tags/tag770.xml"/><Relationship Id="rId10" Type="http://schemas.openxmlformats.org/officeDocument/2006/relationships/tags" Target="../tags/tag771.xml"/><Relationship Id="rId11" Type="http://schemas.openxmlformats.org/officeDocument/2006/relationships/tags" Target="../tags/tag772.xml"/><Relationship Id="rId12" Type="http://schemas.openxmlformats.org/officeDocument/2006/relationships/tags" Target="../tags/tag7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tags" Target="../tags/tag793.xml"/><Relationship Id="rId6" Type="http://schemas.openxmlformats.org/officeDocument/2006/relationships/tags" Target="../tags/tag794.xml"/><Relationship Id="rId7" Type="http://schemas.openxmlformats.org/officeDocument/2006/relationships/tags" Target="../tags/tag795.xml"/><Relationship Id="rId8" Type="http://schemas.openxmlformats.org/officeDocument/2006/relationships/tags" Target="../tags/tag796.xml"/><Relationship Id="rId9" Type="http://schemas.openxmlformats.org/officeDocument/2006/relationships/tags" Target="../tags/tag797.xml"/><Relationship Id="rId10" Type="http://schemas.openxmlformats.org/officeDocument/2006/relationships/tags" Target="../tags/tag798.xml"/><Relationship Id="rId11" Type="http://schemas.openxmlformats.org/officeDocument/2006/relationships/tags" Target="../tags/tag799.xml"/><Relationship Id="rId12" Type="http://schemas.openxmlformats.org/officeDocument/2006/relationships/tags" Target="../tags/tag800.xml"/><Relationship Id="rId13" Type="http://schemas.openxmlformats.org/officeDocument/2006/relationships/tags" Target="../tags/tag801.xml"/><Relationship Id="rId14" Type="http://schemas.openxmlformats.org/officeDocument/2006/relationships/tags" Target="../tags/tag802.xml"/><Relationship Id="rId15" Type="http://schemas.openxmlformats.org/officeDocument/2006/relationships/tags" Target="../tags/tag803.xml"/><Relationship Id="rId16" Type="http://schemas.openxmlformats.org/officeDocument/2006/relationships/tags" Target="../tags/tag804.xml"/><Relationship Id="rId17" Type="http://schemas.openxmlformats.org/officeDocument/2006/relationships/tags" Target="../tags/tag805.xml"/><Relationship Id="rId18" Type="http://schemas.openxmlformats.org/officeDocument/2006/relationships/tags" Target="../tags/tag806.xml"/><Relationship Id="rId19" Type="http://schemas.openxmlformats.org/officeDocument/2006/relationships/tags" Target="../tags/tag807.xml"/><Relationship Id="rId20" Type="http://schemas.openxmlformats.org/officeDocument/2006/relationships/tags" Target="../tags/tag808.xml"/><Relationship Id="rId21" Type="http://schemas.openxmlformats.org/officeDocument/2006/relationships/tags" Target="../tags/tag809.xml"/><Relationship Id="rId22" Type="http://schemas.openxmlformats.org/officeDocument/2006/relationships/tags" Target="../tags/tag810.xml"/><Relationship Id="rId23" Type="http://schemas.openxmlformats.org/officeDocument/2006/relationships/tags" Target="../tags/tag811.xml"/><Relationship Id="rId24" Type="http://schemas.openxmlformats.org/officeDocument/2006/relationships/tags" Target="../tags/tag812.xml"/><Relationship Id="rId25" Type="http://schemas.openxmlformats.org/officeDocument/2006/relationships/tags" Target="../tags/tag813.xml"/><Relationship Id="rId26" Type="http://schemas.openxmlformats.org/officeDocument/2006/relationships/tags" Target="../tags/tag814.xml"/><Relationship Id="rId27" Type="http://schemas.openxmlformats.org/officeDocument/2006/relationships/tags" Target="../tags/tag815.xml"/><Relationship Id="rId28" Type="http://schemas.openxmlformats.org/officeDocument/2006/relationships/tags" Target="../tags/tag816.xml"/><Relationship Id="rId29" Type="http://schemas.openxmlformats.org/officeDocument/2006/relationships/tags" Target="../tags/tag81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tags" Target="../tags/tag833.xml"/><Relationship Id="rId5" Type="http://schemas.openxmlformats.org/officeDocument/2006/relationships/tags" Target="../tags/tag834.xml"/><Relationship Id="rId6" Type="http://schemas.openxmlformats.org/officeDocument/2006/relationships/tags" Target="../tags/tag835.xml"/><Relationship Id="rId7" Type="http://schemas.openxmlformats.org/officeDocument/2006/relationships/tags" Target="../tags/tag836.xml"/><Relationship Id="rId8" Type="http://schemas.openxmlformats.org/officeDocument/2006/relationships/tags" Target="../tags/tag837.xml"/><Relationship Id="rId9" Type="http://schemas.openxmlformats.org/officeDocument/2006/relationships/tags" Target="../tags/tag838.xml"/><Relationship Id="rId10" Type="http://schemas.openxmlformats.org/officeDocument/2006/relationships/tags" Target="../tags/tag839.xml"/><Relationship Id="rId11" Type="http://schemas.openxmlformats.org/officeDocument/2006/relationships/tags" Target="../tags/tag840.xml"/><Relationship Id="rId12" Type="http://schemas.openxmlformats.org/officeDocument/2006/relationships/tags" Target="../tags/tag841.xml"/><Relationship Id="rId13" Type="http://schemas.openxmlformats.org/officeDocument/2006/relationships/tags" Target="../tags/tag842.xml"/><Relationship Id="rId14" Type="http://schemas.openxmlformats.org/officeDocument/2006/relationships/tags" Target="../tags/tag843.xml"/><Relationship Id="rId15" Type="http://schemas.openxmlformats.org/officeDocument/2006/relationships/tags" Target="../tags/tag844.xml"/><Relationship Id="rId16" Type="http://schemas.openxmlformats.org/officeDocument/2006/relationships/tags" Target="../tags/tag84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tags" Target="../tags/tag865.xml"/><Relationship Id="rId6" Type="http://schemas.openxmlformats.org/officeDocument/2006/relationships/tags" Target="../tags/tag866.xml"/><Relationship Id="rId7" Type="http://schemas.openxmlformats.org/officeDocument/2006/relationships/tags" Target="../tags/tag867.xml"/><Relationship Id="rId8" Type="http://schemas.openxmlformats.org/officeDocument/2006/relationships/tags" Target="../tags/tag868.xml"/><Relationship Id="rId9" Type="http://schemas.openxmlformats.org/officeDocument/2006/relationships/tags" Target="../tags/tag869.xml"/><Relationship Id="rId10" Type="http://schemas.openxmlformats.org/officeDocument/2006/relationships/tags" Target="../tags/tag870.xml"/><Relationship Id="rId11" Type="http://schemas.openxmlformats.org/officeDocument/2006/relationships/tags" Target="../tags/tag871.xml"/><Relationship Id="rId12" Type="http://schemas.openxmlformats.org/officeDocument/2006/relationships/tags" Target="../tags/tag872.xml"/><Relationship Id="rId13" Type="http://schemas.openxmlformats.org/officeDocument/2006/relationships/tags" Target="../tags/tag873.xml"/><Relationship Id="rId14" Type="http://schemas.openxmlformats.org/officeDocument/2006/relationships/tags" Target="../tags/tag874.xml"/><Relationship Id="rId15" Type="http://schemas.openxmlformats.org/officeDocument/2006/relationships/tags" Target="../tags/tag875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tags" Target="../tags/tag910.xml"/><Relationship Id="rId5" Type="http://schemas.openxmlformats.org/officeDocument/2006/relationships/tags" Target="../tags/tag911.xml"/><Relationship Id="rId6" Type="http://schemas.openxmlformats.org/officeDocument/2006/relationships/tags" Target="../tags/tag912.xml"/><Relationship Id="rId7" Type="http://schemas.openxmlformats.org/officeDocument/2006/relationships/tags" Target="../tags/tag913.xml"/><Relationship Id="rId8" Type="http://schemas.openxmlformats.org/officeDocument/2006/relationships/tags" Target="../tags/tag914.xml"/><Relationship Id="rId9" Type="http://schemas.openxmlformats.org/officeDocument/2006/relationships/tags" Target="../tags/tag915.xml"/><Relationship Id="rId10" Type="http://schemas.openxmlformats.org/officeDocument/2006/relationships/tags" Target="../tags/tag916.xml"/><Relationship Id="rId11" Type="http://schemas.openxmlformats.org/officeDocument/2006/relationships/tags" Target="../tags/tag917.xml"/><Relationship Id="rId12" Type="http://schemas.openxmlformats.org/officeDocument/2006/relationships/tags" Target="../tags/tag91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tags" Target="../tags/tag931.xml"/><Relationship Id="rId14" Type="http://schemas.openxmlformats.org/officeDocument/2006/relationships/tags" Target="../tags/tag932.xml"/><Relationship Id="rId15" Type="http://schemas.openxmlformats.org/officeDocument/2006/relationships/tags" Target="../tags/tag933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tags" Target="../tags/tag953.xml"/><Relationship Id="rId6" Type="http://schemas.openxmlformats.org/officeDocument/2006/relationships/tags" Target="../tags/tag954.xml"/><Relationship Id="rId7" Type="http://schemas.openxmlformats.org/officeDocument/2006/relationships/tags" Target="../tags/tag955.xml"/><Relationship Id="rId8" Type="http://schemas.openxmlformats.org/officeDocument/2006/relationships/tags" Target="../tags/tag956.xml"/><Relationship Id="rId9" Type="http://schemas.openxmlformats.org/officeDocument/2006/relationships/tags" Target="../tags/tag957.xml"/><Relationship Id="rId10" Type="http://schemas.openxmlformats.org/officeDocument/2006/relationships/tags" Target="../tags/tag958.xml"/><Relationship Id="rId11" Type="http://schemas.openxmlformats.org/officeDocument/2006/relationships/tags" Target="../tags/tag959.xml"/><Relationship Id="rId12" Type="http://schemas.openxmlformats.org/officeDocument/2006/relationships/tags" Target="../tags/tag960.xml"/><Relationship Id="rId13" Type="http://schemas.openxmlformats.org/officeDocument/2006/relationships/tags" Target="../tags/tag961.xml"/><Relationship Id="rId14" Type="http://schemas.openxmlformats.org/officeDocument/2006/relationships/tags" Target="../tags/tag962.xml"/><Relationship Id="rId15" Type="http://schemas.openxmlformats.org/officeDocument/2006/relationships/tags" Target="../tags/tag963.xml"/><Relationship Id="rId16" Type="http://schemas.openxmlformats.org/officeDocument/2006/relationships/tags" Target="../tags/tag964.xml"/><Relationship Id="rId17" Type="http://schemas.openxmlformats.org/officeDocument/2006/relationships/tags" Target="../tags/tag965.xml"/><Relationship Id="rId18" Type="http://schemas.openxmlformats.org/officeDocument/2006/relationships/tags" Target="../tags/tag966.xml"/><Relationship Id="rId19" Type="http://schemas.openxmlformats.org/officeDocument/2006/relationships/tags" Target="../tags/tag967.xml"/><Relationship Id="rId20" Type="http://schemas.openxmlformats.org/officeDocument/2006/relationships/tags" Target="../tags/tag968.xml"/><Relationship Id="rId21" Type="http://schemas.openxmlformats.org/officeDocument/2006/relationships/tags" Target="../tags/tag969.xml"/><Relationship Id="rId22" Type="http://schemas.openxmlformats.org/officeDocument/2006/relationships/tags" Target="../tags/tag970.xml"/><Relationship Id="rId23" Type="http://schemas.openxmlformats.org/officeDocument/2006/relationships/tags" Target="../tags/tag971.xml"/><Relationship Id="rId24" Type="http://schemas.openxmlformats.org/officeDocument/2006/relationships/tags" Target="../tags/tag972.xml"/><Relationship Id="rId25" Type="http://schemas.openxmlformats.org/officeDocument/2006/relationships/tags" Target="../tags/tag973.xml"/><Relationship Id="rId26" Type="http://schemas.openxmlformats.org/officeDocument/2006/relationships/tags" Target="../tags/tag974.xml"/><Relationship Id="rId27" Type="http://schemas.openxmlformats.org/officeDocument/2006/relationships/tags" Target="../tags/tag975.xml"/><Relationship Id="rId28" Type="http://schemas.openxmlformats.org/officeDocument/2006/relationships/tags" Target="../tags/tag976.xml"/><Relationship Id="rId29" Type="http://schemas.openxmlformats.org/officeDocument/2006/relationships/tags" Target="../tags/tag97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tags" Target="../tags/tag994.xml"/><Relationship Id="rId6" Type="http://schemas.openxmlformats.org/officeDocument/2006/relationships/tags" Target="../tags/tag995.xml"/><Relationship Id="rId7" Type="http://schemas.openxmlformats.org/officeDocument/2006/relationships/tags" Target="../tags/tag996.xml"/><Relationship Id="rId8" Type="http://schemas.openxmlformats.org/officeDocument/2006/relationships/tags" Target="../tags/tag997.xml"/><Relationship Id="rId9" Type="http://schemas.openxmlformats.org/officeDocument/2006/relationships/tags" Target="../tags/tag998.xml"/><Relationship Id="rId10" Type="http://schemas.openxmlformats.org/officeDocument/2006/relationships/tags" Target="../tags/tag999.xml"/><Relationship Id="rId11" Type="http://schemas.openxmlformats.org/officeDocument/2006/relationships/tags" Target="../tags/tag1000.xml"/><Relationship Id="rId12" Type="http://schemas.openxmlformats.org/officeDocument/2006/relationships/tags" Target="../tags/tag1001.xml"/><Relationship Id="rId13" Type="http://schemas.openxmlformats.org/officeDocument/2006/relationships/tags" Target="../tags/tag1002.xml"/><Relationship Id="rId14" Type="http://schemas.openxmlformats.org/officeDocument/2006/relationships/tags" Target="../tags/tag1003.xml"/><Relationship Id="rId15" Type="http://schemas.openxmlformats.org/officeDocument/2006/relationships/tags" Target="../tags/tag1004.xml"/><Relationship Id="rId16" Type="http://schemas.openxmlformats.org/officeDocument/2006/relationships/tags" Target="../tags/tag100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6.xml"/><Relationship Id="rId2" Type="http://schemas.openxmlformats.org/officeDocument/2006/relationships/tags" Target="../tags/tag1007.xml"/><Relationship Id="rId3" Type="http://schemas.openxmlformats.org/officeDocument/2006/relationships/tags" Target="../tags/tag100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9.xml"/><Relationship Id="rId2" Type="http://schemas.openxmlformats.org/officeDocument/2006/relationships/tags" Target="../tags/tag1010.xml"/><Relationship Id="rId3" Type="http://schemas.openxmlformats.org/officeDocument/2006/relationships/tags" Target="../tags/tag1011.xml"/><Relationship Id="rId4" Type="http://schemas.openxmlformats.org/officeDocument/2006/relationships/tags" Target="../tags/tag1012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3.xml"/><Relationship Id="rId2" Type="http://schemas.openxmlformats.org/officeDocument/2006/relationships/tags" Target="../tags/tag1014.xml"/><Relationship Id="rId3" Type="http://schemas.openxmlformats.org/officeDocument/2006/relationships/tags" Target="../tags/tag1015.xml"/><Relationship Id="rId4" Type="http://schemas.openxmlformats.org/officeDocument/2006/relationships/tags" Target="../tags/tag1016.xml"/><Relationship Id="rId5" Type="http://schemas.openxmlformats.org/officeDocument/2006/relationships/tags" Target="../tags/tag1017.xml"/><Relationship Id="rId6" Type="http://schemas.openxmlformats.org/officeDocument/2006/relationships/tags" Target="../tags/tag1018.xml"/><Relationship Id="rId7" Type="http://schemas.openxmlformats.org/officeDocument/2006/relationships/tags" Target="../tags/tag1019.xml"/><Relationship Id="rId8" Type="http://schemas.openxmlformats.org/officeDocument/2006/relationships/tags" Target="../tags/tag1020.xml"/><Relationship Id="rId9" Type="http://schemas.openxmlformats.org/officeDocument/2006/relationships/tags" Target="../tags/tag1021.xml"/><Relationship Id="rId10" Type="http://schemas.openxmlformats.org/officeDocument/2006/relationships/tags" Target="../tags/tag1022.xml"/><Relationship Id="rId11" Type="http://schemas.openxmlformats.org/officeDocument/2006/relationships/tags" Target="../tags/tag1023.xml"/><Relationship Id="rId12" Type="http://schemas.openxmlformats.org/officeDocument/2006/relationships/tags" Target="../tags/tag102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25.xml"/><Relationship Id="rId2" Type="http://schemas.openxmlformats.org/officeDocument/2006/relationships/tags" Target="../tags/tag1026.xml"/><Relationship Id="rId3" Type="http://schemas.openxmlformats.org/officeDocument/2006/relationships/tags" Target="../tags/tag1027.xml"/><Relationship Id="rId4" Type="http://schemas.openxmlformats.org/officeDocument/2006/relationships/tags" Target="../tags/tag1028.xml"/><Relationship Id="rId5" Type="http://schemas.openxmlformats.org/officeDocument/2006/relationships/tags" Target="../tags/tag1029.xml"/><Relationship Id="rId6" Type="http://schemas.openxmlformats.org/officeDocument/2006/relationships/tags" Target="../tags/tag1030.xml"/><Relationship Id="rId7" Type="http://schemas.openxmlformats.org/officeDocument/2006/relationships/tags" Target="../tags/tag1031.xml"/><Relationship Id="rId8" Type="http://schemas.openxmlformats.org/officeDocument/2006/relationships/tags" Target="../tags/tag1032.xml"/><Relationship Id="rId9" Type="http://schemas.openxmlformats.org/officeDocument/2006/relationships/tags" Target="../tags/tag1033.xml"/><Relationship Id="rId10" Type="http://schemas.openxmlformats.org/officeDocument/2006/relationships/tags" Target="../tags/tag1034.xml"/><Relationship Id="rId11" Type="http://schemas.openxmlformats.org/officeDocument/2006/relationships/tags" Target="../tags/tag1035.xml"/><Relationship Id="rId12" Type="http://schemas.openxmlformats.org/officeDocument/2006/relationships/tags" Target="../tags/tag103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37.xml"/><Relationship Id="rId2" Type="http://schemas.openxmlformats.org/officeDocument/2006/relationships/tags" Target="../tags/tag1038.xml"/><Relationship Id="rId3" Type="http://schemas.openxmlformats.org/officeDocument/2006/relationships/tags" Target="../tags/tag103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企业管理与工作效能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企业管理的方法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提高工作效能的途径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企业管理与工作效能的关系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实践案例分享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51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创新管理理念：引入先进的管理理念和方法，提高企业管理水平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激发员工潜力：通过激励机制和培训计划，挖掘员工潜力，提高员工素质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增强企业凝聚力：通过企业文化建设、团队建设等方式，增强企业凝聚力，提高员工归属感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52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提升企业竞争力：通过有效的企业管理，提高企业的运营效率和产品质量，增强企业的市场竞争力。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实现可持续发展：企业管理有助于企业制定长期发展战略，关注企业社会责任，实现可持续发展。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增强创新能力：企业管理鼓励员工创新，推动企业不断研发新产品、新技术和新服务，提高企业的创新能力。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提升品牌形象：通过有效的企业管理，提高企业的品牌形象和知名度，增强企业的社会影响力。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提高员工工作效率</a:t>
            </a:r>
            <a:endParaRPr altLang="en-US" lang="zh-CN"/>
          </a:p>
        </p:txBody>
      </p:sp>
      <p:sp>
        <p:nvSpPr>
          <p:cNvPr id="10523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4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制定明确的工作计划和目标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4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提供必要的培训和支持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526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明确共同目标，激发员工积极性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6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6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建立良好的沟通机制，促进员工之间的合作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营造积极向上的企业文化，提高员工归属感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实施人性化管理，关注员工成长和福利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企业管理的方法</a:t>
            </a:r>
            <a:endParaRPr altLang="en-US" lang="zh-CN"/>
          </a:p>
        </p:txBody>
      </p:sp>
      <p:sp>
        <p:nvSpPr>
          <p:cNvPr id="1053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制定科学的管理制度</a:t>
            </a:r>
            <a:endParaRPr altLang="en-US" lang="zh-CN"/>
          </a:p>
        </p:txBody>
      </p:sp>
      <p:sp>
        <p:nvSpPr>
          <p:cNvPr id="105374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5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5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6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6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6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7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7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7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7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明确岗位职责与工作流程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持续改进并不断完善管理制度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制定合理的奖惩制度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54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明确目标：设定明确、具体、可衡量的目标，让员工清楚了解自己的工作方向和期望结果。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奖励机制：建立合理的奖励机制，根据员工的工作表现和业绩给予相应的奖励，激发员工的工作积极性和创造力。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晋升机制：为员工提供晋升机会和职业发展路径，让员工看到自己在企业中的未来和成长空间。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培训机制：定期为员工提供培训和发展机会，提高员工的专业技能和综合素质，增强员工的工作效能和竞争力。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推行精细化管理</a:t>
            </a:r>
            <a:endParaRPr altLang="en-US" lang="zh-CN"/>
          </a:p>
        </p:txBody>
      </p:sp>
      <p:sp>
        <p:nvSpPr>
          <p:cNvPr id="10543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精细化管理的实践案例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精细化管理的定义和意义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推行精细化管理的步骤和方法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精细化管理的优势和未来发展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加强团队建设</a:t>
            </a:r>
            <a:endParaRPr altLang="en-US" lang="zh-CN"/>
          </a:p>
        </p:txBody>
      </p:sp>
      <p:sp>
        <p:nvSpPr>
          <p:cNvPr id="10546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明确团队目标：制定清晰、具体、可衡量的团队目标，确保每个成员都理解并致力于实现这些目标。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建立信任：通过有效的沟通、互相支持和尊重，建立团队成员之间的信任关系。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培养团队精神：鼓励团队成员相互协作，共同解决问题，培养团队精神，提高整体绩效。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激励员工：通过奖励、认可和提供发展机会等方式激励员工，提高他们的工作积极性和满意度。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提高工作效能的途径</a:t>
            </a:r>
            <a:endParaRPr altLang="en-US" lang="zh-CN"/>
          </a:p>
        </p:txBody>
      </p:sp>
      <p:sp>
        <p:nvSpPr>
          <p:cNvPr id="10550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制定合理的工作计划</a:t>
            </a:r>
            <a:endParaRPr altLang="en-US" lang="zh-CN"/>
          </a:p>
        </p:txBody>
      </p:sp>
      <p:sp>
        <p:nvSpPr>
          <p:cNvPr id="105574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50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2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时间管理：合理规划时间，避免拖延和浪费时间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5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56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8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调整计划：根据实际情况，灵活调整工作计划，确保高效完成任务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6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62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4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明确目标：制定具体、可衡量、可达成、相关性强和时限明确的目标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6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68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0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分解任务：将大目标分解为小目标，便于执行和监控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7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74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优先级排序：根据任务的重要性和紧急程度，合理安排工作优先级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76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提高时间管理能力</a:t>
            </a:r>
            <a:endParaRPr altLang="en-US" lang="zh-CN"/>
          </a:p>
        </p:txBody>
      </p:sp>
      <p:sp>
        <p:nvSpPr>
          <p:cNvPr id="10560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优先级排序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避免拖延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保持专注和集中注意力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优化工作流程</a:t>
            </a:r>
            <a:endParaRPr altLang="en-US" lang="zh-CN"/>
          </a:p>
        </p:txBody>
      </p:sp>
      <p:sp>
        <p:nvSpPr>
          <p:cNvPr id="105637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637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明确工作目标和任务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637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638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及时跟进和反馈工作进展情况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638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638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制定详细的工作计划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638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638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合理分配时间和资源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培养良好的工作习惯</a:t>
            </a:r>
            <a:endParaRPr altLang="en-US" lang="zh-CN"/>
          </a:p>
        </p:txBody>
      </p:sp>
      <p:sp>
        <p:nvSpPr>
          <p:cNvPr id="10566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提高专注力：避免多任务处理，集中精力完成任务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制定工作计划：合理规划工作时间，明确任务优先级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保持沟通：及时与同事、上级沟通工作进展和遇到的问题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学会拒绝：对于不重要或紧急的任务，要学会拒绝并合理安排时间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企业管理与工作效能的关系</a:t>
            </a:r>
            <a:endParaRPr altLang="en-US" lang="zh-CN"/>
          </a:p>
        </p:txBody>
      </p:sp>
      <p:sp>
        <p:nvSpPr>
          <p:cNvPr id="10569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企业管理对工作效能的影响</a:t>
            </a:r>
            <a:endParaRPr altLang="en-US" lang="zh-CN"/>
          </a:p>
        </p:txBody>
      </p:sp>
      <p:sp>
        <p:nvSpPr>
          <p:cNvPr id="10577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7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组织结构：清晰明确的组织结构有助于提高工作效率，减少沟通成本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规章制度：健全的规章制度可以规范员工行为，提高工作质量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激励机制：合理的激励机制可以激发员工积极性，提高工作动力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培训与发展：持续的培训与发展可以提升员工能力，增强企业竞争力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如何通过企业管理提高工作效能</a:t>
            </a:r>
            <a:endParaRPr altLang="en-US" lang="zh-CN"/>
          </a:p>
        </p:txBody>
      </p:sp>
      <p:sp>
        <p:nvSpPr>
          <p:cNvPr id="105802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3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803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制定明确的目标和计划：企业应制定明确的目标和计划，为员工提供清晰的工作方向和目标，从而提高工作效率。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3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3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优化组织结构：企业应优化组织结构，减少层级和沟通障碍，提高决策效率和响应速度，从而提升工作效能。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4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4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建立激励机制：企业应建立激励机制，鼓励员工积极投入工作，提高工作积极性和满意度，从而提升工作效能。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4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5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加强培训和发展：企业应加强员工培训和发展，提高员工的专业素质和工作能力，从而提升工作效能。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5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5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805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建立良好的企业文化：企业应建立良好的企业文化，营造积极向上的工作氛围，提高员工的工作满意度和归属感，从而提升工作效能。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工作效能的提升对企业管理的促进作用</a:t>
            </a:r>
            <a:endParaRPr altLang="en-US" lang="zh-CN"/>
          </a:p>
        </p:txBody>
      </p:sp>
      <p:sp>
        <p:nvSpPr>
          <p:cNvPr id="10583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3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提高工作效率：通过提高员工的工作效能，可以减少工作量，缩短工作时间，提高工作效率，从而为企业节省成本。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3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增强企业竞争力：员工工作效能的提高可以提升企业的整体竞争力，使企业在激烈的市场竞争中立于不败之地。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3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促进企业管理水平的提升：通过提高员工的工作效能，可以促使企业不断改进管理方法，提高管理水平，从而更好地适应市场变化和客户需求。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3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增强员工的归属感和凝聚力：员工工作效能的提高可以增强员工的自信心和归属感，提高员工的凝聚力和向心力，从而为企业创造更大的价值。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586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某企业成功的管理经验分享</a:t>
            </a:r>
            <a:endParaRPr altLang="en-US" lang="zh-CN"/>
          </a:p>
        </p:txBody>
      </p:sp>
      <p:sp>
        <p:nvSpPr>
          <p:cNvPr id="10593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4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4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4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4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4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4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企业管理理念：以人为本，注重员工成长和团队建设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企业文化建设：营造积极向上、团结协作的企业文化氛围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激励机制：建立合理的激励机制，激发员工积极性和创造力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高效工作流程：通过优化工作流程，提高工作效率和质量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某员工提高工作效能的实践案例</a:t>
            </a:r>
            <a:endParaRPr altLang="en-US" lang="zh-CN"/>
          </a:p>
        </p:txBody>
      </p:sp>
      <p:sp>
        <p:nvSpPr>
          <p:cNvPr id="10597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7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员工背景介绍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工作现状分析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提高工作效能的实践过程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7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实践成果与反思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团队协作提高工作效率的案例分析</a:t>
            </a:r>
            <a:endParaRPr altLang="en-US" lang="zh-CN"/>
          </a:p>
        </p:txBody>
      </p:sp>
      <p:sp>
        <p:nvSpPr>
          <p:cNvPr id="1060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工作效率提升：分析团队协作对工作效率的提升作用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案例背景：介绍案例发生的背景和原因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团队协作方式：详细描述团队协作的过程和方法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经验教训总结：总结案例中的经验和教训，提出改进建议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3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总结企业管理与工作效能的关系</a:t>
            </a:r>
            <a:endParaRPr altLang="en-US" lang="zh-CN"/>
          </a:p>
        </p:txBody>
      </p:sp>
      <p:sp>
        <p:nvSpPr>
          <p:cNvPr id="10610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企业管理对工作效能的影响：企业管理策略、组织结构、激励机制等都会影响员工的工作效能。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工作效能对企业管理的反馈：员工的工作效能是企业管理的直接体现，通过提高工作效能可以优化企业管理。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未来展望：未来企业管理将更加注重员工的工作效能，通过培训、激励等措施提高员工的工作效能。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总结：企业管理与工作效能是相互关联、相互影响的，需要企业不断优化管理策略，提高员工的工作效能。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展望未来企业管理的发展趋势</a:t>
            </a:r>
            <a:endParaRPr altLang="en-US" lang="zh-CN"/>
          </a:p>
        </p:txBody>
      </p:sp>
      <p:sp>
        <p:nvSpPr>
          <p:cNvPr id="10613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3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3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柔性管理：注重员工个人成长和心理健康，提高工作满意度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4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4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跨界合作：与其他行业、企业进行合作，拓展业务范围和市场空间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4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4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14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社会责任：积极履行企业社会责任，关注环保、公益等方面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探讨如何持续提高工作效能，为企业创造更多价值</a:t>
            </a:r>
            <a:endParaRPr altLang="en-US" lang="zh-CN"/>
          </a:p>
        </p:txBody>
      </p:sp>
      <p:sp>
        <p:nvSpPr>
          <p:cNvPr id="10616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总结提高工作效能的方法：包括制定明确的目标、合理规划时间、提高沟通技巧、培养团队协作精神等。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6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展望未来提高工作效能的趋势：随着科技的发展，未来将更加注重数据分析和人工智能的应用，以提高工作效率和质量。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探讨如何将提高工作效能与创造更多价值相结合：通过提高员工素质、优化流程、降低成本等方式，为企业创造更多价值。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提出持续改进的建议：包括建立激励机制、加强培训和教育、鼓励创新和尝试等，以保持和提高工作效能，为企业创造更多价值。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17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00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00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0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0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3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2023-12-20T02:02:38Z</dcterms:created>
  <dcterms:modified xsi:type="dcterms:W3CDTF">2023-12-20T02:02:38Z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c43cb3d0a9f84715b3cfbccebf5b0a38_21</vt:lpwstr>
  </property>
</Properties>
</file>