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47" r:id="rId1"/>
    <p:sldMasterId id="2147500084" r:id="rId2"/>
  </p:sldMasterIdLst>
  <p:notesMasterIdLst>
    <p:notesMasterId r:id="rId3"/>
  </p:notesMasterIdLst>
  <p:sldIdLst>
    <p:sldId id="8073" r:id="rId4"/>
    <p:sldId id="8076" r:id="rId5"/>
    <p:sldId id="8079" r:id="rId6"/>
    <p:sldId id="8082" r:id="rId7"/>
    <p:sldId id="8088" r:id="rId9"/>
    <p:sldId id="8091" r:id="rId10"/>
    <p:sldId id="8094" r:id="rId11"/>
    <p:sldId id="8097" r:id="rId12"/>
    <p:sldId id="8103" r:id="rId14"/>
    <p:sldId id="8106" r:id="rId15"/>
    <p:sldId id="8109" r:id="rId16"/>
    <p:sldId id="8112" r:id="rId17"/>
    <p:sldId id="8118" r:id="rId19"/>
    <p:sldId id="8121" r:id="rId20"/>
    <p:sldId id="8124" r:id="rId21"/>
    <p:sldId id="8127" r:id="rId22"/>
    <p:sldId id="8133" r:id="rId24"/>
    <p:sldId id="8136" r:id="rId25"/>
    <p:sldId id="8139" r:id="rId26"/>
    <p:sldId id="8142" r:id="rId27"/>
    <p:sldId id="8148" r:id="rId29"/>
    <p:sldId id="8151" r:id="rId30"/>
    <p:sldId id="8154" r:id="rId31"/>
    <p:sldId id="815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48" r:id="rId1"/>
    <p:sldLayoutId id="2147500049" r:id="rId2"/>
    <p:sldLayoutId id="2147500050" r:id="rId3"/>
    <p:sldLayoutId id="2147500051" r:id="rId4"/>
    <p:sldLayoutId id="2147500052" r:id="rId5"/>
    <p:sldLayoutId id="2147500053" r:id="rId6"/>
    <p:sldLayoutId id="2147500054" r:id="rId7"/>
    <p:sldLayoutId id="2147500055" r:id="rId8"/>
    <p:sldLayoutId id="2147500056" r:id="rId9"/>
    <p:sldLayoutId id="2147500057" r:id="rId10"/>
    <p:sldLayoutId id="21475000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085" r:id="rId1"/>
    <p:sldLayoutId id="2147500086" r:id="rId2"/>
    <p:sldLayoutId id="2147500087" r:id="rId3"/>
    <p:sldLayoutId id="2147500088" r:id="rId4"/>
    <p:sldLayoutId id="2147500089" r:id="rId5"/>
    <p:sldLayoutId id="2147500090" r:id="rId6"/>
    <p:sldLayoutId id="2147500091" r:id="rId7"/>
    <p:sldLayoutId id="2147500092" r:id="rId8"/>
    <p:sldLayoutId id="2147500093" r:id="rId9"/>
    <p:sldLayoutId id="2147500094" r:id="rId10"/>
    <p:sldLayoutId id="21475000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企业管理的员工发声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员工对企业管理的认知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员工对企业管理的感受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员工对企业管理的建议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员工对企业管理的期望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员工对企业管理的评价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员工对企业管理的认知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员工对企业管理的理解</a:t>
            </a:r>
            <a:endParaRPr altLang="en-US" lang="zh-CN"/>
          </a:p>
        </p:txBody>
      </p:sp>
      <p:sp>
        <p:nvSpPr>
          <p:cNvPr id="10489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员工认为企业管理是必要的，能够提高工作效率和团队协作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员工认为企业管理能够确保公司的稳定发展，提高公司的竞争力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员工认为企业管理能够提高员工的工作积极性和工作满意度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员工认为企业管理需要注重员工的参与和沟通，建立良好的工作氛围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员工对企业管理的期望</a:t>
            </a:r>
            <a:endParaRPr altLang="en-US" lang="zh-CN"/>
          </a:p>
        </p:txBody>
      </p:sp>
      <p:sp>
        <p:nvSpPr>
          <p:cNvPr id="10490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尊重员工：员工期望企业能够尊重他们的意见、感受和需求，给予他们足够的关注和支持。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良好的工作环境：员工期望企业能够提供一个安全、舒适、健康的工作环境，让他们能够安心工作。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公正的待遇：员工期望企业能够公正地对待每一个员工，给予他们合理的薪酬和福利待遇。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培训和发展机会：员工期望企业能够提供培训和发展机会，帮助他们提升技能和能力，实现个人职业发展。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员工对企业管理的建议</a:t>
            </a:r>
            <a:endParaRPr altLang="en-US" lang="zh-CN"/>
          </a:p>
        </p:txBody>
      </p:sp>
      <p:sp>
        <p:nvSpPr>
          <p:cNvPr id="10490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建立有效的沟通机制：加强员工与管理者之间的沟通，提高员工的参与度和满意度。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关注员工成长：为员工提供培训和发展机会，帮助员工提升技能和职业素养。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营造良好的工作环境：保持工作场所的整洁和舒适，提高员工的工作效率和积极性。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建立激励机制：通过合理的薪酬和奖励制度，激发员工的积极性和创造力。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员工对企业管理的感受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员工对企业管理的满意度</a:t>
            </a:r>
            <a:endParaRPr altLang="en-US" lang="zh-CN"/>
          </a:p>
        </p:txBody>
      </p:sp>
      <p:sp>
        <p:nvSpPr>
          <p:cNvPr id="10492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员工对企业整体管理的满意度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员工对企业领导者的认可程度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员工对企业管理制度的感受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员工对企业管理模式的评价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员工对企业管理的认同度</a:t>
            </a:r>
            <a:endParaRPr altLang="en-US" lang="zh-CN"/>
          </a:p>
        </p:txBody>
      </p:sp>
      <p:sp>
        <p:nvSpPr>
          <p:cNvPr id="10492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员工对企业管理理念的认同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员工对企业管理模式的认同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员工对企业管理效果的认同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员工对企业管理改进的认同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员工对企业管理的期望值</a:t>
            </a:r>
            <a:endParaRPr altLang="en-US" lang="zh-CN"/>
          </a:p>
        </p:txBody>
      </p:sp>
      <p:sp>
        <p:nvSpPr>
          <p:cNvPr id="1049320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公平公正的薪酬和福利制度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良好的工作环境和氛围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明确的职业发展和晋升机会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尊重员工意见和参与决策过程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提供培训和发展机会，提升员工技能和能力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建立有效的沟通机制，及时解决问题和纠纷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员工对企业管理的建议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员工对企业管理改进的建议</a:t>
            </a:r>
            <a:endParaRPr altLang="en-US" lang="zh-CN"/>
          </a:p>
        </p:txBody>
      </p:sp>
      <p:sp>
        <p:nvSpPr>
          <p:cNvPr id="104945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建立有效的沟通机制：加强员工与管理者之间的沟通，促进信息的传递和反馈，提高决策效率和透明度。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关注员工福利和职业发展：提供良好的工作环境和福利待遇，关注员工的职业发展，为员工提供培训和发展机会。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强化企业文化建设：建立积极向上、富有特色的企业文化，增强员工的归属感和凝聚力，提高企业形象和品牌价值。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推进数字化转型：利用先进的信息技术，提高企业管理效率和决策水平，优化业务流程，降低成本。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鼓励员工参与管理：鼓励员工参与企业管理决策，发挥员工的创造力和积极性，提高企业管理水平和竞争力。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员工对企业管理创新的建议</a:t>
            </a:r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建立开放的企业文化：鼓励员工提出意见和建议，促进企业内部沟通和协作。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引入激励机制：通过奖励制度激发员工的积极性和创造力，提高员工的工作满意度和忠诚度。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培训和发展：提供持续的培训和发展机会，帮助员工提升技能和知识，增强员工的个人发展潜力和职业竞争力。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关注员工福利：关注员工的工作和生活平衡，提供良好的福利待遇和工作环境，增强员工的归属感和忠诚度。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员工对企业管理发展的建议</a:t>
            </a:r>
            <a:endParaRPr altLang="en-US" lang="zh-CN"/>
          </a:p>
        </p:txBody>
      </p:sp>
      <p:sp>
        <p:nvSpPr>
          <p:cNvPr id="10495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建立良好的沟通机制：加强员工与管理者之间的沟通，提高员工的参与度和满意度。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营造积极的工作氛围：鼓励团队合作，营造积极向上、互相支持的工作氛围。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重视员工福利：提供良好的福利待遇，如健康保险、年假等，提高员工的工作积极性和满意度。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关注员工成长：提供培训和发展机会，帮助员工提升技能和职业发展。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员工对企业管理的期望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员工对企业管理未来的期望</a:t>
            </a:r>
            <a:endParaRPr altLang="en-US" lang="zh-CN"/>
          </a:p>
        </p:txBody>
      </p:sp>
      <p:sp>
        <p:nvSpPr>
          <p:cNvPr id="10496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更加公平公正：建立公平公正的薪酬和晋升制度，避免不正之风和歧视现象。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更加关注员工成长：提供更多的培训和发展机会，帮助员工提升技能和知识水平。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更加注重团队合作：营造良好的团队氛围，促进员工之间的交流和协作。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更加关注员工福利：提供更好的福利待遇和工作环境，提高员工的工作满意度和忠诚度。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员工对企业管理发展的期望</a:t>
            </a:r>
            <a:endParaRPr altLang="en-US" lang="zh-CN"/>
          </a:p>
        </p:txBody>
      </p:sp>
      <p:sp>
        <p:nvSpPr>
          <p:cNvPr id="10497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给予员工充分的培训和发展机会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重视员工的意见和建议，促进员工参与管理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建立公平公正的管理制度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提供良好的工作环境和福利待遇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员工对企业管理改进的期望</a:t>
            </a:r>
            <a:endParaRPr altLang="en-US" lang="zh-CN"/>
          </a:p>
        </p:txBody>
      </p:sp>
      <p:sp>
        <p:nvSpPr>
          <p:cNvPr id="10498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建立公平公正的薪酬制度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营造积极的工作氛围和企业文化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增强员工参与决策的机会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完善员工培训和发展计划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员工对企业管理的评价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员工对企业管理效果的总体评价</a:t>
            </a:r>
            <a:endParaRPr altLang="en-US" lang="zh-CN"/>
          </a:p>
        </p:txBody>
      </p:sp>
      <p:sp>
        <p:nvSpPr>
          <p:cNvPr id="10499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员工满意度：员工对企业管理效果的满意程度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工作效率：企业管理对员工工作效率的提升程度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团队合作：企业管理对员工团队合作的促进程度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企业文化：企业管理对员工对企业文化的认同程度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员工对企业管理过程的评价</a:t>
            </a:r>
            <a:endParaRPr altLang="en-US" lang="zh-CN"/>
          </a:p>
        </p:txBody>
      </p:sp>
      <p:sp>
        <p:nvSpPr>
          <p:cNvPr id="10500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员工参与决策的程度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企业管理过程中的沟通效果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企业管理流程的透明度和规范性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员工对企业管理效果的满意度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员工对企业管理成果的评价</a:t>
            </a:r>
            <a:endParaRPr altLang="en-US" lang="zh-CN"/>
          </a:p>
        </p:txBody>
      </p:sp>
      <p:sp>
        <p:nvSpPr>
          <p:cNvPr id="10500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员工参与度：员工参与企业管理的程度和积极性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员工满意度：员工对企业管理成果的满意程度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员工成长与发展：员工在企业中获得成长和发展的机会和空间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企业文化与价值观：员工对企业文化的认同和对企业价值观的践行情况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0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2023-12-20T12:22:57Z</dcterms:created>
  <dcterms:modified xsi:type="dcterms:W3CDTF">2023-12-20T12:22:57Z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5d378e21db4647289d976d17a1c38674_21</vt:lpwstr>
  </property>
</Properties>
</file>