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75" r:id="rId1"/>
    <p:sldMasterId id="2147491212" r:id="rId2"/>
  </p:sldMasterIdLst>
  <p:notesMasterIdLst>
    <p:notesMasterId r:id="rId3"/>
  </p:notesMasterIdLst>
  <p:sldIdLst>
    <p:sldId id="3697" r:id="rId4"/>
    <p:sldId id="3700" r:id="rId5"/>
    <p:sldId id="3703" r:id="rId6"/>
    <p:sldId id="3706" r:id="rId7"/>
    <p:sldId id="3709" r:id="rId8"/>
    <p:sldId id="3712" r:id="rId9"/>
    <p:sldId id="3715" r:id="rId10"/>
    <p:sldId id="3718" r:id="rId11"/>
    <p:sldId id="3721" r:id="rId12"/>
    <p:sldId id="3724" r:id="rId13"/>
    <p:sldId id="3727" r:id="rId14"/>
    <p:sldId id="3730" r:id="rId15"/>
    <p:sldId id="3733" r:id="rId16"/>
    <p:sldId id="3736" r:id="rId17"/>
    <p:sldId id="3739" r:id="rId18"/>
    <p:sldId id="3742" r:id="rId19"/>
    <p:sldId id="3745" r:id="rId20"/>
    <p:sldId id="3748" r:id="rId21"/>
    <p:sldId id="3751" r:id="rId22"/>
    <p:sldId id="3754" r:id="rId23"/>
    <p:sldId id="3757" r:id="rId24"/>
    <p:sldId id="3760" r:id="rId25"/>
    <p:sldId id="3763" r:id="rId26"/>
    <p:sldId id="3766" r:id="rId27"/>
    <p:sldId id="3769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76" r:id="rId1"/>
    <p:sldLayoutId id="2147491177" r:id="rId2"/>
    <p:sldLayoutId id="2147491178" r:id="rId3"/>
    <p:sldLayoutId id="2147491179" r:id="rId4"/>
    <p:sldLayoutId id="2147491180" r:id="rId5"/>
    <p:sldLayoutId id="2147491181" r:id="rId6"/>
    <p:sldLayoutId id="2147491182" r:id="rId7"/>
    <p:sldLayoutId id="2147491183" r:id="rId8"/>
    <p:sldLayoutId id="2147491184" r:id="rId9"/>
    <p:sldLayoutId id="2147491185" r:id="rId10"/>
    <p:sldLayoutId id="214749118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13" r:id="rId1"/>
    <p:sldLayoutId id="2147491214" r:id="rId2"/>
    <p:sldLayoutId id="2147491215" r:id="rId3"/>
    <p:sldLayoutId id="2147491216" r:id="rId4"/>
    <p:sldLayoutId id="2147491217" r:id="rId5"/>
    <p:sldLayoutId id="2147491218" r:id="rId6"/>
    <p:sldLayoutId id="2147491219" r:id="rId7"/>
    <p:sldLayoutId id="2147491220" r:id="rId8"/>
    <p:sldLayoutId id="2147491221" r:id="rId9"/>
    <p:sldLayoutId id="2147491222" r:id="rId10"/>
    <p:sldLayoutId id="214749122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tags" Target="../tags/tag147.xml"/><Relationship Id="rId22" Type="http://schemas.openxmlformats.org/officeDocument/2006/relationships/tags" Target="../tags/tag148.xml"/><Relationship Id="rId23" Type="http://schemas.openxmlformats.org/officeDocument/2006/relationships/tags" Target="../tags/tag149.xml"/><Relationship Id="rId24" Type="http://schemas.openxmlformats.org/officeDocument/2006/relationships/tags" Target="../tags/tag150.xml"/><Relationship Id="rId25" Type="http://schemas.openxmlformats.org/officeDocument/2006/relationships/tags" Target="../tags/tag151.xml"/><Relationship Id="rId26" Type="http://schemas.openxmlformats.org/officeDocument/2006/relationships/tags" Target="../tags/tag152.xml"/><Relationship Id="rId27" Type="http://schemas.openxmlformats.org/officeDocument/2006/relationships/tags" Target="../tags/tag153.xml"/><Relationship Id="rId28" Type="http://schemas.openxmlformats.org/officeDocument/2006/relationships/tags" Target="../tags/tag154.xml"/><Relationship Id="rId29" Type="http://schemas.openxmlformats.org/officeDocument/2006/relationships/tags" Target="../tags/tag155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初中语言学习与语文素养的培养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初中语言学习的特点与重要性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语文素养的内涵与培养目标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初中语言学习的内容与方法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语文素养在实践中的应用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如何提高初中生的语文素养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初中语言学习的特点与重要性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初中语言学习的特点</a:t>
            </a:r>
            <a:endParaRPr altLang="en-US" lang="zh-CN"/>
          </a:p>
        </p:txBody>
      </p:sp>
      <p:sp>
        <p:nvSpPr>
          <p:cNvPr id="1048846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8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4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跨文化交流意识的提升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56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0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口语表达和听力训练的加强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4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6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阅读能力和写作能力的培养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868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0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2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语言基础知识的积累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初中语言学习的重要性</a:t>
            </a:r>
            <a:endParaRPr altLang="en-US" lang="zh-CN"/>
          </a:p>
        </p:txBody>
      </p:sp>
      <p:sp>
        <p:nvSpPr>
          <p:cNvPr id="104890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培养语文素养：初中语言学习是培养语文素养的关键阶段，能够提高学生的阅读、写作、口语表达能力。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学科基础：初中语言学习是其他学科学习的基础，能够帮助学生更好地理解其他学科的知识。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思维能力：初中语言学习能够培养学生的思维能力，帮助学生更好地思考和解决问题。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文化传承：初中语言学习是文化传承的重要途径，能够让学生更好地了解和传承中华优秀传统文化。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语言学习对语文素养的影响</a:t>
            </a:r>
            <a:endParaRPr altLang="en-US" lang="zh-CN"/>
          </a:p>
        </p:txBody>
      </p:sp>
      <p:sp>
        <p:nvSpPr>
          <p:cNvPr id="104896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语言学习是培养语文素养的基础，通过语言学习可以提高学生的阅读、写作和表达能力。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初中阶段的语言学习尤为重要，因为这个阶段是学生语言能力发展的关键期。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良好的语言学习可以帮助学生更好地理解文学作品，提高文化素养和审美能力。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语言学习不仅限于课堂，学生可以通过课外阅读、写作练习、参加语文活动等方式来提高自己的语言素养。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语文素养的内涵与培养目标</a:t>
            </a:r>
            <a:endParaRPr altLang="en-US" dirty="0" lang="zh-CN"/>
          </a:p>
        </p:txBody>
      </p:sp>
      <p:sp>
        <p:nvSpPr>
          <p:cNvPr id="1049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语文素养的内涵</a:t>
            </a:r>
            <a:endParaRPr altLang="en-US" lang="zh-CN"/>
          </a:p>
        </p:txBody>
      </p:sp>
      <p:sp>
        <p:nvSpPr>
          <p:cNvPr id="104905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语言知识：掌握基本的语言知识，包括语音、词汇、语法等方面。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语言技能：具备听、说、读、写等基本技能，能够进行有效的沟通与表达。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文化素养：了解并尊重不同文化，具备一定的文化敏感性和跨文化交流能力。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情感态度：培养积极向上的情感态度，包括自信心、自尊心、耐心等。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语文素养的培养目标</a:t>
            </a:r>
            <a:endParaRPr altLang="en-US" lang="zh-CN"/>
          </a:p>
        </p:txBody>
      </p:sp>
      <p:sp>
        <p:nvSpPr>
          <p:cNvPr id="104909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掌握语文基础知识，提高语言运用能力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培养创新思维和批判性思维能力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增强文化素养，传承中华优秀传统文化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培养阅读理解、写作和口语表达能力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语文素养的培养方法</a:t>
            </a:r>
            <a:endParaRPr altLang="en-US" lang="zh-CN"/>
          </a:p>
        </p:txBody>
      </p:sp>
      <p:sp>
        <p:nvSpPr>
          <p:cNvPr id="104917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注重语言积累：多记、多背、多写，培养语言运用能力和写作能力。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增加阅读量：多读书、读好书，提高阅读理解能力和文学鉴赏能力。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强化思维训练：通过课堂讨论、写作练习等方式，培养逻辑思维和创造性思维。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拓展文化视野：了解中外文化、历史、文学等方面的知识，提高文化素养和跨文化交流能力。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初中语言学习的内容与方法</a:t>
            </a:r>
            <a:endParaRPr altLang="en-US" dirty="0" lang="zh-CN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初中语言学习的主要内容</a:t>
            </a:r>
            <a:endParaRPr altLang="en-US" lang="zh-CN"/>
          </a:p>
        </p:txBody>
      </p:sp>
      <p:sp>
        <p:nvSpPr>
          <p:cNvPr id="104925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语言基础知识：包括语音、词汇、语法等方面的知识，是语言学习的基石。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阅读理解能力：通过阅读不同体裁、题材的文章，提高学生的阅读技巧和阅读理解能力。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写作表达能力：通过写作练习，培养学生的写作技巧和表达能力，提高学生的写作水平。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口语交际能力：通过口语练习和交际活动，培养学生的口头表达能力和交际能力，提高学生的口语水平。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语言学习的基本方法</a:t>
            </a:r>
            <a:endParaRPr altLang="en-US" lang="zh-CN"/>
          </a:p>
        </p:txBody>
      </p:sp>
      <p:sp>
        <p:nvSpPr>
          <p:cNvPr id="104930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语言输入：通过听、读等方式获取语言知识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语言模仿：模仿母语人士的发音、语调、语速等，练习口语表达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语言实践：通过对话、写作等方式运用语言，提高语言运用能力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语言反思：反思自己的语言学习过程，总结学习经验和方法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语言学习的技巧与策略</a:t>
            </a:r>
            <a:endParaRPr altLang="en-US" lang="zh-CN"/>
          </a:p>
        </p:txBody>
      </p:sp>
      <p:sp>
        <p:nvSpPr>
          <p:cNvPr id="104936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掌握基础语法知识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扩大词汇量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提高阅读理解能力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培养写作表达能力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语文素养在实践中的应用</a:t>
            </a:r>
            <a:endParaRPr altLang="en-US" dirty="0" lang="zh-CN"/>
          </a:p>
        </p:txBody>
      </p:sp>
      <p:sp>
        <p:nvSpPr>
          <p:cNvPr id="10494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语文素养在阅读中的应用</a:t>
            </a:r>
            <a:endParaRPr altLang="en-US" lang="zh-CN"/>
          </a:p>
        </p:txBody>
      </p:sp>
      <p:sp>
        <p:nvSpPr>
          <p:cNvPr id="104945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体会作者情感：语文素养能够让学生深入体会作者的情感，与作者产生共鸣。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理解文本内容：语文素养能够帮助学生更好地理解文本内容，把握文章主旨。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欣赏文学作品：语文素养能够提高学生的文学鉴赏能力，更好地欣赏各类文学作品。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批判性思维：语文素养能够培养学生的批判性思维，对阅读内容进行深入分析和评价。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语文素养在写作中的应用</a:t>
            </a:r>
            <a:endParaRPr altLang="en-US" lang="zh-CN"/>
          </a:p>
        </p:txBody>
      </p:sp>
      <p:sp>
        <p:nvSpPr>
          <p:cNvPr id="104950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语言表达能力：能够清晰、准确地表达思想，提高文章的可读性和感染力。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文化底蕴：能够运用所学的语文知识，引用经典、丰富文章的文化内涵。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思维能力：能够通过逻辑思维、创造性思维等方式，使文章更有条理、有深度。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审美能力：能够发现美、创造美，使文章更具艺术性和审美价值。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语文素养在口语交际中的应用</a:t>
            </a:r>
            <a:endParaRPr altLang="en-US" lang="zh-CN"/>
          </a:p>
        </p:txBody>
      </p:sp>
      <p:sp>
        <p:nvSpPr>
          <p:cNvPr id="104956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语言表达能力：能够清晰、准确地表达自己的观点和想法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语言理解能力：能够理解并回应他人的言辞和表达方式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语言礼仪和文化素养：能够运用适当的语言礼仪和表达方式，展现出良好的文化素养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语言创新和应用能力：能够运用所学知识进行口语表达的创新和应用，提高口语交际的水平和效果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语文素养在文化传承中的应用</a:t>
            </a:r>
            <a:endParaRPr altLang="en-US" lang="zh-CN"/>
          </a:p>
        </p:txBody>
      </p:sp>
      <p:sp>
        <p:nvSpPr>
          <p:cNvPr id="104961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语文素养有助于理解传统文化，提高文化认同感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语文素养能够促进传统文化的传播，增强文化自信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语文素养在文化传承中具有不可替代的作用，是文化传承的重要支撑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语文素养的培养对于文化传承具有积极意义，能够为文化传承提供人才保障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如何提高初中生的语文素养</a:t>
            </a:r>
            <a:endParaRPr altLang="en-US" dirty="0" lang="zh-CN"/>
          </a:p>
        </p:txBody>
      </p:sp>
      <p:sp>
        <p:nvSpPr>
          <p:cNvPr id="10496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加强阅读训练，提高阅读理解能力</a:t>
            </a:r>
            <a:endParaRPr altLang="en-US" lang="zh-CN"/>
          </a:p>
        </p:txBody>
      </p:sp>
      <p:sp>
        <p:nvSpPr>
          <p:cNvPr id="104970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阅读是提高语文素养的重要途径，通过阅读可以积累词汇、培养语感、拓展知识面。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针对初中生的特点，可以选择适合他们的阅读材料，如经典文学作品、科普文章等。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鼓励初中生进行课外阅读，并给予适当的指导和帮助，以提高他们的阅读兴趣和阅读能力。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通过阅读训练，可以培养初中生的阅读理解能力，提高他们的语文素养和综合素质。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注重写作训练，提高写作表达能力</a:t>
            </a:r>
            <a:endParaRPr altLang="en-US" lang="zh-CN"/>
          </a:p>
        </p:txBody>
      </p:sp>
      <p:sp>
        <p:nvSpPr>
          <p:cNvPr id="104974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写作训练有助于培养学生的思维能力和创造力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写作训练有助于提高学生的文化素养和审美水平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写作训练是提高语文素养的重要途径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通过写作训练，可以提高学生的语言表达能力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加强口语交际训练，提高口语表达能力</a:t>
            </a:r>
            <a:endParaRPr altLang="en-US" lang="zh-CN"/>
          </a:p>
        </p:txBody>
      </p:sp>
      <p:sp>
        <p:nvSpPr>
          <p:cNvPr id="104980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通过多种方式进行口语交际训练，如朗读、演讲、辩论等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口语交际训练有助于提高初中生的语文素养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口语表达能力是语文素养的重要组成部分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鼓励初中生多参与口语交际活动，提高自信心和表达能力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培养文化素养，传承中华优秀传统文化</a:t>
            </a:r>
            <a:endParaRPr altLang="en-US" lang="zh-CN"/>
          </a:p>
        </p:txBody>
      </p:sp>
      <p:sp>
        <p:nvSpPr>
          <p:cNvPr id="104987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如何在语文学习中融入中华优秀传统文化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提高初中生文化素养的途径与方法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培养初中生文化素养的重要性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中华优秀传统文化的内涵与价值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2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99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2023-12-31T14:02:59Z</dcterms:created>
  <dcterms:modified xsi:type="dcterms:W3CDTF">2023-12-31T14:02:59Z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a6bc347404914d3bb5cf0cdffeac88c4_21</vt:lpwstr>
  </property>
</Properties>
</file>