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6900" r:id="rId1"/>
    <p:sldMasterId id="2147486937" r:id="rId2"/>
  </p:sldMasterIdLst>
  <p:notesMasterIdLst>
    <p:notesMasterId r:id="rId3"/>
  </p:notesMasterIdLst>
  <p:sldIdLst>
    <p:sldId id="1810" r:id="rId4"/>
    <p:sldId id="1815" r:id="rId5"/>
    <p:sldId id="1819" r:id="rId6"/>
    <p:sldId id="1822" r:id="rId7"/>
    <p:sldId id="1828" r:id="rId9"/>
    <p:sldId id="1831" r:id="rId10"/>
    <p:sldId id="1834" r:id="rId11"/>
    <p:sldId id="1837" r:id="rId12"/>
    <p:sldId id="1843" r:id="rId14"/>
    <p:sldId id="1846" r:id="rId15"/>
    <p:sldId id="1849" r:id="rId16"/>
    <p:sldId id="1852" r:id="rId17"/>
    <p:sldId id="1858" r:id="rId19"/>
    <p:sldId id="1861" r:id="rId20"/>
    <p:sldId id="1864" r:id="rId21"/>
    <p:sldId id="1867" r:id="rId22"/>
    <p:sldId id="1873" r:id="rId24"/>
    <p:sldId id="1876" r:id="rId25"/>
    <p:sldId id="1879" r:id="rId26"/>
    <p:sldId id="1882" r:id="rId27"/>
    <p:sldId id="1888" r:id="rId29"/>
    <p:sldId id="1891" r:id="rId30"/>
    <p:sldId id="1894" r:id="rId31"/>
    <p:sldId id="1897" r:id="rId32"/>
    <p:sldId id="1903" r:id="rId34"/>
    <p:sldId id="1906" r:id="rId35"/>
    <p:sldId id="1909" r:id="rId36"/>
    <p:sldId id="1912" r:id="rId37"/>
    <p:sldId id="1918" r:id="rId39"/>
    <p:sldId id="1921" r:id="rId40"/>
    <p:sldId id="1924" r:id="rId41"/>
    <p:sldId id="1927" r:id="rId42"/>
    <p:sldId id="1931" r:id="rId43"/>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9"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4" Type="http://schemas.openxmlformats.org/officeDocument/2006/relationships/slide" Target="slides/slide25.xml"/><Relationship Id="rId35" Type="http://schemas.openxmlformats.org/officeDocument/2006/relationships/slide" Target="slides/slide26.xml"/><Relationship Id="rId36" Type="http://schemas.openxmlformats.org/officeDocument/2006/relationships/slide" Target="slides/slide27.xml"/><Relationship Id="rId37" Type="http://schemas.openxmlformats.org/officeDocument/2006/relationships/slide" Target="slides/slide28.xml"/><Relationship Id="rId39" Type="http://schemas.openxmlformats.org/officeDocument/2006/relationships/slide" Target="slides/slide29.xml"/><Relationship Id="rId40" Type="http://schemas.openxmlformats.org/officeDocument/2006/relationships/slide" Target="slides/slide30.xml"/><Relationship Id="rId41" Type="http://schemas.openxmlformats.org/officeDocument/2006/relationships/slide" Target="slides/slide31.xml"/><Relationship Id="rId42" Type="http://schemas.openxmlformats.org/officeDocument/2006/relationships/slide" Target="slides/slide32.xml"/><Relationship Id="rId43" Type="http://schemas.openxmlformats.org/officeDocument/2006/relationships/slide" Target="slides/slide33.xml"/><Relationship Id="rId44" Type="http://schemas.openxmlformats.org/officeDocument/2006/relationships/tableStyles" Target="tableStyles.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3.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66" name="幻灯片图像占位符 1"/>
          <p:cNvSpPr>
            <a:spLocks noChangeAspect="1" noRot="1" noGrp="1"/>
          </p:cNvSpPr>
          <p:nvPr>
            <p:ph type="sldImg"/>
          </p:nvPr>
        </p:nvSpPr>
        <p:spPr/>
      </p:sp>
      <p:sp>
        <p:nvSpPr>
          <p:cNvPr id="1048668" name="备注占位符 2"/>
          <p:cNvSpPr>
            <a:spLocks noGrp="1"/>
          </p:cNvSpPr>
          <p:nvPr>
            <p:ph type="body" idx="1"/>
          </p:nvPr>
        </p:nvSpPr>
        <p:spPr/>
        <p:txBody>
          <a:bodyPr/>
          <a:p>
            <a:endParaRPr altLang="en-US" dirty="0" lang="zh-CN"/>
          </a:p>
        </p:txBody>
      </p:sp>
      <p:sp>
        <p:nvSpPr>
          <p:cNvPr id="104867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5" name="幻灯片图像占位符 1"/>
          <p:cNvSpPr>
            <a:spLocks noChangeAspect="1" noRot="1" noGrp="1"/>
          </p:cNvSpPr>
          <p:nvPr>
            <p:ph type="sldImg"/>
          </p:nvPr>
        </p:nvSpPr>
        <p:spPr/>
      </p:sp>
      <p:sp>
        <p:nvSpPr>
          <p:cNvPr id="1048627" name="备注占位符 2"/>
          <p:cNvSpPr>
            <a:spLocks noGrp="1"/>
          </p:cNvSpPr>
          <p:nvPr>
            <p:ph type="body" idx="1"/>
          </p:nvPr>
        </p:nvSpPr>
        <p:spPr/>
        <p:txBody>
          <a:bodyPr/>
          <a:p>
            <a:endParaRPr altLang="en-US" dirty="0" lang="zh-CN"/>
          </a:p>
        </p:txBody>
      </p:sp>
      <p:sp>
        <p:nvSpPr>
          <p:cNvPr id="1048629"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8" name="幻灯片图像占位符 1"/>
          <p:cNvSpPr>
            <a:spLocks noChangeAspect="1" noRot="1" noGrp="1"/>
          </p:cNvSpPr>
          <p:nvPr>
            <p:ph type="sldImg" idx="2"/>
          </p:nvPr>
        </p:nvSpPr>
        <p:spPr/>
      </p:sp>
      <p:sp>
        <p:nvSpPr>
          <p:cNvPr id="1048610"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image" Target="../media/image2.jpeg"/><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tags" Target="../tags/tag18.xml"/><Relationship Id="rId7"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image" Target="../media/image1.png"/><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tags" Target="../tags/tag23.xml"/><Relationship Id="rId7" Type="http://schemas.openxmlformats.org/officeDocument/2006/relationships/tags" Target="../tags/tag24.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5.xml"/><Relationship Id="rId2" Type="http://schemas.openxmlformats.org/officeDocument/2006/relationships/image" Target="../media/image2.jpeg"/><Relationship Id="rId3" Type="http://schemas.openxmlformats.org/officeDocument/2006/relationships/tags" Target="../tags/tag26.xml"/><Relationship Id="rId4" Type="http://schemas.openxmlformats.org/officeDocument/2006/relationships/tags" Target="../tags/tag27.xml"/><Relationship Id="rId5" Type="http://schemas.openxmlformats.org/officeDocument/2006/relationships/tags" Target="../tags/tag28.xml"/><Relationship Id="rId6" Type="http://schemas.openxmlformats.org/officeDocument/2006/relationships/tags" Target="../tags/tag29.xml"/><Relationship Id="rId7" Type="http://schemas.openxmlformats.org/officeDocument/2006/relationships/tags" Target="../tags/tag30.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image" Target="../media/image2.jpeg"/><Relationship Id="rId3" Type="http://schemas.openxmlformats.org/officeDocument/2006/relationships/tags" Target="../tags/tag32.xml"/><Relationship Id="rId4" Type="http://schemas.openxmlformats.org/officeDocument/2006/relationships/tags" Target="../tags/tag33.xml"/><Relationship Id="rId5" Type="http://schemas.openxmlformats.org/officeDocument/2006/relationships/tags" Target="../tags/tag34.xml"/><Relationship Id="rId6" Type="http://schemas.openxmlformats.org/officeDocument/2006/relationships/tags" Target="../tags/tag35.xml"/><Relationship Id="rId7" Type="http://schemas.openxmlformats.org/officeDocument/2006/relationships/tags" Target="../tags/tag36.xml"/><Relationship Id="rId8" Type="http://schemas.openxmlformats.org/officeDocument/2006/relationships/tags" Target="../tags/tag37.xml"/><Relationship Id="rId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8.xml"/><Relationship Id="rId2" Type="http://schemas.openxmlformats.org/officeDocument/2006/relationships/image" Target="../media/image2.jpeg"/><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tags" Target="../tags/tag41.xml"/><Relationship Id="rId6" Type="http://schemas.openxmlformats.org/officeDocument/2006/relationships/tags" Target="../tags/tag42.xml"/><Relationship Id="rId7" Type="http://schemas.openxmlformats.org/officeDocument/2006/relationships/tags" Target="../tags/tag43.xml"/><Relationship Id="rId8" Type="http://schemas.openxmlformats.org/officeDocument/2006/relationships/tags" Target="../tags/tag44.xml"/><Relationship Id="rId9" Type="http://schemas.openxmlformats.org/officeDocument/2006/relationships/tags" Target="../tags/tag45.xml"/><Relationship Id="rId10" Type="http://schemas.openxmlformats.org/officeDocument/2006/relationships/tags" Target="../tags/tag46.xml"/><Relationship Id="rId1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image" Target="../media/image2.jpeg"/><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image" Target="../media/image2.jpeg"/><Relationship Id="rId3" Type="http://schemas.openxmlformats.org/officeDocument/2006/relationships/tags" Target="../tags/tag53.xml"/><Relationship Id="rId4" Type="http://schemas.openxmlformats.org/officeDocument/2006/relationships/tags" Target="../tags/tag54.xml"/><Relationship Id="rId5" Type="http://schemas.openxmlformats.org/officeDocument/2006/relationships/tags" Target="../tags/tag55.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image" Target="../media/image2.jpeg"/><Relationship Id="rId3" Type="http://schemas.openxmlformats.org/officeDocument/2006/relationships/tags" Target="../tags/tag57.xml"/><Relationship Id="rId4" Type="http://schemas.openxmlformats.org/officeDocument/2006/relationships/tags" Target="../tags/tag58.xml"/><Relationship Id="rId5" Type="http://schemas.openxmlformats.org/officeDocument/2006/relationships/tags" Target="../tags/tag59.xml"/><Relationship Id="rId6" Type="http://schemas.openxmlformats.org/officeDocument/2006/relationships/tags" Target="../tags/tag60.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image" Target="../media/image2.jpeg"/><Relationship Id="rId3" Type="http://schemas.openxmlformats.org/officeDocument/2006/relationships/tags" Target="../tags/tag62.xml"/><Relationship Id="rId4" Type="http://schemas.openxmlformats.org/officeDocument/2006/relationships/tags" Target="../tags/tag63.xml"/><Relationship Id="rId5" Type="http://schemas.openxmlformats.org/officeDocument/2006/relationships/tags" Target="../tags/tag64.xml"/><Relationship Id="rId6" Type="http://schemas.openxmlformats.org/officeDocument/2006/relationships/tags" Target="../tags/tag65.xml"/><Relationship Id="rId7" Type="http://schemas.openxmlformats.org/officeDocument/2006/relationships/tags" Target="../tags/tag66.xml"/><Relationship Id="rId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image" Target="../media/image1.png"/><Relationship Id="rId3" Type="http://schemas.openxmlformats.org/officeDocument/2006/relationships/tags" Target="../tags/tag68.xml"/><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tags" Target="../tags/tag71.xml"/><Relationship Id="rId7" Type="http://schemas.openxmlformats.org/officeDocument/2006/relationships/tags" Target="../tags/tag72.xml"/><Relationship Id="rId8" Type="http://schemas.openxmlformats.org/officeDocument/2006/relationships/tags" Target="../tags/tag73.xml"/><Relationship Id="rId9" Type="http://schemas.openxmlformats.org/officeDocument/2006/relationships/tags" Target="../tags/tag74.xml"/><Relationship Id="rId10" Type="http://schemas.openxmlformats.org/officeDocument/2006/relationships/tags" Target="../tags/tag75.xml"/><Relationship Id="rId11" Type="http://schemas.openxmlformats.org/officeDocument/2006/relationships/tags" Target="../tags/tag76.xml"/><Relationship Id="rId12" Type="http://schemas.openxmlformats.org/officeDocument/2006/relationships/tags" Target="../tags/tag77.xml"/><Relationship Id="rId13" Type="http://schemas.openxmlformats.org/officeDocument/2006/relationships/tags" Target="../tags/tag78.xml"/><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0" descr="VCG211379497789"/>
          <p:cNvPicPr>
            <a:picLocks noChangeAspect="1"/>
          </p:cNvPicPr>
          <p:nvPr>
            <p:custDataLst>
              <p:tags r:id="rId1"/>
            </p:custDataLst>
          </p:nvPr>
        </p:nvPicPr>
        <p:blipFill>
          <a:blip xmlns:r="http://schemas.openxmlformats.org/officeDocument/2006/relationships" r:embed="rId2"/>
          <a:srcRect l="24049" t="27156" r="21979" b="33813"/>
          <a:stretch>
            <a:fillRect/>
          </a:stretch>
        </p:blipFill>
        <p:spPr>
          <a:xfrm>
            <a:off x="0" y="0"/>
            <a:ext cx="12192000" cy="6858000"/>
          </a:xfrm>
          <a:prstGeom prst="rect"/>
        </p:spPr>
      </p:pic>
      <p:sp>
        <p:nvSpPr>
          <p:cNvPr id="1048666" name="副标题"/>
          <p:cNvSpPr txBox="1">
            <a:spLocks noGrp="1"/>
          </p:cNvSpPr>
          <p:nvPr>
            <p:ph type="body" idx="9" hasCustomPrompt="1"/>
            <p:custDataLst>
              <p:tags r:id="rId3"/>
            </p:custDataLst>
          </p:nvPr>
        </p:nvSpPr>
        <p:spPr>
          <a:xfrm>
            <a:off x="649605" y="3589020"/>
            <a:ext cx="8394700" cy="1262380"/>
          </a:xfrm>
          <a:prstGeom prst="rect"/>
          <a:noFill/>
        </p:spPr>
        <p:txBody>
          <a:bodyPr anchor="t" anchorCtr="0" bIns="45720" lIns="91440" rIns="91440" rtlCol="0" tIns="45720" wrap="square">
            <a:noAutofit/>
          </a:bodyPr>
          <a:lstStyle>
            <a:lvl1pPr algn="l" defTabSz="914400" eaLnBrk="1" fontAlgn="ctr" hangingPunct="1" latinLnBrk="0" lvl="0" marL="0" marR="0" rtl="0">
              <a:lnSpc>
                <a:spcPct val="100000"/>
              </a:lnSpc>
              <a:buClrTx/>
              <a:buSzTx/>
              <a:buFontTx/>
              <a:buNone/>
              <a:defRPr baseline="0" b="0" cap="none" sz="1800" i="0" kern="1200" kumimoji="0" noProof="1" normalizeH="0" spc="0" strike="noStrike" u="none">
                <a:solidFill>
                  <a:schemeClr val="tx1"/>
                </a:solidFill>
                <a:latin typeface="+mn-ea"/>
                <a:ea typeface="+mn-ea"/>
                <a:cs typeface="微软雅黑" panose="020B0503020204020204" pitchFamily="34" charset="-122"/>
                <a:sym typeface="+mn-ea"/>
              </a:defRPr>
            </a:lvl1pPr>
          </a:lstStyle>
          <a:p>
            <a:pPr algn="l" fontAlgn="ctr" lvl="0">
              <a:buClrTx/>
              <a:buSzTx/>
              <a:buFontTx/>
            </a:pPr>
            <a:r>
              <a:rPr>
                <a:sym typeface="+mn-ea"/>
              </a:rPr>
              <a:t>单击此处编辑母版副标题样式</a:t>
            </a:r>
            <a:endParaRPr>
              <a:sym typeface="+mn-ea"/>
            </a:endParaRPr>
          </a:p>
        </p:txBody>
      </p:sp>
      <p:sp>
        <p:nvSpPr>
          <p:cNvPr id="1048668" name="圆角矩形 8"/>
          <p:cNvSpPr/>
          <p:nvPr>
            <p:custDataLst>
              <p:tags r:id="rId4"/>
            </p:custDataLst>
          </p:nvPr>
        </p:nvSpPr>
        <p:spPr>
          <a:xfrm>
            <a:off x="649605" y="495300"/>
            <a:ext cx="288290" cy="36195"/>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670" name="圆角矩形 15"/>
          <p:cNvSpPr/>
          <p:nvPr>
            <p:custDataLst>
              <p:tags r:id="rId5"/>
            </p:custDataLst>
          </p:nvPr>
        </p:nvSpPr>
        <p:spPr>
          <a:xfrm>
            <a:off x="649605" y="64579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672" name="圆角矩形 16"/>
          <p:cNvSpPr/>
          <p:nvPr>
            <p:custDataLst>
              <p:tags r:id="rId6"/>
            </p:custDataLst>
          </p:nvPr>
        </p:nvSpPr>
        <p:spPr>
          <a:xfrm>
            <a:off x="649605" y="57086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674" name="标题"/>
          <p:cNvSpPr txBox="1">
            <a:spLocks noGrp="1"/>
          </p:cNvSpPr>
          <p:nvPr>
            <p:ph type="title" idx="5" hasCustomPrompt="1"/>
            <p:custDataLst>
              <p:tags r:id="rId7"/>
            </p:custDataLst>
          </p:nvPr>
        </p:nvSpPr>
        <p:spPr>
          <a:xfrm>
            <a:off x="649605" y="1620520"/>
            <a:ext cx="8394065" cy="1838960"/>
          </a:xfrm>
          <a:prstGeom prst="rect"/>
          <a:noFill/>
        </p:spPr>
        <p:txBody>
          <a:bodyPr anchor="b" anchorCtr="0" bIns="45720" lIns="91440" rIns="91440" rtlCol="0" tIns="45720" wrap="square">
            <a:noAutofit/>
          </a:bodyPr>
          <a:lstStyle>
            <a:lvl1pPr algn="l" defTabSz="914400" eaLnBrk="1" fontAlgn="ctr" hangingPunct="1" latinLnBrk="0" marL="0" marR="0" rtl="0">
              <a:lnSpc>
                <a:spcPct val="100000"/>
              </a:lnSpc>
              <a:buClrTx/>
              <a:buSzTx/>
              <a:buFontTx/>
              <a:buNone/>
              <a:defRPr altLang="en-US" baseline="0" b="1" cap="none" sz="60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fontAlgn="ctr" lvl="0">
              <a:lnSpc>
                <a:spcPct val="100000"/>
              </a:lnSpc>
            </a:pPr>
            <a:r>
              <a:rPr>
                <a:sym typeface="+mn-ea"/>
              </a:rPr>
              <a:t>单击此处编辑标题</a:t>
            </a:r>
            <a:endParaRPr>
              <a:sym typeface="+mn-ea"/>
            </a:endParaRPr>
          </a:p>
        </p:txBody>
      </p:sp>
      <p:sp>
        <p:nvSpPr>
          <p:cNvPr id="1048676" name="署名"/>
          <p:cNvSpPr>
            <a:spLocks noGrp="1"/>
          </p:cNvSpPr>
          <p:nvPr>
            <p:ph type="body" idx="4" hasCustomPrompt="1"/>
            <p:custDataLst>
              <p:tags r:id="rId8"/>
            </p:custDataLst>
          </p:nvPr>
        </p:nvSpPr>
        <p:spPr>
          <a:xfrm flipH="1">
            <a:off x="918845" y="5165090"/>
            <a:ext cx="1934845" cy="490855"/>
          </a:xfrm>
          <a:prstGeom prst="rect"/>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Autofit/>
          </a:bodyPr>
          <a:lstStyle>
            <a:lvl1pPr algn="ctr" defTabSz="914400" eaLnBrk="1" fontAlgn="auto" hangingPunct="1" latinLnBrk="0" lvl="0" marL="0" marR="0" rtl="0">
              <a:lnSpc>
                <a:spcPct val="100000"/>
              </a:lnSpc>
              <a:buClrTx/>
              <a:buSzTx/>
              <a:buFontTx/>
              <a:buNone/>
              <a:defRPr altLang="zh-CN" baseline="0" b="1" cap="none" dirty="0" sz="1600" i="0" kern="1200" kumimoji="0" lang="en-US" noProof="1" normalizeH="0" spc="0" strike="noStrike" u="none">
                <a:solidFill>
                  <a:schemeClr val="tx1"/>
                </a:solidFill>
                <a:latin typeface="+mn-lt"/>
                <a:ea typeface="+mj-ea"/>
                <a:cs typeface="微软雅黑" panose="020B0503020204020204" pitchFamily="34" charset="-122"/>
                <a:sym typeface="+mn-ea"/>
              </a:defRPr>
            </a:lvl1pPr>
          </a:lstStyle>
          <a:p>
            <a:pPr algn="ctr" lvl="0">
              <a:buClrTx/>
              <a:buSzTx/>
              <a:buFontTx/>
            </a:pPr>
            <a:r>
              <a:rPr>
                <a:sym typeface="+mn-ea"/>
              </a:rPr>
              <a:t>单击此处编辑文本</a:t>
            </a:r>
            <a:endParaRPr>
              <a:sym typeface="+mn-ea"/>
            </a:endParaRPr>
          </a:p>
        </p:txBody>
      </p:sp>
      <p:sp>
        <p:nvSpPr>
          <p:cNvPr id="1048678" name="任意多边形 39"/>
          <p:cNvSpPr/>
          <p:nvPr>
            <p:custDataLst>
              <p:tags r:id="rId9"/>
            </p:custDataLst>
          </p:nvPr>
        </p:nvSpPr>
        <p:spPr>
          <a:xfrm flipV="1">
            <a:off x="789305" y="5151755"/>
            <a:ext cx="2292985" cy="608330"/>
          </a:xfrm>
          <a:custGeom>
            <a:avLst/>
            <a:gdLst>
              <a:gd name="adj" fmla="val 20740"/>
              <a:gd name="a" fmla="pin 0 adj 50000"/>
              <a:gd name="dx1" fmla="*/ ss a 100000"/>
              <a:gd name="x1" fmla="+- r 0 dx1"/>
              <a:gd name="it" fmla="*/ dx1 1 2"/>
              <a:gd name="ir" fmla="+/ x1 r 2"/>
            </a:gdLst>
            <a:ahLst/>
            <a:cxnLst>
              <a:cxn ang="0">
                <a:pos x="r" y="vc"/>
              </a:cxn>
              <a:cxn ang="cd4">
                <a:pos x="hc" y="b"/>
              </a:cxn>
              <a:cxn ang="cd2">
                <a:pos x="l" y="vc"/>
              </a:cxn>
              <a:cxn ang="3">
                <a:pos x="hc" y="t"/>
              </a:cxn>
            </a:cxnLst>
            <a:rect l="l" t="t" r="r" b="b"/>
            <a:pathLst>
              <a:path w="3611" h="958">
                <a:moveTo>
                  <a:pt x="0" y="0"/>
                </a:moveTo>
                <a:lnTo>
                  <a:pt x="1085" y="0"/>
                </a:lnTo>
                <a:lnTo>
                  <a:pt x="1210" y="125"/>
                </a:lnTo>
                <a:lnTo>
                  <a:pt x="3611" y="125"/>
                </a:lnTo>
                <a:lnTo>
                  <a:pt x="3611" y="785"/>
                </a:lnTo>
                <a:lnTo>
                  <a:pt x="3438" y="958"/>
                </a:lnTo>
                <a:lnTo>
                  <a:pt x="1392" y="958"/>
                </a:lnTo>
                <a:lnTo>
                  <a:pt x="213" y="958"/>
                </a:lnTo>
                <a:lnTo>
                  <a:pt x="0" y="958"/>
                </a:lnTo>
                <a:lnTo>
                  <a:pt x="0" y="810"/>
                </a:lnTo>
                <a:lnTo>
                  <a:pt x="0" y="399"/>
                </a:lnTo>
                <a:lnTo>
                  <a:pt x="0" y="0"/>
                </a:lnTo>
                <a:close/>
              </a:path>
            </a:pathLst>
          </a:custGeom>
          <a:noFill/>
          <a:ln>
            <a:gradFill>
              <a:gsLst>
                <a:gs pos="0">
                  <a:schemeClr val="accent1">
                    <a:lumMod val="75000"/>
                  </a:schemeClr>
                </a:gs>
                <a:gs pos="20000">
                  <a:schemeClr val="accent1">
                    <a:lumMod val="75000"/>
                  </a:schemeClr>
                </a:gs>
                <a:gs pos="75000">
                  <a:schemeClr val="bg1">
                    <a:alpha val="0"/>
                  </a:schemeClr>
                </a:gs>
              </a:gsLst>
              <a:lin ang="6420000" scaled="0"/>
            </a:grad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p>
            <a:pPr algn="ctr"/>
            <a:endParaRPr altLang="en-US" lang="zh-CN">
              <a:cs typeface="微软雅黑" panose="020B0503020204020204" pitchFamily="34" charset="-122"/>
            </a:endParaRPr>
          </a:p>
        </p:txBody>
      </p:sp>
      <p:sp>
        <p:nvSpPr>
          <p:cNvPr id="1048680" name="任意多边形 40"/>
          <p:cNvSpPr/>
          <p:nvPr>
            <p:custDataLst>
              <p:tags r:id="rId10"/>
            </p:custDataLst>
          </p:nvPr>
        </p:nvSpPr>
        <p:spPr>
          <a:xfrm flipH="1">
            <a:off x="2375535" y="5226050"/>
            <a:ext cx="619125" cy="381000"/>
          </a:xfrm>
          <a:custGeom>
            <a:avLst/>
            <a:gdLst>
              <a:gd name="connisteX0" fmla="*/ 70485 w 619125"/>
              <a:gd name="connsiteY0" fmla="*/ 0 h 381000"/>
              <a:gd name="connisteX1" fmla="*/ 0 w 619125"/>
              <a:gd name="connsiteY1" fmla="*/ 71120 h 381000"/>
              <a:gd name="connisteX2" fmla="*/ 0 w 619125"/>
              <a:gd name="connsiteY2" fmla="*/ 381000 h 381000"/>
              <a:gd name="connisteX3" fmla="*/ 619125 w 619125"/>
              <a:gd name="connsiteY3" fmla="*/ 381000 h 381000"/>
            </a:gdLst>
            <a:ahLst/>
            <a:cxnLst>
              <a:cxn ang="0">
                <a:pos x="connisteX0" y="connsiteY0"/>
              </a:cxn>
              <a:cxn ang="0">
                <a:pos x="connisteX1" y="connsiteY1"/>
              </a:cxn>
              <a:cxn ang="0">
                <a:pos x="connisteX2" y="connsiteY2"/>
              </a:cxn>
              <a:cxn ang="0">
                <a:pos x="connisteX3" y="connsiteY3"/>
              </a:cxn>
            </a:cxnLst>
            <a:rect l="l" t="t" r="r" b="b"/>
            <a:pathLst>
              <a:path w="619125" h="381000">
                <a:moveTo>
                  <a:pt x="70485" y="0"/>
                </a:moveTo>
                <a:lnTo>
                  <a:pt x="0" y="71120"/>
                </a:lnTo>
                <a:lnTo>
                  <a:pt x="0" y="381000"/>
                </a:lnTo>
                <a:lnTo>
                  <a:pt x="619125" y="381000"/>
                </a:lnTo>
              </a:path>
            </a:pathLst>
          </a:custGeom>
          <a:noFill/>
          <a:ln>
            <a:gradFill>
              <a:gsLst>
                <a:gs pos="23000">
                  <a:schemeClr val="bg1">
                    <a:alpha val="0"/>
                  </a:schemeClr>
                </a:gs>
                <a:gs pos="100000">
                  <a:schemeClr val="accent1">
                    <a:lumMod val="7500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682" name="任意多边形 41"/>
          <p:cNvSpPr/>
          <p:nvPr>
            <p:custDataLst>
              <p:tags r:id="rId11"/>
            </p:custDataLst>
          </p:nvPr>
        </p:nvSpPr>
        <p:spPr>
          <a:xfrm flipH="1">
            <a:off x="715645" y="5322570"/>
            <a:ext cx="735965" cy="378460"/>
          </a:xfrm>
          <a:custGeom>
            <a:avLst/>
            <a:gdLst>
              <a:gd name="connisteX0" fmla="*/ 0 w 177800"/>
              <a:gd name="connsiteY0" fmla="*/ 378460 h 378460"/>
              <a:gd name="connisteX1" fmla="*/ 177800 w 177800"/>
              <a:gd name="connsiteY1" fmla="*/ 378460 h 378460"/>
              <a:gd name="connisteX2" fmla="*/ 177800 w 177800"/>
              <a:gd name="connsiteY2" fmla="*/ 0 h 378460"/>
            </a:gdLst>
            <a:ahLst/>
            <a:cxnLst>
              <a:cxn ang="0">
                <a:pos x="connisteX0" y="connsiteY0"/>
              </a:cxn>
              <a:cxn ang="0">
                <a:pos x="connisteX1" y="connsiteY1"/>
              </a:cxn>
              <a:cxn ang="0">
                <a:pos x="connisteX2" y="connsiteY2"/>
              </a:cxn>
            </a:cxnLst>
            <a:rect l="l" t="t" r="r" b="b"/>
            <a:pathLst>
              <a:path w="177800" h="378460">
                <a:moveTo>
                  <a:pt x="0" y="378460"/>
                </a:moveTo>
                <a:lnTo>
                  <a:pt x="177800" y="378460"/>
                </a:lnTo>
                <a:lnTo>
                  <a:pt x="177800" y="0"/>
                </a:lnTo>
              </a:path>
            </a:pathLst>
          </a:custGeom>
          <a:noFill/>
          <a:ln>
            <a:gradFill>
              <a:gsLst>
                <a:gs pos="23000">
                  <a:schemeClr val="accent1">
                    <a:lumMod val="75000"/>
                  </a:schemeClr>
                </a:gs>
                <a:gs pos="100000">
                  <a:schemeClr val="bg1">
                    <a:alpha val="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684"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86"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688"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目录">
    <p:spTree>
      <p:nvGrpSpPr>
        <p:cNvPr id="35" name=""/>
        <p:cNvGrpSpPr/>
        <p:nvPr/>
      </p:nvGrpSpPr>
      <p:grpSpPr>
        <a:xfrm>
          <a:off x="0" y="0"/>
          <a:ext cx="0" cy="0"/>
          <a:chOff x="0" y="0"/>
          <a:chExt cx="0" cy="0"/>
        </a:xfrm>
      </p:grpSpPr>
      <p:pic>
        <p:nvPicPr>
          <p:cNvPr id="2097157" name="图片 6"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690" name="标题"/>
          <p:cNvSpPr txBox="1">
            <a:spLocks noGrp="1"/>
          </p:cNvSpPr>
          <p:nvPr>
            <p:ph type="title" idx="1" hasCustomPrompt="1"/>
            <p:custDataLst>
              <p:tags r:id="rId3"/>
            </p:custDataLst>
          </p:nvPr>
        </p:nvSpPr>
        <p:spPr>
          <a:xfrm>
            <a:off x="3352800" y="213360"/>
            <a:ext cx="5486400" cy="1611630"/>
          </a:xfrm>
          <a:prstGeom prst="rect"/>
          <a:noFill/>
        </p:spPr>
        <p:txBody>
          <a:bodyPr anchor="b" anchorCtr="0" bIns="45720" lIns="91440" rIns="91440" rtlCol="0" tIns="45720" wrap="square">
            <a:noAutofit/>
          </a:bodyPr>
          <a:lstStyle>
            <a:lvl1pPr algn="ctr" defTabSz="914400" eaLnBrk="1" fontAlgn="ctr" hangingPunct="1" latinLnBrk="0" lvl="0" marL="0" marR="0" rtl="0">
              <a:lnSpc>
                <a:spcPct val="100000"/>
              </a:lnSpc>
              <a:buClrTx/>
              <a:buSzTx/>
              <a:buFontTx/>
              <a:buNone/>
              <a:defRPr altLang="en-US" baseline="0" b="1" cap="none" sz="66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ctr" fontAlgn="ctr" lvl="0">
              <a:buClrTx/>
              <a:buSzTx/>
              <a:buFontTx/>
            </a:pPr>
            <a:r>
              <a:rPr>
                <a:sym typeface="+mn-ea"/>
              </a:rPr>
              <a:t>单击编辑标题</a:t>
            </a:r>
            <a:endParaRPr>
              <a:sym typeface="+mn-ea"/>
            </a:endParaRPr>
          </a:p>
        </p:txBody>
      </p:sp>
      <p:sp>
        <p:nvSpPr>
          <p:cNvPr id="1048692"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4"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696"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37" name=""/>
        <p:cNvGrpSpPr/>
        <p:nvPr/>
      </p:nvGrpSpPr>
      <p:grpSpPr>
        <a:xfrm>
          <a:off x="0" y="0"/>
          <a:ext cx="0" cy="0"/>
          <a:chOff x="0" y="0"/>
          <a:chExt cx="0" cy="0"/>
        </a:xfrm>
      </p:grpSpPr>
      <p:pic>
        <p:nvPicPr>
          <p:cNvPr id="2097159" name="图片 8" descr="VCG211379497789"/>
          <p:cNvPicPr>
            <a:picLocks noChangeAspect="1"/>
          </p:cNvPicPr>
          <p:nvPr>
            <p:custDataLst>
              <p:tags r:id="rId1"/>
            </p:custDataLst>
          </p:nvPr>
        </p:nvPicPr>
        <p:blipFill>
          <a:blip xmlns:r="http://schemas.openxmlformats.org/officeDocument/2006/relationships" r:embed="rId2"/>
          <a:srcRect l="24049" t="27156" r="21979" b="33813"/>
          <a:stretch>
            <a:fillRect/>
          </a:stretch>
        </p:blipFill>
        <p:spPr>
          <a:xfrm flipH="1">
            <a:off x="0" y="0"/>
            <a:ext cx="12192000" cy="6858000"/>
          </a:xfrm>
          <a:prstGeom prst="rect"/>
        </p:spPr>
      </p:pic>
      <p:sp>
        <p:nvSpPr>
          <p:cNvPr id="1048698" name="节编号"/>
          <p:cNvSpPr>
            <a:spLocks noGrp="1"/>
          </p:cNvSpPr>
          <p:nvPr>
            <p:ph type="body" idx="2" hasCustomPrompt="1"/>
            <p:custDataLst>
              <p:tags r:id="rId3"/>
            </p:custDataLst>
          </p:nvPr>
        </p:nvSpPr>
        <p:spPr>
          <a:xfrm>
            <a:off x="7912735" y="1858010"/>
            <a:ext cx="3754755" cy="804545"/>
          </a:xfrm>
          <a:prstGeom prst="rect"/>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b" anchorCtr="0" bIns="45720" compatLnSpc="1" forceAA="0" fromWordArt="0" horzOverflow="overflow" lIns="91440" numCol="1" rIns="91440" rtlCol="0" spcCol="0" tIns="45720" vert="horz" vertOverflow="overflow" wrap="square">
            <a:noAutofit/>
          </a:bodyPr>
          <a:lstStyle>
            <a:lvl1pPr algn="r" defTabSz="914400" eaLnBrk="1" fontAlgn="auto" hangingPunct="1" latinLnBrk="0" lvl="0" marL="0" marR="0" rtl="0">
              <a:lnSpc>
                <a:spcPct val="100000"/>
              </a:lnSpc>
              <a:buClrTx/>
              <a:buSzTx/>
              <a:buFontTx/>
              <a:buNone/>
              <a:defRPr altLang="zh-CN" baseline="0" b="1" cap="none" dirty="0" sz="2800" i="0" kern="1200" kumimoji="0" lang="en-US" noProof="1" normalizeH="0" spc="0" strike="noStrike" u="none">
                <a:solidFill>
                  <a:schemeClr val="tx1"/>
                </a:solidFill>
                <a:latin typeface="+mj-ea"/>
                <a:ea typeface="+mj-ea"/>
                <a:cs typeface="微软雅黑" panose="020B0503020204020204" pitchFamily="34" charset="-122"/>
                <a:sym typeface="+mn-ea"/>
              </a:defRPr>
            </a:lvl1pPr>
          </a:lstStyle>
          <a:p>
            <a:pPr algn="r" lvl="0">
              <a:buClrTx/>
              <a:buSzTx/>
              <a:buFontTx/>
            </a:pPr>
            <a:r>
              <a:rPr>
                <a:sym typeface="+mn-ea"/>
              </a:rPr>
              <a:t>编辑节编号</a:t>
            </a:r>
            <a:endParaRPr>
              <a:sym typeface="+mn-ea"/>
            </a:endParaRPr>
          </a:p>
        </p:txBody>
      </p:sp>
      <p:sp>
        <p:nvSpPr>
          <p:cNvPr id="1048700" name="标题"/>
          <p:cNvSpPr txBox="1">
            <a:spLocks noGrp="1"/>
          </p:cNvSpPr>
          <p:nvPr>
            <p:ph type="title" idx="1" hasCustomPrompt="1"/>
            <p:custDataLst>
              <p:tags r:id="rId4"/>
            </p:custDataLst>
          </p:nvPr>
        </p:nvSpPr>
        <p:spPr>
          <a:xfrm>
            <a:off x="6304280" y="3044825"/>
            <a:ext cx="5397500" cy="2398395"/>
          </a:xfrm>
          <a:prstGeom prst="rect"/>
          <a:noFill/>
        </p:spPr>
        <p:txBody>
          <a:bodyPr anchor="t" anchorCtr="0" bIns="45720" lIns="91440" rIns="91440" rtlCol="0" tIns="45720" wrap="square">
            <a:noAutofit/>
          </a:bodyPr>
          <a:lstStyle>
            <a:lvl1pPr algn="r" defTabSz="914400" eaLnBrk="1" fontAlgn="ctr" hangingPunct="1" latinLnBrk="0" lvl="0" marL="0" marR="0" rtl="0">
              <a:lnSpc>
                <a:spcPct val="100000"/>
              </a:lnSpc>
              <a:buClrTx/>
              <a:buSzTx/>
              <a:buFontTx/>
              <a:buNone/>
              <a:defRPr altLang="en-US" baseline="0" b="1" cap="none" sz="48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r" fontAlgn="ctr" lvl="0">
              <a:buClrTx/>
              <a:buSzTx/>
              <a:buFontTx/>
            </a:pPr>
            <a:r>
              <a:rPr>
                <a:sym typeface="+mn-ea"/>
              </a:rPr>
              <a:t>单击此处编辑标题</a:t>
            </a:r>
            <a:endParaRPr>
              <a:sym typeface="+mn-ea"/>
            </a:endParaRPr>
          </a:p>
        </p:txBody>
      </p:sp>
      <p:sp>
        <p:nvSpPr>
          <p:cNvPr id="1048702"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04"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06"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9" name=""/>
        <p:cNvGrpSpPr/>
        <p:nvPr/>
      </p:nvGrpSpPr>
      <p:grpSpPr>
        <a:xfrm>
          <a:off x="0" y="0"/>
          <a:ext cx="0" cy="0"/>
          <a:chOff x="0" y="0"/>
          <a:chExt cx="0" cy="0"/>
        </a:xfrm>
      </p:grpSpPr>
      <p:pic>
        <p:nvPicPr>
          <p:cNvPr id="2097161" name="图片 8"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08" name="标题"/>
          <p:cNvSpPr txBox="1">
            <a:spLocks noGrp="1"/>
          </p:cNvSpPr>
          <p:nvPr>
            <p:ph type="title" idx="2"/>
            <p:custDataLst>
              <p:tags r:id="rId3"/>
            </p:custDataLst>
          </p:nvPr>
        </p:nvSpPr>
        <p:spPr>
          <a:xfrm>
            <a:off x="608330" y="60960"/>
            <a:ext cx="10968990" cy="1252855"/>
          </a:xfrm>
          <a:prstGeom prst="rect"/>
          <a:noFill/>
          <a:ln>
            <a:noFill/>
            <a:prstDash val="sysDash"/>
          </a:ln>
        </p:spPr>
        <p:txBody>
          <a:bodyPr anchor="b" anchorCtr="0" bIns="45720" lIns="91440" rIns="91440" rtlCol="0" tIns="45720"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algn="l" lvl="0">
              <a:buClrTx/>
              <a:buSzTx/>
              <a:buFontTx/>
            </a:pPr>
            <a:r>
              <a:rPr dirty="0">
                <a:sym typeface="+mn-ea"/>
              </a:rPr>
              <a:t>单击此处编辑母版标题样式</a:t>
            </a:r>
            <a:endParaRPr dirty="0">
              <a:sym typeface="+mn-ea"/>
            </a:endParaRPr>
          </a:p>
        </p:txBody>
      </p:sp>
      <p:sp>
        <p:nvSpPr>
          <p:cNvPr id="1048710" name="正文"/>
          <p:cNvSpPr txBox="1">
            <a:spLocks noGrp="1"/>
          </p:cNvSpPr>
          <p:nvPr>
            <p:ph idx="1" hasCustomPrompt="1"/>
            <p:custDataLst>
              <p:tags r:id="rId4"/>
            </p:custDataLst>
          </p:nvPr>
        </p:nvSpPr>
        <p:spPr>
          <a:xfrm>
            <a:off x="608330" y="1490345"/>
            <a:ext cx="10969625" cy="4759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12"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4"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16"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0"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18" name="正文"/>
          <p:cNvSpPr txBox="1">
            <a:spLocks noGrp="1"/>
          </p:cNvSpPr>
          <p:nvPr>
            <p:ph idx="3"/>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20" name="正文"/>
          <p:cNvSpPr txBox="1">
            <a:spLocks noGrp="1"/>
          </p:cNvSpPr>
          <p:nvPr>
            <p:ph idx="2"/>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22" name="标题"/>
          <p:cNvSpPr txBox="1">
            <a:spLocks noGrp="1"/>
          </p:cNvSpPr>
          <p:nvPr>
            <p:ph type="title" idx="1"/>
            <p:custDataLst>
              <p:tags r:id="rId5"/>
            </p:custDataLst>
          </p:nvPr>
        </p:nvSpPr>
        <p:spPr>
          <a:xfrm>
            <a:off x="608330" y="151765"/>
            <a:ext cx="10968990" cy="1162050"/>
          </a:xfrm>
          <a:prstGeom prst="rect"/>
          <a:noFill/>
          <a:ln>
            <a:noFill/>
            <a:prstDash val="sysDash"/>
          </a:ln>
        </p:spPr>
        <p:txBody>
          <a:bodyPr anchor="b" anchorCtr="0" bIns="45720" lIns="91440" rIns="91440" rtlCol="0" tIns="45720" vert="horz"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24" name="日期占位符 4"/>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26" name="页脚占位符 5"/>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28" name="灯片编号占位符 6"/>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4"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30" name="正文"/>
          <p:cNvSpPr txBox="1">
            <a:spLocks noGrp="1"/>
          </p:cNvSpPr>
          <p:nvPr>
            <p:ph idx="5"/>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32" name="标题"/>
          <p:cNvSpPr txBox="1">
            <a:spLocks noGrp="1"/>
          </p:cNvSpPr>
          <p:nvPr>
            <p:ph type="title" idx="4"/>
            <p:custDataLst>
              <p:tags r:id="rId4"/>
            </p:custDataLst>
          </p:nvPr>
        </p:nvSpPr>
        <p:spPr>
          <a:xfrm>
            <a:off x="6235200" y="1418405"/>
            <a:ext cx="5342400" cy="420370"/>
          </a:xfrm>
          <a:prstGeom prst="rect"/>
          <a:noFill/>
          <a:ln>
            <a:noFill/>
            <a:prstDash val="sysDash"/>
          </a:ln>
        </p:spPr>
        <p:txBody>
          <a:bodyPr rtlCol="0" wrap="square">
            <a:spAutoFit/>
          </a:bodyPr>
          <a:lstStyle>
            <a:lvl1pPr algn="l" defTabSz="914400" eaLnBrk="1" fontAlgn="auto" hangingPunct="1" latinLnBrk="0" lvl="0" marL="0" marR="0" rtl="0">
              <a:lnSpc>
                <a:spcPct val="100000"/>
              </a:lnSpc>
              <a:buClrTx/>
              <a:buSzTx/>
              <a:buFontTx/>
              <a:buNone/>
              <a:defRPr altLang="en-US" baseline="0" b="1" cap="none" sz="20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l" lvl="0">
              <a:buClrTx/>
              <a:buSzTx/>
              <a:buFontTx/>
            </a:pPr>
            <a:r>
              <a:rPr>
                <a:sym typeface="+mn-ea"/>
              </a:rPr>
              <a:t>单击此处编辑母版标题样式</a:t>
            </a:r>
            <a:endParaRPr>
              <a:sym typeface="+mn-ea"/>
            </a:endParaRPr>
          </a:p>
        </p:txBody>
      </p:sp>
      <p:sp>
        <p:nvSpPr>
          <p:cNvPr id="1048734" name="正文"/>
          <p:cNvSpPr txBox="1">
            <a:spLocks noGrp="1"/>
          </p:cNvSpPr>
          <p:nvPr>
            <p:ph idx="3"/>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36" name="标题"/>
          <p:cNvSpPr txBox="1">
            <a:spLocks noGrp="1"/>
          </p:cNvSpPr>
          <p:nvPr>
            <p:ph type="title" idx="2"/>
            <p:custDataLst>
              <p:tags r:id="rId6"/>
            </p:custDataLst>
          </p:nvPr>
        </p:nvSpPr>
        <p:spPr>
          <a:xfrm>
            <a:off x="608400" y="1440660"/>
            <a:ext cx="5342400" cy="39878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a:sym typeface="+mn-ea"/>
              </a:rPr>
              <a:t>单击此处编辑母版标题样式</a:t>
            </a:r>
            <a:endParaRPr>
              <a:sym typeface="+mn-ea"/>
            </a:endParaRPr>
          </a:p>
        </p:txBody>
      </p:sp>
      <p:sp>
        <p:nvSpPr>
          <p:cNvPr id="1048738" name="标题"/>
          <p:cNvSpPr txBox="1">
            <a:spLocks noGrp="1"/>
          </p:cNvSpPr>
          <p:nvPr>
            <p:ph type="title" idx="1"/>
            <p:custDataLst>
              <p:tags r:id="rId7"/>
            </p:custDataLst>
          </p:nvPr>
        </p:nvSpPr>
        <p:spPr>
          <a:xfrm>
            <a:off x="608330" y="151765"/>
            <a:ext cx="10968990" cy="1162050"/>
          </a:xfrm>
          <a:prstGeom prst="rect"/>
          <a:noFill/>
          <a:ln>
            <a:noFill/>
            <a:prstDash val="sysDash"/>
          </a:ln>
        </p:spPr>
        <p:txBody>
          <a:bodyPr anchor="b" anchorCtr="0" bIns="45720" lIns="91440" rIns="91440" rtlCol="0" tIns="45720" vert="horz"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40" name="日期占位符 6"/>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42" name="页脚占位符 7"/>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44" name="灯片编号占位符 8"/>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6"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46" name="标题"/>
          <p:cNvSpPr txBox="1">
            <a:spLocks noGrp="1"/>
          </p:cNvSpPr>
          <p:nvPr>
            <p:ph type="title" idx="1"/>
            <p:custDataLst>
              <p:tags r:id="rId3"/>
            </p:custDataLst>
          </p:nvPr>
        </p:nvSpPr>
        <p:spPr>
          <a:xfrm>
            <a:off x="608330" y="151765"/>
            <a:ext cx="10968990" cy="1162050"/>
          </a:xfrm>
          <a:prstGeom prst="rect"/>
          <a:noFill/>
          <a:ln>
            <a:noFill/>
            <a:prstDash val="sysDash"/>
          </a:ln>
        </p:spPr>
        <p:txBody>
          <a:bodyPr anchor="b" anchorCtr="0" bIns="45720" lIns="91440" rIns="91440" rtlCol="0" tIns="45720" vert="horz"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48"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50"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52"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54" name="日期占位符 1"/>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756" name="页脚占位符 2"/>
          <p:cNvSpPr>
            <a:spLocks noGrp="1"/>
          </p:cNvSpPr>
          <p:nvPr>
            <p:ph type="ftr" sz="quarter" idx="11"/>
            <p:custDataLst>
              <p:tags r:id="rId4"/>
            </p:custDataLst>
          </p:nvPr>
        </p:nvSpPr>
        <p:spPr/>
        <p:txBody>
          <a:bodyPr/>
          <a:p>
            <a:endParaRPr altLang="en-US" dirty="0" lang="zh-CN"/>
          </a:p>
        </p:txBody>
      </p:sp>
      <p:sp>
        <p:nvSpPr>
          <p:cNvPr id="1048758" name="灯片编号占位符 3"/>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60" name="正文"/>
          <p:cNvSpPr txBox="1">
            <a:spLocks noGrp="1"/>
          </p:cNvSpPr>
          <p:nvPr>
            <p:ph idx="1"/>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62"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4"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66"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7"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68" name="副标题"/>
          <p:cNvSpPr txBox="1">
            <a:spLocks noGrp="1"/>
          </p:cNvSpPr>
          <p:nvPr>
            <p:ph type="body" idx="2" hasCustomPrompt="1"/>
            <p:custDataLst>
              <p:tags r:id="rId3"/>
            </p:custDataLst>
          </p:nvPr>
        </p:nvSpPr>
        <p:spPr>
          <a:xfrm>
            <a:off x="608400" y="1324800"/>
            <a:ext cx="10969200" cy="337185"/>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0" cap="none" dirty="0" sz="1600" i="0" kern="1200" kumimoji="0" lang="zh-CN" noProof="1" normalizeH="0" spc="300" strike="noStrike" u="none">
                <a:solidFill>
                  <a:schemeClr val="tx1"/>
                </a:solidFill>
                <a:latin typeface="+mn-ea"/>
                <a:ea typeface="+mn-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8770" name="标题"/>
          <p:cNvSpPr txBox="1">
            <a:spLocks noGrp="1"/>
          </p:cNvSpPr>
          <p:nvPr>
            <p:ph type="title" idx="1"/>
            <p:custDataLst>
              <p:tags r:id="rId4"/>
            </p:custDataLst>
          </p:nvPr>
        </p:nvSpPr>
        <p:spPr>
          <a:xfrm>
            <a:off x="608330" y="151765"/>
            <a:ext cx="10968990" cy="1162050"/>
          </a:xfrm>
          <a:prstGeom prst="rect"/>
          <a:noFill/>
          <a:ln>
            <a:noFill/>
            <a:prstDash val="sysDash"/>
          </a:ln>
        </p:spPr>
        <p:txBody>
          <a:bodyPr anchor="b" anchorCtr="0" bIns="45720" lIns="91440" rIns="91440" rtlCol="0" tIns="45720"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algn="l" lvl="0">
              <a:buClrTx/>
              <a:buSzTx/>
              <a:buFontTx/>
            </a:pPr>
            <a:r>
              <a:rPr dirty="0">
                <a:sym typeface="+mn-ea"/>
              </a:rPr>
              <a:t>单击此处编辑母版标题样式</a:t>
            </a:r>
            <a:endParaRPr dirty="0">
              <a:sym typeface="+mn-ea"/>
            </a:endParaRPr>
          </a:p>
        </p:txBody>
      </p:sp>
      <p:sp>
        <p:nvSpPr>
          <p:cNvPr id="1048772"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74"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76"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14" descr="VCG211379497789"/>
          <p:cNvPicPr>
            <a:picLocks noChangeAspect="1"/>
          </p:cNvPicPr>
          <p:nvPr>
            <p:custDataLst>
              <p:tags r:id="rId1"/>
            </p:custDataLst>
          </p:nvPr>
        </p:nvPicPr>
        <p:blipFill>
          <a:blip xmlns:r="http://schemas.openxmlformats.org/officeDocument/2006/relationships" r:embed="rId2"/>
          <a:srcRect l="24049" t="27156" r="21979" b="33813"/>
          <a:stretch>
            <a:fillRect/>
          </a:stretch>
        </p:blipFill>
        <p:spPr>
          <a:xfrm>
            <a:off x="0" y="0"/>
            <a:ext cx="12192000" cy="6858000"/>
          </a:xfrm>
          <a:prstGeom prst="rect"/>
        </p:spPr>
      </p:pic>
      <p:sp>
        <p:nvSpPr>
          <p:cNvPr id="1048778" name="标题"/>
          <p:cNvSpPr txBox="1">
            <a:spLocks noGrp="1"/>
          </p:cNvSpPr>
          <p:nvPr>
            <p:ph type="title" idx="8" hasCustomPrompt="1"/>
            <p:custDataLst>
              <p:tags r:id="rId3"/>
            </p:custDataLst>
          </p:nvPr>
        </p:nvSpPr>
        <p:spPr>
          <a:xfrm>
            <a:off x="620395" y="1293495"/>
            <a:ext cx="5520055" cy="2679700"/>
          </a:xfrm>
          <a:prstGeom prst="rect"/>
          <a:noFill/>
        </p:spPr>
        <p:txBody>
          <a:bodyPr anchor="b" anchorCtr="0" bIns="45720" lIns="91440" rIns="91440" rtlCol="0" tIns="45720" wrap="square">
            <a:noAutofit/>
          </a:bodyPr>
          <a:lstStyle>
            <a:lvl1pPr algn="l" defTabSz="914400" eaLnBrk="1" fontAlgn="ctr" hangingPunct="1" latinLnBrk="0" lvl="0" marL="0" marR="0" rtl="0">
              <a:lnSpc>
                <a:spcPct val="100000"/>
              </a:lnSpc>
              <a:buClrTx/>
              <a:buSzTx/>
              <a:buFontTx/>
              <a:buNone/>
              <a:defRPr altLang="en-US" baseline="0" b="1" cap="none" sz="76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l" fontAlgn="ctr" lvl="0">
              <a:buClrTx/>
              <a:buSzTx/>
              <a:buFontTx/>
            </a:pPr>
            <a:r>
              <a:rPr>
                <a:sym typeface="+mn-ea"/>
              </a:rPr>
              <a:t>编辑标题</a:t>
            </a:r>
            <a:endParaRPr>
              <a:sym typeface="+mn-ea"/>
            </a:endParaRPr>
          </a:p>
        </p:txBody>
      </p:sp>
      <p:sp>
        <p:nvSpPr>
          <p:cNvPr id="1048780" name="圆角矩形 8"/>
          <p:cNvSpPr/>
          <p:nvPr>
            <p:custDataLst>
              <p:tags r:id="rId4"/>
            </p:custDataLst>
          </p:nvPr>
        </p:nvSpPr>
        <p:spPr>
          <a:xfrm>
            <a:off x="732155" y="495300"/>
            <a:ext cx="288290" cy="36195"/>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782" name="圆角矩形 7"/>
          <p:cNvSpPr/>
          <p:nvPr>
            <p:custDataLst>
              <p:tags r:id="rId5"/>
            </p:custDataLst>
          </p:nvPr>
        </p:nvSpPr>
        <p:spPr>
          <a:xfrm>
            <a:off x="732155" y="64579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784" name="圆角矩形 9"/>
          <p:cNvSpPr/>
          <p:nvPr>
            <p:custDataLst>
              <p:tags r:id="rId6"/>
            </p:custDataLst>
          </p:nvPr>
        </p:nvSpPr>
        <p:spPr>
          <a:xfrm>
            <a:off x="732155" y="57086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786" name="署名"/>
          <p:cNvSpPr>
            <a:spLocks noGrp="1"/>
          </p:cNvSpPr>
          <p:nvPr>
            <p:ph type="body" idx="4" hasCustomPrompt="1"/>
            <p:custDataLst>
              <p:tags r:id="rId7"/>
            </p:custDataLst>
          </p:nvPr>
        </p:nvSpPr>
        <p:spPr>
          <a:xfrm flipH="1">
            <a:off x="918845" y="5165090"/>
            <a:ext cx="1934845" cy="490855"/>
          </a:xfrm>
          <a:prstGeom prst="rect"/>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Autofit/>
          </a:bodyPr>
          <a:lstStyle>
            <a:lvl1pPr algn="ctr" defTabSz="914400" eaLnBrk="1" fontAlgn="auto" hangingPunct="1" latinLnBrk="0" lvl="0" marL="0" marR="0" rtl="0">
              <a:lnSpc>
                <a:spcPct val="100000"/>
              </a:lnSpc>
              <a:buClrTx/>
              <a:buSzTx/>
              <a:buFontTx/>
              <a:buNone/>
              <a:defRPr altLang="zh-CN" baseline="0" b="1" cap="none" dirty="0" sz="1600" i="0" kern="1200" kumimoji="0" lang="en-US" noProof="1" normalizeH="0" spc="0" strike="noStrike" u="none">
                <a:solidFill>
                  <a:schemeClr val="tx1"/>
                </a:solidFill>
                <a:latin typeface="+mn-lt"/>
                <a:ea typeface="+mj-ea"/>
                <a:cs typeface="微软雅黑" panose="020B0503020204020204" pitchFamily="34" charset="-122"/>
                <a:sym typeface="+mn-ea"/>
              </a:defRPr>
            </a:lvl1pPr>
          </a:lstStyle>
          <a:p>
            <a:pPr algn="ctr" lvl="0">
              <a:buClrTx/>
              <a:buSzTx/>
              <a:buFontTx/>
            </a:pPr>
            <a:r>
              <a:rPr>
                <a:sym typeface="+mn-ea"/>
              </a:rPr>
              <a:t>单击此处编辑文本</a:t>
            </a:r>
            <a:endParaRPr>
              <a:sym typeface="+mn-ea"/>
            </a:endParaRPr>
          </a:p>
        </p:txBody>
      </p:sp>
      <p:sp>
        <p:nvSpPr>
          <p:cNvPr id="1048788" name="任意多边形 10"/>
          <p:cNvSpPr/>
          <p:nvPr>
            <p:custDataLst>
              <p:tags r:id="rId8"/>
            </p:custDataLst>
          </p:nvPr>
        </p:nvSpPr>
        <p:spPr>
          <a:xfrm flipV="1">
            <a:off x="789305" y="5151755"/>
            <a:ext cx="2292985" cy="608330"/>
          </a:xfrm>
          <a:custGeom>
            <a:avLst/>
            <a:gdLst>
              <a:gd name="adj" fmla="val 20740"/>
              <a:gd name="a" fmla="pin 0 adj 50000"/>
              <a:gd name="dx1" fmla="*/ ss a 100000"/>
              <a:gd name="x1" fmla="+- r 0 dx1"/>
              <a:gd name="it" fmla="*/ dx1 1 2"/>
              <a:gd name="ir" fmla="+/ x1 r 2"/>
            </a:gdLst>
            <a:ahLst/>
            <a:cxnLst>
              <a:cxn ang="0">
                <a:pos x="r" y="vc"/>
              </a:cxn>
              <a:cxn ang="cd4">
                <a:pos x="hc" y="b"/>
              </a:cxn>
              <a:cxn ang="cd2">
                <a:pos x="l" y="vc"/>
              </a:cxn>
              <a:cxn ang="3">
                <a:pos x="hc" y="t"/>
              </a:cxn>
            </a:cxnLst>
            <a:rect l="l" t="t" r="r" b="b"/>
            <a:pathLst>
              <a:path w="3611" h="958">
                <a:moveTo>
                  <a:pt x="0" y="0"/>
                </a:moveTo>
                <a:lnTo>
                  <a:pt x="1085" y="0"/>
                </a:lnTo>
                <a:lnTo>
                  <a:pt x="1210" y="125"/>
                </a:lnTo>
                <a:lnTo>
                  <a:pt x="3611" y="125"/>
                </a:lnTo>
                <a:lnTo>
                  <a:pt x="3611" y="785"/>
                </a:lnTo>
                <a:lnTo>
                  <a:pt x="3438" y="958"/>
                </a:lnTo>
                <a:lnTo>
                  <a:pt x="1392" y="958"/>
                </a:lnTo>
                <a:lnTo>
                  <a:pt x="213" y="958"/>
                </a:lnTo>
                <a:lnTo>
                  <a:pt x="0" y="958"/>
                </a:lnTo>
                <a:lnTo>
                  <a:pt x="0" y="810"/>
                </a:lnTo>
                <a:lnTo>
                  <a:pt x="0" y="399"/>
                </a:lnTo>
                <a:lnTo>
                  <a:pt x="0" y="0"/>
                </a:lnTo>
                <a:close/>
              </a:path>
            </a:pathLst>
          </a:custGeom>
          <a:noFill/>
          <a:ln>
            <a:gradFill>
              <a:gsLst>
                <a:gs pos="0">
                  <a:schemeClr val="accent1">
                    <a:lumMod val="75000"/>
                  </a:schemeClr>
                </a:gs>
                <a:gs pos="20000">
                  <a:schemeClr val="accent1">
                    <a:lumMod val="75000"/>
                  </a:schemeClr>
                </a:gs>
                <a:gs pos="75000">
                  <a:schemeClr val="bg1">
                    <a:alpha val="0"/>
                  </a:schemeClr>
                </a:gs>
              </a:gsLst>
              <a:lin ang="6420000" scaled="0"/>
            </a:grad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p>
            <a:pPr algn="ctr"/>
            <a:endParaRPr altLang="en-US" lang="zh-CN">
              <a:cs typeface="微软雅黑" panose="020B0503020204020204" pitchFamily="34" charset="-122"/>
            </a:endParaRPr>
          </a:p>
        </p:txBody>
      </p:sp>
      <p:sp>
        <p:nvSpPr>
          <p:cNvPr id="1048790" name="任意多边形 11"/>
          <p:cNvSpPr/>
          <p:nvPr>
            <p:custDataLst>
              <p:tags r:id="rId9"/>
            </p:custDataLst>
          </p:nvPr>
        </p:nvSpPr>
        <p:spPr>
          <a:xfrm flipH="1">
            <a:off x="2375535" y="5226050"/>
            <a:ext cx="619125" cy="381000"/>
          </a:xfrm>
          <a:custGeom>
            <a:avLst/>
            <a:gdLst>
              <a:gd name="connisteX0" fmla="*/ 70485 w 619125"/>
              <a:gd name="connsiteY0" fmla="*/ 0 h 381000"/>
              <a:gd name="connisteX1" fmla="*/ 0 w 619125"/>
              <a:gd name="connsiteY1" fmla="*/ 71120 h 381000"/>
              <a:gd name="connisteX2" fmla="*/ 0 w 619125"/>
              <a:gd name="connsiteY2" fmla="*/ 381000 h 381000"/>
              <a:gd name="connisteX3" fmla="*/ 619125 w 619125"/>
              <a:gd name="connsiteY3" fmla="*/ 381000 h 381000"/>
            </a:gdLst>
            <a:ahLst/>
            <a:cxnLst>
              <a:cxn ang="0">
                <a:pos x="connisteX0" y="connsiteY0"/>
              </a:cxn>
              <a:cxn ang="0">
                <a:pos x="connisteX1" y="connsiteY1"/>
              </a:cxn>
              <a:cxn ang="0">
                <a:pos x="connisteX2" y="connsiteY2"/>
              </a:cxn>
              <a:cxn ang="0">
                <a:pos x="connisteX3" y="connsiteY3"/>
              </a:cxn>
            </a:cxnLst>
            <a:rect l="l" t="t" r="r" b="b"/>
            <a:pathLst>
              <a:path w="619125" h="381000">
                <a:moveTo>
                  <a:pt x="70485" y="0"/>
                </a:moveTo>
                <a:lnTo>
                  <a:pt x="0" y="71120"/>
                </a:lnTo>
                <a:lnTo>
                  <a:pt x="0" y="381000"/>
                </a:lnTo>
                <a:lnTo>
                  <a:pt x="619125" y="381000"/>
                </a:lnTo>
              </a:path>
            </a:pathLst>
          </a:custGeom>
          <a:noFill/>
          <a:ln>
            <a:gradFill>
              <a:gsLst>
                <a:gs pos="23000">
                  <a:schemeClr val="bg1">
                    <a:alpha val="0"/>
                  </a:schemeClr>
                </a:gs>
                <a:gs pos="100000">
                  <a:schemeClr val="accent1">
                    <a:lumMod val="7500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792" name="任意多边形 12"/>
          <p:cNvSpPr/>
          <p:nvPr>
            <p:custDataLst>
              <p:tags r:id="rId10"/>
            </p:custDataLst>
          </p:nvPr>
        </p:nvSpPr>
        <p:spPr>
          <a:xfrm flipH="1">
            <a:off x="715645" y="5322570"/>
            <a:ext cx="735965" cy="378460"/>
          </a:xfrm>
          <a:custGeom>
            <a:avLst/>
            <a:gdLst>
              <a:gd name="connisteX0" fmla="*/ 0 w 177800"/>
              <a:gd name="connsiteY0" fmla="*/ 378460 h 378460"/>
              <a:gd name="connisteX1" fmla="*/ 177800 w 177800"/>
              <a:gd name="connsiteY1" fmla="*/ 378460 h 378460"/>
              <a:gd name="connisteX2" fmla="*/ 177800 w 177800"/>
              <a:gd name="connsiteY2" fmla="*/ 0 h 378460"/>
            </a:gdLst>
            <a:ahLst/>
            <a:cxnLst>
              <a:cxn ang="0">
                <a:pos x="connisteX0" y="connsiteY0"/>
              </a:cxn>
              <a:cxn ang="0">
                <a:pos x="connisteX1" y="connsiteY1"/>
              </a:cxn>
              <a:cxn ang="0">
                <a:pos x="connisteX2" y="connsiteY2"/>
              </a:cxn>
            </a:cxnLst>
            <a:rect l="l" t="t" r="r" b="b"/>
            <a:pathLst>
              <a:path w="177800" h="378460">
                <a:moveTo>
                  <a:pt x="0" y="378460"/>
                </a:moveTo>
                <a:lnTo>
                  <a:pt x="177800" y="378460"/>
                </a:lnTo>
                <a:lnTo>
                  <a:pt x="177800" y="0"/>
                </a:lnTo>
              </a:path>
            </a:pathLst>
          </a:custGeom>
          <a:noFill/>
          <a:ln>
            <a:gradFill>
              <a:gsLst>
                <a:gs pos="23000">
                  <a:schemeClr val="accent1">
                    <a:lumMod val="75000"/>
                  </a:schemeClr>
                </a:gs>
                <a:gs pos="100000">
                  <a:schemeClr val="bg1">
                    <a:alpha val="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794" name="日期占位符 3"/>
          <p:cNvSpPr>
            <a:spLocks noGrp="1"/>
          </p:cNvSpPr>
          <p:nvPr>
            <p:ph type="dt" sz="half" idx="10"/>
            <p:custDataLst>
              <p:tags r:id="rId11"/>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96" name="页脚占位符 4"/>
          <p:cNvSpPr>
            <a:spLocks noGrp="1"/>
          </p:cNvSpPr>
          <p:nvPr>
            <p:ph type="ftr" sz="quarter" idx="11"/>
            <p:custDataLst>
              <p:tags r:id="rId12"/>
            </p:custDataLst>
          </p:nvPr>
        </p:nvSpPr>
        <p:spPr>
          <a:xfrm>
            <a:off x="4116000" y="6314400"/>
            <a:ext cx="3960000" cy="316800"/>
          </a:xfrm>
        </p:spPr>
        <p:txBody>
          <a:bodyPr/>
          <a:p>
            <a:endParaRPr altLang="en-US" dirty="0" lang="zh-CN"/>
          </a:p>
        </p:txBody>
      </p:sp>
      <p:sp>
        <p:nvSpPr>
          <p:cNvPr id="1048798" name="灯片编号占位符 5"/>
          <p:cNvSpPr>
            <a:spLocks noGrp="1"/>
          </p:cNvSpPr>
          <p:nvPr>
            <p:ph type="sldNum" sz="quarter" idx="12"/>
            <p:custDataLst>
              <p:tags r:id="rId13"/>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9.xml"/><Relationship Id="rId13" Type="http://schemas.openxmlformats.org/officeDocument/2006/relationships/image" Target="../media/image2.jpeg"/><Relationship Id="rId14" Type="http://schemas.openxmlformats.org/officeDocument/2006/relationships/tags" Target="../tags/tag80.xml"/><Relationship Id="rId15" Type="http://schemas.openxmlformats.org/officeDocument/2006/relationships/tags" Target="../tags/tag81.xml"/><Relationship Id="rId16" Type="http://schemas.openxmlformats.org/officeDocument/2006/relationships/tags" Target="../tags/tag82.xml"/><Relationship Id="rId17" Type="http://schemas.openxmlformats.org/officeDocument/2006/relationships/tags" Target="../tags/tag83.xml"/><Relationship Id="rId18" Type="http://schemas.openxmlformats.org/officeDocument/2006/relationships/tags" Target="../tags/tag84.xml"/><Relationship Id="rId19" Type="http://schemas.openxmlformats.org/officeDocument/2006/relationships/tags" Target="../tags/tag85.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6901" r:id="rId1"/>
    <p:sldLayoutId id="2147486902" r:id="rId2"/>
    <p:sldLayoutId id="2147486903" r:id="rId3"/>
    <p:sldLayoutId id="2147486904" r:id="rId4"/>
    <p:sldLayoutId id="2147486905" r:id="rId5"/>
    <p:sldLayoutId id="2147486906" r:id="rId6"/>
    <p:sldLayoutId id="2147486907" r:id="rId7"/>
    <p:sldLayoutId id="2147486908" r:id="rId8"/>
    <p:sldLayoutId id="2147486909" r:id="rId9"/>
    <p:sldLayoutId id="2147486910" r:id="rId10"/>
    <p:sldLayoutId id="2147486911"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descr="D:/lky/主题模板/VCG2113794977894.jpgVCG2113794977894"/>
          <p:cNvPicPr>
            <a:picLocks noChangeAspect="1"/>
          </p:cNvPicPr>
          <p:nvPr>
            <p:custDataLst>
              <p:tags r:id="rId12"/>
            </p:custDataLst>
          </p:nvPr>
        </p:nvPicPr>
        <p:blipFill>
          <a:blip xmlns:r="http://schemas.openxmlformats.org/officeDocument/2006/relationships" r:embed="rId13"/>
          <a:srcRect l="2924" t="15887" r="15912" b="25734"/>
          <a:stretch>
            <a:fillRect/>
          </a:stretch>
        </p:blipFill>
        <p:spPr>
          <a:xfrm>
            <a:off x="0" y="0"/>
            <a:ext cx="12192000" cy="6858000"/>
          </a:xfrm>
          <a:prstGeom prst="rect"/>
        </p:spPr>
      </p:pic>
      <p:sp>
        <p:nvSpPr>
          <p:cNvPr id="1048654" name="日期占位符 9"/>
          <p:cNvSpPr>
            <a:spLocks noGrp="1"/>
          </p:cNvSpPr>
          <p:nvPr>
            <p:ph type="dt" sz="half" idx="10"/>
            <p:custDataLst>
              <p:tags r:id="rId14"/>
            </p:custDataLst>
          </p:nvPr>
        </p:nvSpPr>
        <p:spPr>
          <a:xfrm>
            <a:off x="6120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656" name="页脚占位符 10"/>
          <p:cNvSpPr>
            <a:spLocks noGrp="1"/>
          </p:cNvSpPr>
          <p:nvPr>
            <p:ph type="ftr" sz="quarter" idx="11"/>
            <p:custDataLst>
              <p:tags r:id="rId15"/>
            </p:custDataLst>
          </p:nvPr>
        </p:nvSpPr>
        <p:spPr>
          <a:xfrm>
            <a:off x="4116000" y="6314400"/>
            <a:ext cx="3960000" cy="316800"/>
          </a:xfrm>
        </p:spPr>
        <p:txBody>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658" name="灯片编号占位符 11"/>
          <p:cNvSpPr>
            <a:spLocks noGrp="1"/>
          </p:cNvSpPr>
          <p:nvPr>
            <p:ph type="sldNum" sz="quarter" idx="12"/>
            <p:custDataLst>
              <p:tags r:id="rId16"/>
            </p:custDataLst>
          </p:nvPr>
        </p:nvSpPr>
        <p:spPr>
          <a:xfrm>
            <a:off x="88776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660" name="文本占位符 1"/>
          <p:cNvSpPr>
            <a:spLocks noGrp="1"/>
          </p:cNvSpPr>
          <p:nvPr>
            <p:ph type="body" idx="21"/>
            <p:custDataLst>
              <p:tags r:id="rId17"/>
            </p:custDataLst>
          </p:nvPr>
        </p:nvSpPr>
        <p:spPr>
          <a:xfrm>
            <a:off x="608330" y="1465580"/>
            <a:ext cx="10968990" cy="4711383"/>
          </a:xfrm>
          <a:prstGeom prst="rect"/>
        </p:spPr>
        <p:txBody>
          <a:bodyPr bIns="45720" lIns="91440" rIns="91440" rtlCol="0" tIns="4572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标题占位符 2"/>
          <p:cNvSpPr>
            <a:spLocks noGrp="1"/>
          </p:cNvSpPr>
          <p:nvPr>
            <p:ph type="title"/>
            <p:custDataLst>
              <p:tags r:id="rId18"/>
            </p:custDataLst>
          </p:nvPr>
        </p:nvSpPr>
        <p:spPr>
          <a:xfrm>
            <a:off x="608330" y="174171"/>
            <a:ext cx="10975340" cy="1219201"/>
          </a:xfrm>
          <a:prstGeom prst="rect"/>
          <a:noFill/>
          <a:ln>
            <a:noFill/>
            <a:prstDash val="sysDash"/>
          </a:ln>
        </p:spPr>
        <p:txBody>
          <a:bodyPr anchor="b" anchorCtr="0"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6938" r:id="rId1"/>
    <p:sldLayoutId id="2147486939" r:id="rId2"/>
    <p:sldLayoutId id="2147486940" r:id="rId3"/>
    <p:sldLayoutId id="2147486941" r:id="rId4"/>
    <p:sldLayoutId id="2147486942" r:id="rId5"/>
    <p:sldLayoutId id="2147486943" r:id="rId6"/>
    <p:sldLayoutId id="2147486944" r:id="rId7"/>
    <p:sldLayoutId id="2147486945" r:id="rId8"/>
    <p:sldLayoutId id="2147486946" r:id="rId9"/>
    <p:sldLayoutId id="2147486947" r:id="rId10"/>
    <p:sldLayoutId id="2147486948"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1" cap="none" dirty="0" sz="3600" i="0" kern="1200" kumimoji="0" lang="zh-CN" normalizeH="0" spc="300" strike="noStrike" u="none" smtClean="0">
          <a:ln>
            <a:noFill/>
            <a:prstDash val="sysDot"/>
          </a:ln>
          <a:solidFill>
            <a:schemeClr val="tx1"/>
          </a:solidFill>
          <a:latin typeface="+mj-ea"/>
          <a:ea typeface="+mj-ea"/>
          <a:cs typeface="微软雅黑" panose="020B0503020204020204" pitchFamily="34"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baseline="0" cap="none" sz="1800" kern="1200" normalizeH="0" spc="150" strike="noStrike" u="none">
          <a:solidFill>
            <a:schemeClr val="tx1">
              <a:lumMod val="65000"/>
              <a:lumOff val="3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6.xml"/><Relationship Id="rId2" Type="http://schemas.openxmlformats.org/officeDocument/2006/relationships/tags" Target="../tags/tag87.xml"/><Relationship Id="rId3" Type="http://schemas.openxmlformats.org/officeDocument/2006/relationships/tags" Target="../tags/tag88.xml"/><Relationship Id="rId4" Type="http://schemas.openxmlformats.org/officeDocument/2006/relationships/tags" Target="../tags/tag89.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90.xml"/><Relationship Id="rId2" Type="http://schemas.openxmlformats.org/officeDocument/2006/relationships/tags" Target="../tags/tag91.xml"/><Relationship Id="rId3" Type="http://schemas.openxmlformats.org/officeDocument/2006/relationships/tags" Target="../tags/tag92.xml"/><Relationship Id="rId4" Type="http://schemas.openxmlformats.org/officeDocument/2006/relationships/tags" Target="../tags/tag93.xml"/><Relationship Id="rId5" Type="http://schemas.openxmlformats.org/officeDocument/2006/relationships/tags" Target="../tags/tag94.xml"/><Relationship Id="rId6" Type="http://schemas.openxmlformats.org/officeDocument/2006/relationships/tags" Target="../tags/tag95.xml"/><Relationship Id="rId7" Type="http://schemas.openxmlformats.org/officeDocument/2006/relationships/tags" Target="../tags/tag96.xml"/><Relationship Id="rId8" Type="http://schemas.openxmlformats.org/officeDocument/2006/relationships/tags" Target="../tags/tag97.xml"/><Relationship Id="rId9" Type="http://schemas.openxmlformats.org/officeDocument/2006/relationships/tags" Target="../tags/tag98.xml"/><Relationship Id="rId10" Type="http://schemas.openxmlformats.org/officeDocument/2006/relationships/tags" Target="../tags/tag99.xml"/><Relationship Id="rId11" Type="http://schemas.openxmlformats.org/officeDocument/2006/relationships/tags" Target="../tags/tag100.xml"/><Relationship Id="rId12" Type="http://schemas.openxmlformats.org/officeDocument/2006/relationships/tags" Target="../tags/tag101.xml"/><Relationship Id="rId13" Type="http://schemas.openxmlformats.org/officeDocument/2006/relationships/tags" Target="../tags/tag102.xml"/><Relationship Id="rId14" Type="http://schemas.openxmlformats.org/officeDocument/2006/relationships/tags" Target="../tags/tag103.xml"/><Relationship Id="rId15" Type="http://schemas.openxmlformats.org/officeDocument/2006/relationships/tags" Target="../tags/tag104.xml"/><Relationship Id="rId16" Type="http://schemas.openxmlformats.org/officeDocument/2006/relationships/tags" Target="../tags/tag105.xml"/><Relationship Id="rId17" Type="http://schemas.openxmlformats.org/officeDocument/2006/relationships/tags" Target="../tags/tag106.xml"/><Relationship Id="rId18" Type="http://schemas.openxmlformats.org/officeDocument/2006/relationships/tags" Target="../tags/tag107.xml"/><Relationship Id="rId19" Type="http://schemas.openxmlformats.org/officeDocument/2006/relationships/tags" Target="../tags/tag108.xml"/><Relationship Id="rId20" Type="http://schemas.openxmlformats.org/officeDocument/2006/relationships/tags" Target="../tags/tag109.xml"/><Relationship Id="rId21" Type="http://schemas.openxmlformats.org/officeDocument/2006/relationships/tags" Target="../tags/tag110.xml"/><Relationship Id="rId22" Type="http://schemas.openxmlformats.org/officeDocument/2006/relationships/tags" Target="../tags/tag111.xml"/><Relationship Id="rId23" Type="http://schemas.openxmlformats.org/officeDocument/2006/relationships/tags" Target="../tags/tag112.xml"/><Relationship Id="rId24" Type="http://schemas.openxmlformats.org/officeDocument/2006/relationships/tags" Target="../tags/tag113.xml"/><Relationship Id="rId25" Type="http://schemas.openxmlformats.org/officeDocument/2006/relationships/tags" Target="../tags/tag114.xml"/><Relationship Id="rId26" Type="http://schemas.openxmlformats.org/officeDocument/2006/relationships/tags" Target="../tags/tag115.xml"/><Relationship Id="rId27" Type="http://schemas.openxmlformats.org/officeDocument/2006/relationships/slideLayout" Target="../slideLayouts/slideLayout13.xml"/><Relationship Id="rId28"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16.xml"/><Relationship Id="rId2" Type="http://schemas.openxmlformats.org/officeDocument/2006/relationships/tags" Target="../tags/tag117.xml"/><Relationship Id="rId3" Type="http://schemas.openxmlformats.org/officeDocument/2006/relationships/tags" Target="../tags/tag118.xml"/><Relationship Id="rId4"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tags" Target="../tags/tag119.xml"/><Relationship Id="rId2" Type="http://schemas.openxmlformats.org/officeDocument/2006/relationships/tags" Target="../tags/tag120.xml"/><Relationship Id="rId3" Type="http://schemas.openxmlformats.org/officeDocument/2006/relationships/tags" Target="../tags/tag121.xml"/><Relationship Id="rId4"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tags" Target="../tags/tag122.xml"/><Relationship Id="rId2" Type="http://schemas.openxmlformats.org/officeDocument/2006/relationships/tags" Target="../tags/tag123.xml"/><Relationship Id="rId3" Type="http://schemas.openxmlformats.org/officeDocument/2006/relationships/tags" Target="../tags/tag124.xml"/><Relationship Id="rId4" Type="http://schemas.openxmlformats.org/officeDocument/2006/relationships/tags" Target="../tags/tag125.xml"/><Relationship Id="rId5" Type="http://schemas.openxmlformats.org/officeDocument/2006/relationships/tags" Target="../tags/tag126.xml"/><Relationship Id="rId6" Type="http://schemas.openxmlformats.org/officeDocument/2006/relationships/tags" Target="../tags/tag127.xml"/><Relationship Id="rId7" Type="http://schemas.openxmlformats.org/officeDocument/2006/relationships/tags" Target="../tags/tag128.xml"/><Relationship Id="rId8" Type="http://schemas.openxmlformats.org/officeDocument/2006/relationships/tags" Target="../tags/tag129.xml"/><Relationship Id="rId9" Type="http://schemas.openxmlformats.org/officeDocument/2006/relationships/tags" Target="../tags/tag130.xml"/><Relationship Id="rId10" Type="http://schemas.openxmlformats.org/officeDocument/2006/relationships/tags" Target="../tags/tag131.xml"/><Relationship Id="rId11" Type="http://schemas.openxmlformats.org/officeDocument/2006/relationships/tags" Target="../tags/tag132.xml"/><Relationship Id="rId12" Type="http://schemas.openxmlformats.org/officeDocument/2006/relationships/tags" Target="../tags/tag133.xml"/><Relationship Id="rId13"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tags" Target="../tags/tag138.xml"/><Relationship Id="rId6" Type="http://schemas.openxmlformats.org/officeDocument/2006/relationships/tags" Target="../tags/tag139.xml"/><Relationship Id="rId7" Type="http://schemas.openxmlformats.org/officeDocument/2006/relationships/tags" Target="../tags/tag140.xml"/><Relationship Id="rId8" Type="http://schemas.openxmlformats.org/officeDocument/2006/relationships/tags" Target="../tags/tag141.xml"/><Relationship Id="rId9" Type="http://schemas.openxmlformats.org/officeDocument/2006/relationships/tags" Target="../tags/tag142.xml"/><Relationship Id="rId10" Type="http://schemas.openxmlformats.org/officeDocument/2006/relationships/tags" Target="../tags/tag143.xml"/><Relationship Id="rId11" Type="http://schemas.openxmlformats.org/officeDocument/2006/relationships/tags" Target="../tags/tag144.xml"/><Relationship Id="rId12" Type="http://schemas.openxmlformats.org/officeDocument/2006/relationships/tags" Target="../tags/tag145.xml"/><Relationship Id="rId13"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tags" Target="../tags/tag146.xml"/><Relationship Id="rId2" Type="http://schemas.openxmlformats.org/officeDocument/2006/relationships/tags" Target="../tags/tag147.xml"/><Relationship Id="rId3" Type="http://schemas.openxmlformats.org/officeDocument/2006/relationships/tags" Target="../tags/tag148.xml"/><Relationship Id="rId4" Type="http://schemas.openxmlformats.org/officeDocument/2006/relationships/tags" Target="../tags/tag149.xml"/><Relationship Id="rId5" Type="http://schemas.openxmlformats.org/officeDocument/2006/relationships/tags" Target="../tags/tag150.xml"/><Relationship Id="rId6" Type="http://schemas.openxmlformats.org/officeDocument/2006/relationships/tags" Target="../tags/tag151.xml"/><Relationship Id="rId7" Type="http://schemas.openxmlformats.org/officeDocument/2006/relationships/tags" Target="../tags/tag152.xml"/><Relationship Id="rId8" Type="http://schemas.openxmlformats.org/officeDocument/2006/relationships/tags" Target="../tags/tag153.xml"/><Relationship Id="rId9" Type="http://schemas.openxmlformats.org/officeDocument/2006/relationships/tags" Target="../tags/tag154.xml"/><Relationship Id="rId10" Type="http://schemas.openxmlformats.org/officeDocument/2006/relationships/tags" Target="../tags/tag155.xml"/><Relationship Id="rId11" Type="http://schemas.openxmlformats.org/officeDocument/2006/relationships/tags" Target="../tags/tag156.xml"/><Relationship Id="rId12" Type="http://schemas.openxmlformats.org/officeDocument/2006/relationships/tags" Target="../tags/tag157.xml"/><Relationship Id="rId13"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58.xml"/><Relationship Id="rId2" Type="http://schemas.openxmlformats.org/officeDocument/2006/relationships/tags" Target="../tags/tag159.xml"/><Relationship Id="rId3" Type="http://schemas.openxmlformats.org/officeDocument/2006/relationships/tags" Target="../tags/tag160.xml"/><Relationship Id="rId4"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tags" Target="../tags/tag161.xml"/><Relationship Id="rId2" Type="http://schemas.openxmlformats.org/officeDocument/2006/relationships/tags" Target="../tags/tag162.xml"/><Relationship Id="rId3" Type="http://schemas.openxmlformats.org/officeDocument/2006/relationships/tags" Target="../tags/tag163.xml"/><Relationship Id="rId4" Type="http://schemas.openxmlformats.org/officeDocument/2006/relationships/tags" Target="../tags/tag164.xml"/><Relationship Id="rId5" Type="http://schemas.openxmlformats.org/officeDocument/2006/relationships/tags" Target="../tags/tag165.xml"/><Relationship Id="rId6" Type="http://schemas.openxmlformats.org/officeDocument/2006/relationships/tags" Target="../tags/tag166.xml"/><Relationship Id="rId7" Type="http://schemas.openxmlformats.org/officeDocument/2006/relationships/tags" Target="../tags/tag167.xml"/><Relationship Id="rId8" Type="http://schemas.openxmlformats.org/officeDocument/2006/relationships/tags" Target="../tags/tag168.xml"/><Relationship Id="rId9" Type="http://schemas.openxmlformats.org/officeDocument/2006/relationships/tags" Target="../tags/tag169.xml"/><Relationship Id="rId10" Type="http://schemas.openxmlformats.org/officeDocument/2006/relationships/tags" Target="../tags/tag170.xml"/><Relationship Id="rId11" Type="http://schemas.openxmlformats.org/officeDocument/2006/relationships/tags" Target="../tags/tag171.xml"/><Relationship Id="rId12" Type="http://schemas.openxmlformats.org/officeDocument/2006/relationships/tags" Target="../tags/tag172.xml"/><Relationship Id="rId13"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173.xml"/><Relationship Id="rId2" Type="http://schemas.openxmlformats.org/officeDocument/2006/relationships/tags" Target="../tags/tag174.xml"/><Relationship Id="rId3" Type="http://schemas.openxmlformats.org/officeDocument/2006/relationships/tags" Target="../tags/tag175.xml"/><Relationship Id="rId4" Type="http://schemas.openxmlformats.org/officeDocument/2006/relationships/tags" Target="../tags/tag176.xml"/><Relationship Id="rId5" Type="http://schemas.openxmlformats.org/officeDocument/2006/relationships/tags" Target="../tags/tag177.xml"/><Relationship Id="rId6" Type="http://schemas.openxmlformats.org/officeDocument/2006/relationships/tags" Target="../tags/tag178.xml"/><Relationship Id="rId7" Type="http://schemas.openxmlformats.org/officeDocument/2006/relationships/tags" Target="../tags/tag179.xml"/><Relationship Id="rId8" Type="http://schemas.openxmlformats.org/officeDocument/2006/relationships/tags" Target="../tags/tag180.xml"/><Relationship Id="rId9" Type="http://schemas.openxmlformats.org/officeDocument/2006/relationships/tags" Target="../tags/tag181.xml"/><Relationship Id="rId10" Type="http://schemas.openxmlformats.org/officeDocument/2006/relationships/tags" Target="../tags/tag182.xml"/><Relationship Id="rId11" Type="http://schemas.openxmlformats.org/officeDocument/2006/relationships/tags" Target="../tags/tag183.xml"/><Relationship Id="rId12" Type="http://schemas.openxmlformats.org/officeDocument/2006/relationships/tags" Target="../tags/tag184.xml"/><Relationship Id="rId13" Type="http://schemas.openxmlformats.org/officeDocument/2006/relationships/tags" Target="../tags/tag185.xml"/><Relationship Id="rId14" Type="http://schemas.openxmlformats.org/officeDocument/2006/relationships/tags" Target="../tags/tag186.xml"/><Relationship Id="rId15" Type="http://schemas.openxmlformats.org/officeDocument/2006/relationships/tags" Target="../tags/tag187.xml"/><Relationship Id="rId16" Type="http://schemas.openxmlformats.org/officeDocument/2006/relationships/tags" Target="../tags/tag188.xml"/><Relationship Id="rId17"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tags" Target="../tags/tag189.xml"/><Relationship Id="rId2" Type="http://schemas.openxmlformats.org/officeDocument/2006/relationships/tags" Target="../tags/tag190.xml"/><Relationship Id="rId3" Type="http://schemas.openxmlformats.org/officeDocument/2006/relationships/tags" Target="../tags/tag191.xml"/><Relationship Id="rId4" Type="http://schemas.openxmlformats.org/officeDocument/2006/relationships/tags" Target="../tags/tag192.xml"/><Relationship Id="rId5" Type="http://schemas.openxmlformats.org/officeDocument/2006/relationships/tags" Target="../tags/tag193.xml"/><Relationship Id="rId6" Type="http://schemas.openxmlformats.org/officeDocument/2006/relationships/tags" Target="../tags/tag194.xml"/><Relationship Id="rId7" Type="http://schemas.openxmlformats.org/officeDocument/2006/relationships/tags" Target="../tags/tag195.xml"/><Relationship Id="rId8" Type="http://schemas.openxmlformats.org/officeDocument/2006/relationships/tags" Target="../tags/tag196.xml"/><Relationship Id="rId9" Type="http://schemas.openxmlformats.org/officeDocument/2006/relationships/tags" Target="../tags/tag197.xml"/><Relationship Id="rId10" Type="http://schemas.openxmlformats.org/officeDocument/2006/relationships/tags" Target="../tags/tag198.xml"/><Relationship Id="rId11" Type="http://schemas.openxmlformats.org/officeDocument/2006/relationships/tags" Target="../tags/tag199.xml"/><Relationship Id="rId12" Type="http://schemas.openxmlformats.org/officeDocument/2006/relationships/tags" Target="../tags/tag200.xml"/><Relationship Id="rId13"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201.xml"/><Relationship Id="rId2" Type="http://schemas.openxmlformats.org/officeDocument/2006/relationships/tags" Target="../tags/tag202.xml"/><Relationship Id="rId3" Type="http://schemas.openxmlformats.org/officeDocument/2006/relationships/tags" Target="../tags/tag203.xml"/><Relationship Id="rId4"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tags" Target="../tags/tag204.xml"/><Relationship Id="rId2" Type="http://schemas.openxmlformats.org/officeDocument/2006/relationships/tags" Target="../tags/tag205.xml"/><Relationship Id="rId3" Type="http://schemas.openxmlformats.org/officeDocument/2006/relationships/tags" Target="../tags/tag206.xml"/><Relationship Id="rId4" Type="http://schemas.openxmlformats.org/officeDocument/2006/relationships/tags" Target="../tags/tag207.xml"/><Relationship Id="rId5" Type="http://schemas.openxmlformats.org/officeDocument/2006/relationships/tags" Target="../tags/tag208.xml"/><Relationship Id="rId6" Type="http://schemas.openxmlformats.org/officeDocument/2006/relationships/tags" Target="../tags/tag209.xml"/><Relationship Id="rId7" Type="http://schemas.openxmlformats.org/officeDocument/2006/relationships/tags" Target="../tags/tag210.xml"/><Relationship Id="rId8" Type="http://schemas.openxmlformats.org/officeDocument/2006/relationships/tags" Target="../tags/tag211.xml"/><Relationship Id="rId9" Type="http://schemas.openxmlformats.org/officeDocument/2006/relationships/tags" Target="../tags/tag212.xml"/><Relationship Id="rId10" Type="http://schemas.openxmlformats.org/officeDocument/2006/relationships/tags" Target="../tags/tag213.xml"/><Relationship Id="rId11" Type="http://schemas.openxmlformats.org/officeDocument/2006/relationships/tags" Target="../tags/tag214.xml"/><Relationship Id="rId12" Type="http://schemas.openxmlformats.org/officeDocument/2006/relationships/tags" Target="../tags/tag215.xml"/><Relationship Id="rId13"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16.xml"/><Relationship Id="rId2" Type="http://schemas.openxmlformats.org/officeDocument/2006/relationships/tags" Target="../tags/tag217.xml"/><Relationship Id="rId3" Type="http://schemas.openxmlformats.org/officeDocument/2006/relationships/tags" Target="../tags/tag218.xml"/><Relationship Id="rId4" Type="http://schemas.openxmlformats.org/officeDocument/2006/relationships/tags" Target="../tags/tag219.xml"/><Relationship Id="rId5" Type="http://schemas.openxmlformats.org/officeDocument/2006/relationships/tags" Target="../tags/tag220.xml"/><Relationship Id="rId6" Type="http://schemas.openxmlformats.org/officeDocument/2006/relationships/tags" Target="../tags/tag221.xml"/><Relationship Id="rId7" Type="http://schemas.openxmlformats.org/officeDocument/2006/relationships/tags" Target="../tags/tag222.xml"/><Relationship Id="rId8" Type="http://schemas.openxmlformats.org/officeDocument/2006/relationships/tags" Target="../tags/tag223.xml"/><Relationship Id="rId9" Type="http://schemas.openxmlformats.org/officeDocument/2006/relationships/tags" Target="../tags/tag224.xml"/><Relationship Id="rId10" Type="http://schemas.openxmlformats.org/officeDocument/2006/relationships/tags" Target="../tags/tag225.xml"/><Relationship Id="rId11" Type="http://schemas.openxmlformats.org/officeDocument/2006/relationships/tags" Target="../tags/tag226.xml"/><Relationship Id="rId12" Type="http://schemas.openxmlformats.org/officeDocument/2006/relationships/tags" Target="../tags/tag227.xml"/><Relationship Id="rId13" Type="http://schemas.openxmlformats.org/officeDocument/2006/relationships/tags" Target="../tags/tag228.xml"/><Relationship Id="rId14" Type="http://schemas.openxmlformats.org/officeDocument/2006/relationships/tags" Target="../tags/tag229.xml"/><Relationship Id="rId15" Type="http://schemas.openxmlformats.org/officeDocument/2006/relationships/tags" Target="../tags/tag230.xml"/><Relationship Id="rId16" Type="http://schemas.openxmlformats.org/officeDocument/2006/relationships/tags" Target="../tags/tag231.xml"/><Relationship Id="rId17"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32.xml"/><Relationship Id="rId2" Type="http://schemas.openxmlformats.org/officeDocument/2006/relationships/tags" Target="../tags/tag233.xml"/><Relationship Id="rId3" Type="http://schemas.openxmlformats.org/officeDocument/2006/relationships/tags" Target="../tags/tag234.xml"/><Relationship Id="rId4" Type="http://schemas.openxmlformats.org/officeDocument/2006/relationships/tags" Target="../tags/tag235.xml"/><Relationship Id="rId5" Type="http://schemas.openxmlformats.org/officeDocument/2006/relationships/tags" Target="../tags/tag236.xml"/><Relationship Id="rId6" Type="http://schemas.openxmlformats.org/officeDocument/2006/relationships/tags" Target="../tags/tag237.xml"/><Relationship Id="rId7" Type="http://schemas.openxmlformats.org/officeDocument/2006/relationships/tags" Target="../tags/tag238.xml"/><Relationship Id="rId8" Type="http://schemas.openxmlformats.org/officeDocument/2006/relationships/tags" Target="../tags/tag239.xml"/><Relationship Id="rId9" Type="http://schemas.openxmlformats.org/officeDocument/2006/relationships/tags" Target="../tags/tag240.xml"/><Relationship Id="rId10" Type="http://schemas.openxmlformats.org/officeDocument/2006/relationships/tags" Target="../tags/tag241.xml"/><Relationship Id="rId11" Type="http://schemas.openxmlformats.org/officeDocument/2006/relationships/tags" Target="../tags/tag242.xml"/><Relationship Id="rId12" Type="http://schemas.openxmlformats.org/officeDocument/2006/relationships/tags" Target="../tags/tag243.xml"/><Relationship Id="rId13"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44.xml"/><Relationship Id="rId2" Type="http://schemas.openxmlformats.org/officeDocument/2006/relationships/tags" Target="../tags/tag245.xml"/><Relationship Id="rId3" Type="http://schemas.openxmlformats.org/officeDocument/2006/relationships/tags" Target="../tags/tag246.xml"/><Relationship Id="rId4"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tags" Target="../tags/tag247.xml"/><Relationship Id="rId2" Type="http://schemas.openxmlformats.org/officeDocument/2006/relationships/tags" Target="../tags/tag248.xml"/><Relationship Id="rId3" Type="http://schemas.openxmlformats.org/officeDocument/2006/relationships/tags" Target="../tags/tag249.xml"/><Relationship Id="rId4" Type="http://schemas.openxmlformats.org/officeDocument/2006/relationships/tags" Target="../tags/tag250.xml"/><Relationship Id="rId5" Type="http://schemas.openxmlformats.org/officeDocument/2006/relationships/tags" Target="../tags/tag251.xml"/><Relationship Id="rId6" Type="http://schemas.openxmlformats.org/officeDocument/2006/relationships/tags" Target="../tags/tag252.xml"/><Relationship Id="rId7" Type="http://schemas.openxmlformats.org/officeDocument/2006/relationships/tags" Target="../tags/tag253.xml"/><Relationship Id="rId8" Type="http://schemas.openxmlformats.org/officeDocument/2006/relationships/tags" Target="../tags/tag254.xml"/><Relationship Id="rId9" Type="http://schemas.openxmlformats.org/officeDocument/2006/relationships/tags" Target="../tags/tag255.xml"/><Relationship Id="rId10" Type="http://schemas.openxmlformats.org/officeDocument/2006/relationships/tags" Target="../tags/tag256.xml"/><Relationship Id="rId11" Type="http://schemas.openxmlformats.org/officeDocument/2006/relationships/tags" Target="../tags/tag257.xml"/><Relationship Id="rId12" Type="http://schemas.openxmlformats.org/officeDocument/2006/relationships/tags" Target="../tags/tag258.xml"/><Relationship Id="rId13" Type="http://schemas.openxmlformats.org/officeDocument/2006/relationships/tags" Target="../tags/tag259.xml"/><Relationship Id="rId14" Type="http://schemas.openxmlformats.org/officeDocument/2006/relationships/tags" Target="../tags/tag260.xml"/><Relationship Id="rId15" Type="http://schemas.openxmlformats.org/officeDocument/2006/relationships/tags" Target="../tags/tag261.xml"/><Relationship Id="rId16" Type="http://schemas.openxmlformats.org/officeDocument/2006/relationships/tags" Target="../tags/tag262.xml"/><Relationship Id="rId17" Type="http://schemas.openxmlformats.org/officeDocument/2006/relationships/tags" Target="../tags/tag263.xml"/><Relationship Id="rId18" Type="http://schemas.openxmlformats.org/officeDocument/2006/relationships/tags" Target="../tags/tag264.xml"/><Relationship Id="rId19" Type="http://schemas.openxmlformats.org/officeDocument/2006/relationships/tags" Target="../tags/tag265.xml"/><Relationship Id="rId20" Type="http://schemas.openxmlformats.org/officeDocument/2006/relationships/tags" Target="../tags/tag266.xml"/><Relationship Id="rId21" Type="http://schemas.openxmlformats.org/officeDocument/2006/relationships/tags" Target="../tags/tag267.xml"/><Relationship Id="rId22" Type="http://schemas.openxmlformats.org/officeDocument/2006/relationships/tags" Target="../tags/tag268.xml"/><Relationship Id="rId23" Type="http://schemas.openxmlformats.org/officeDocument/2006/relationships/tags" Target="../tags/tag269.xml"/><Relationship Id="rId24" Type="http://schemas.openxmlformats.org/officeDocument/2006/relationships/tags" Target="../tags/tag270.xml"/><Relationship Id="rId25" Type="http://schemas.openxmlformats.org/officeDocument/2006/relationships/tags" Target="../tags/tag271.xml"/><Relationship Id="rId26" Type="http://schemas.openxmlformats.org/officeDocument/2006/relationships/tags" Target="../tags/tag272.xml"/><Relationship Id="rId27" Type="http://schemas.openxmlformats.org/officeDocument/2006/relationships/tags" Target="../tags/tag273.xml"/><Relationship Id="rId28" Type="http://schemas.openxmlformats.org/officeDocument/2006/relationships/tags" Target="../tags/tag274.xml"/><Relationship Id="rId29" Type="http://schemas.openxmlformats.org/officeDocument/2006/relationships/tags" Target="../tags/tag275.xml"/><Relationship Id="rId30"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76.xml"/><Relationship Id="rId2" Type="http://schemas.openxmlformats.org/officeDocument/2006/relationships/tags" Target="../tags/tag277.xml"/><Relationship Id="rId3" Type="http://schemas.openxmlformats.org/officeDocument/2006/relationships/tags" Target="../tags/tag278.xml"/><Relationship Id="rId4" Type="http://schemas.openxmlformats.org/officeDocument/2006/relationships/tags" Target="../tags/tag279.xml"/><Relationship Id="rId5" Type="http://schemas.openxmlformats.org/officeDocument/2006/relationships/tags" Target="../tags/tag280.xml"/><Relationship Id="rId6" Type="http://schemas.openxmlformats.org/officeDocument/2006/relationships/tags" Target="../tags/tag281.xml"/><Relationship Id="rId7" Type="http://schemas.openxmlformats.org/officeDocument/2006/relationships/tags" Target="../tags/tag282.xml"/><Relationship Id="rId8" Type="http://schemas.openxmlformats.org/officeDocument/2006/relationships/tags" Target="../tags/tag283.xml"/><Relationship Id="rId9" Type="http://schemas.openxmlformats.org/officeDocument/2006/relationships/tags" Target="../tags/tag284.xml"/><Relationship Id="rId10" Type="http://schemas.openxmlformats.org/officeDocument/2006/relationships/tags" Target="../tags/tag285.xml"/><Relationship Id="rId11" Type="http://schemas.openxmlformats.org/officeDocument/2006/relationships/tags" Target="../tags/tag286.xml"/><Relationship Id="rId12" Type="http://schemas.openxmlformats.org/officeDocument/2006/relationships/tags" Target="../tags/tag287.xml"/><Relationship Id="rId13"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88.xml"/><Relationship Id="rId2" Type="http://schemas.openxmlformats.org/officeDocument/2006/relationships/tags" Target="../tags/tag289.xml"/><Relationship Id="rId3" Type="http://schemas.openxmlformats.org/officeDocument/2006/relationships/tags" Target="../tags/tag290.xml"/><Relationship Id="rId4" Type="http://schemas.openxmlformats.org/officeDocument/2006/relationships/tags" Target="../tags/tag291.xml"/><Relationship Id="rId5" Type="http://schemas.openxmlformats.org/officeDocument/2006/relationships/tags" Target="../tags/tag292.xml"/><Relationship Id="rId6" Type="http://schemas.openxmlformats.org/officeDocument/2006/relationships/tags" Target="../tags/tag293.xml"/><Relationship Id="rId7" Type="http://schemas.openxmlformats.org/officeDocument/2006/relationships/tags" Target="../tags/tag294.xml"/><Relationship Id="rId8" Type="http://schemas.openxmlformats.org/officeDocument/2006/relationships/tags" Target="../tags/tag295.xml"/><Relationship Id="rId9" Type="http://schemas.openxmlformats.org/officeDocument/2006/relationships/tags" Target="../tags/tag296.xml"/><Relationship Id="rId10" Type="http://schemas.openxmlformats.org/officeDocument/2006/relationships/tags" Target="../tags/tag297.xml"/><Relationship Id="rId11" Type="http://schemas.openxmlformats.org/officeDocument/2006/relationships/tags" Target="../tags/tag298.xml"/><Relationship Id="rId12" Type="http://schemas.openxmlformats.org/officeDocument/2006/relationships/tags" Target="../tags/tag299.xml"/><Relationship Id="rId13" Type="http://schemas.openxmlformats.org/officeDocument/2006/relationships/tags" Target="../tags/tag300.xml"/><Relationship Id="rId14" Type="http://schemas.openxmlformats.org/officeDocument/2006/relationships/tags" Target="../tags/tag301.xml"/><Relationship Id="rId15" Type="http://schemas.openxmlformats.org/officeDocument/2006/relationships/tags" Target="../tags/tag302.xml"/><Relationship Id="rId16" Type="http://schemas.openxmlformats.org/officeDocument/2006/relationships/tags" Target="../tags/tag303.xml"/><Relationship Id="rId17" Type="http://schemas.openxmlformats.org/officeDocument/2006/relationships/tags" Target="../tags/tag304.xml"/><Relationship Id="rId18" Type="http://schemas.openxmlformats.org/officeDocument/2006/relationships/tags" Target="../tags/tag305.xml"/><Relationship Id="rId19" Type="http://schemas.openxmlformats.org/officeDocument/2006/relationships/tags" Target="../tags/tag306.xml"/><Relationship Id="rId20" Type="http://schemas.openxmlformats.org/officeDocument/2006/relationships/tags" Target="../tags/tag307.xml"/><Relationship Id="rId2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308.xml"/><Relationship Id="rId2" Type="http://schemas.openxmlformats.org/officeDocument/2006/relationships/tags" Target="../tags/tag309.xml"/><Relationship Id="rId3" Type="http://schemas.openxmlformats.org/officeDocument/2006/relationships/tags" Target="../tags/tag310.xml"/><Relationship Id="rId4"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tags" Target="../tags/tag311.xml"/><Relationship Id="rId2" Type="http://schemas.openxmlformats.org/officeDocument/2006/relationships/tags" Target="../tags/tag312.xml"/><Relationship Id="rId3" Type="http://schemas.openxmlformats.org/officeDocument/2006/relationships/tags" Target="../tags/tag313.xml"/><Relationship Id="rId4" Type="http://schemas.openxmlformats.org/officeDocument/2006/relationships/tags" Target="../tags/tag314.xml"/><Relationship Id="rId5" Type="http://schemas.openxmlformats.org/officeDocument/2006/relationships/tags" Target="../tags/tag315.xml"/><Relationship Id="rId6" Type="http://schemas.openxmlformats.org/officeDocument/2006/relationships/tags" Target="../tags/tag316.xml"/><Relationship Id="rId7" Type="http://schemas.openxmlformats.org/officeDocument/2006/relationships/tags" Target="../tags/tag317.xml"/><Relationship Id="rId8" Type="http://schemas.openxmlformats.org/officeDocument/2006/relationships/tags" Target="../tags/tag318.xml"/><Relationship Id="rId9" Type="http://schemas.openxmlformats.org/officeDocument/2006/relationships/tags" Target="../tags/tag319.xml"/><Relationship Id="rId10" Type="http://schemas.openxmlformats.org/officeDocument/2006/relationships/tags" Target="../tags/tag320.xml"/><Relationship Id="rId11" Type="http://schemas.openxmlformats.org/officeDocument/2006/relationships/tags" Target="../tags/tag321.xml"/><Relationship Id="rId12" Type="http://schemas.openxmlformats.org/officeDocument/2006/relationships/tags" Target="../tags/tag322.xml"/><Relationship Id="rId13"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323.xml"/><Relationship Id="rId2" Type="http://schemas.openxmlformats.org/officeDocument/2006/relationships/tags" Target="../tags/tag324.xml"/><Relationship Id="rId3" Type="http://schemas.openxmlformats.org/officeDocument/2006/relationships/tags" Target="../tags/tag325.xml"/><Relationship Id="rId4" Type="http://schemas.openxmlformats.org/officeDocument/2006/relationships/tags" Target="../tags/tag326.xml"/><Relationship Id="rId5" Type="http://schemas.openxmlformats.org/officeDocument/2006/relationships/tags" Target="../tags/tag327.xml"/><Relationship Id="rId6" Type="http://schemas.openxmlformats.org/officeDocument/2006/relationships/tags" Target="../tags/tag328.xml"/><Relationship Id="rId7" Type="http://schemas.openxmlformats.org/officeDocument/2006/relationships/tags" Target="../tags/tag329.xml"/><Relationship Id="rId8" Type="http://schemas.openxmlformats.org/officeDocument/2006/relationships/tags" Target="../tags/tag330.xml"/><Relationship Id="rId9" Type="http://schemas.openxmlformats.org/officeDocument/2006/relationships/tags" Target="../tags/tag331.xml"/><Relationship Id="rId10" Type="http://schemas.openxmlformats.org/officeDocument/2006/relationships/tags" Target="../tags/tag332.xml"/><Relationship Id="rId11" Type="http://schemas.openxmlformats.org/officeDocument/2006/relationships/tags" Target="../tags/tag333.xml"/><Relationship Id="rId12" Type="http://schemas.openxmlformats.org/officeDocument/2006/relationships/tags" Target="../tags/tag334.xml"/><Relationship Id="rId13"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335.xml"/><Relationship Id="rId2" Type="http://schemas.openxmlformats.org/officeDocument/2006/relationships/tags" Target="../tags/tag336.xml"/><Relationship Id="rId3" Type="http://schemas.openxmlformats.org/officeDocument/2006/relationships/tags" Target="../tags/tag337.xml"/><Relationship Id="rId4" Type="http://schemas.openxmlformats.org/officeDocument/2006/relationships/tags" Target="../tags/tag338.xml"/><Relationship Id="rId5" Type="http://schemas.openxmlformats.org/officeDocument/2006/relationships/tags" Target="../tags/tag339.xml"/><Relationship Id="rId6" Type="http://schemas.openxmlformats.org/officeDocument/2006/relationships/tags" Target="../tags/tag340.xml"/><Relationship Id="rId7" Type="http://schemas.openxmlformats.org/officeDocument/2006/relationships/tags" Target="../tags/tag341.xml"/><Relationship Id="rId8" Type="http://schemas.openxmlformats.org/officeDocument/2006/relationships/tags" Target="../tags/tag342.xml"/><Relationship Id="rId9" Type="http://schemas.openxmlformats.org/officeDocument/2006/relationships/tags" Target="../tags/tag343.xml"/><Relationship Id="rId10" Type="http://schemas.openxmlformats.org/officeDocument/2006/relationships/tags" Target="../tags/tag344.xml"/><Relationship Id="rId11" Type="http://schemas.openxmlformats.org/officeDocument/2006/relationships/tags" Target="../tags/tag345.xml"/><Relationship Id="rId12" Type="http://schemas.openxmlformats.org/officeDocument/2006/relationships/tags" Target="../tags/tag346.xml"/><Relationship Id="rId13"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47.xml"/><Relationship Id="rId2" Type="http://schemas.openxmlformats.org/officeDocument/2006/relationships/tags" Target="../tags/tag348.xml"/><Relationship Id="rId3" Type="http://schemas.openxmlformats.org/officeDocument/2006/relationships/tags" Target="../tags/tag349.xml"/><Relationship Id="rId4"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1" Type="http://schemas.openxmlformats.org/officeDocument/2006/relationships/tags" Target="../tags/tag350.xml"/><Relationship Id="rId2" Type="http://schemas.openxmlformats.org/officeDocument/2006/relationships/tags" Target="../tags/tag351.xml"/><Relationship Id="rId3" Type="http://schemas.openxmlformats.org/officeDocument/2006/relationships/tags" Target="../tags/tag352.xml"/><Relationship Id="rId4" Type="http://schemas.openxmlformats.org/officeDocument/2006/relationships/tags" Target="../tags/tag353.xml"/><Relationship Id="rId5" Type="http://schemas.openxmlformats.org/officeDocument/2006/relationships/tags" Target="../tags/tag354.xml"/><Relationship Id="rId6" Type="http://schemas.openxmlformats.org/officeDocument/2006/relationships/tags" Target="../tags/tag355.xml"/><Relationship Id="rId7" Type="http://schemas.openxmlformats.org/officeDocument/2006/relationships/tags" Target="../tags/tag356.xml"/><Relationship Id="rId8" Type="http://schemas.openxmlformats.org/officeDocument/2006/relationships/tags" Target="../tags/tag357.xml"/><Relationship Id="rId9" Type="http://schemas.openxmlformats.org/officeDocument/2006/relationships/tags" Target="../tags/tag358.xml"/><Relationship Id="rId10" Type="http://schemas.openxmlformats.org/officeDocument/2006/relationships/tags" Target="../tags/tag359.xml"/><Relationship Id="rId11" Type="http://schemas.openxmlformats.org/officeDocument/2006/relationships/tags" Target="../tags/tag360.xml"/><Relationship Id="rId12" Type="http://schemas.openxmlformats.org/officeDocument/2006/relationships/tags" Target="../tags/tag361.xml"/><Relationship Id="rId13"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tags" Target="../tags/tag362.xml"/><Relationship Id="rId2" Type="http://schemas.openxmlformats.org/officeDocument/2006/relationships/tags" Target="../tags/tag363.xml"/><Relationship Id="rId3" Type="http://schemas.openxmlformats.org/officeDocument/2006/relationships/tags" Target="../tags/tag364.xml"/><Relationship Id="rId4" Type="http://schemas.openxmlformats.org/officeDocument/2006/relationships/tags" Target="../tags/tag365.xml"/><Relationship Id="rId5" Type="http://schemas.openxmlformats.org/officeDocument/2006/relationships/tags" Target="../tags/tag366.xml"/><Relationship Id="rId6" Type="http://schemas.openxmlformats.org/officeDocument/2006/relationships/tags" Target="../tags/tag367.xml"/><Relationship Id="rId7" Type="http://schemas.openxmlformats.org/officeDocument/2006/relationships/tags" Target="../tags/tag368.xml"/><Relationship Id="rId8" Type="http://schemas.openxmlformats.org/officeDocument/2006/relationships/tags" Target="../tags/tag369.xml"/><Relationship Id="rId9" Type="http://schemas.openxmlformats.org/officeDocument/2006/relationships/tags" Target="../tags/tag370.xml"/><Relationship Id="rId10" Type="http://schemas.openxmlformats.org/officeDocument/2006/relationships/tags" Target="../tags/tag371.xml"/><Relationship Id="rId11" Type="http://schemas.openxmlformats.org/officeDocument/2006/relationships/tags" Target="../tags/tag372.xml"/><Relationship Id="rId12" Type="http://schemas.openxmlformats.org/officeDocument/2006/relationships/tags" Target="../tags/tag373.xml"/><Relationship Id="rId13"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tags" Target="../tags/tag374.xml"/><Relationship Id="rId2" Type="http://schemas.openxmlformats.org/officeDocument/2006/relationships/tags" Target="../tags/tag375.xml"/><Relationship Id="rId3" Type="http://schemas.openxmlformats.org/officeDocument/2006/relationships/tags" Target="../tags/tag376.xml"/><Relationship Id="rId4" Type="http://schemas.openxmlformats.org/officeDocument/2006/relationships/tags" Target="../tags/tag377.xml"/><Relationship Id="rId5"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tags" Target="../tags/tag378.xml"/><Relationship Id="rId2" Type="http://schemas.openxmlformats.org/officeDocument/2006/relationships/tags" Target="../tags/tag379.xml"/><Relationship Id="rId3" Type="http://schemas.openxmlformats.org/officeDocument/2006/relationships/tags" Target="../tags/tag380.xml"/><Relationship Id="rId4"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1" Type="http://schemas.openxmlformats.org/officeDocument/2006/relationships/tags" Target="../tags/tag381.xml"/><Relationship Id="rId2" Type="http://schemas.openxmlformats.org/officeDocument/2006/relationships/tags" Target="../tags/tag382.xml"/><Relationship Id="rId3" Type="http://schemas.openxmlformats.org/officeDocument/2006/relationships/tags" Target="../tags/tag383.xml"/><Relationship Id="rId4" Type="http://schemas.openxmlformats.org/officeDocument/2006/relationships/tags" Target="../tags/tag384.xml"/><Relationship Id="rId5" Type="http://schemas.openxmlformats.org/officeDocument/2006/relationships/tags" Target="../tags/tag385.xml"/><Relationship Id="rId6" Type="http://schemas.openxmlformats.org/officeDocument/2006/relationships/tags" Target="../tags/tag386.xml"/><Relationship Id="rId7" Type="http://schemas.openxmlformats.org/officeDocument/2006/relationships/tags" Target="../tags/tag387.xml"/><Relationship Id="rId8" Type="http://schemas.openxmlformats.org/officeDocument/2006/relationships/tags" Target="../tags/tag388.xml"/><Relationship Id="rId9" Type="http://schemas.openxmlformats.org/officeDocument/2006/relationships/tags" Target="../tags/tag389.xml"/><Relationship Id="rId10" Type="http://schemas.openxmlformats.org/officeDocument/2006/relationships/tags" Target="../tags/tag390.xml"/><Relationship Id="rId11" Type="http://schemas.openxmlformats.org/officeDocument/2006/relationships/tags" Target="../tags/tag391.xml"/><Relationship Id="rId12" Type="http://schemas.openxmlformats.org/officeDocument/2006/relationships/tags" Target="../tags/tag392.xml"/><Relationship Id="rId13"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1" Type="http://schemas.openxmlformats.org/officeDocument/2006/relationships/tags" Target="../tags/tag393.xml"/><Relationship Id="rId2" Type="http://schemas.openxmlformats.org/officeDocument/2006/relationships/tags" Target="../tags/tag394.xml"/><Relationship Id="rId3" Type="http://schemas.openxmlformats.org/officeDocument/2006/relationships/tags" Target="../tags/tag395.xml"/><Relationship Id="rId4" Type="http://schemas.openxmlformats.org/officeDocument/2006/relationships/tags" Target="../tags/tag396.xml"/><Relationship Id="rId5" Type="http://schemas.openxmlformats.org/officeDocument/2006/relationships/tags" Target="../tags/tag397.xml"/><Relationship Id="rId6" Type="http://schemas.openxmlformats.org/officeDocument/2006/relationships/tags" Target="../tags/tag398.xml"/><Relationship Id="rId7" Type="http://schemas.openxmlformats.org/officeDocument/2006/relationships/tags" Target="../tags/tag399.xml"/><Relationship Id="rId8" Type="http://schemas.openxmlformats.org/officeDocument/2006/relationships/tags" Target="../tags/tag400.xml"/><Relationship Id="rId9" Type="http://schemas.openxmlformats.org/officeDocument/2006/relationships/tags" Target="../tags/tag401.xml"/><Relationship Id="rId10" Type="http://schemas.openxmlformats.org/officeDocument/2006/relationships/tags" Target="../tags/tag402.xml"/><Relationship Id="rId11" Type="http://schemas.openxmlformats.org/officeDocument/2006/relationships/tags" Target="../tags/tag403.xml"/><Relationship Id="rId12" Type="http://schemas.openxmlformats.org/officeDocument/2006/relationships/tags" Target="../tags/tag404.xml"/><Relationship Id="rId13" Type="http://schemas.openxmlformats.org/officeDocument/2006/relationships/tags" Target="../tags/tag405.xml"/><Relationship Id="rId14" Type="http://schemas.openxmlformats.org/officeDocument/2006/relationships/tags" Target="../tags/tag406.xml"/><Relationship Id="rId15" Type="http://schemas.openxmlformats.org/officeDocument/2006/relationships/tags" Target="../tags/tag407.xml"/><Relationship Id="rId16" Type="http://schemas.openxmlformats.org/officeDocument/2006/relationships/tags" Target="../tags/tag408.xml"/><Relationship Id="rId17"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1" Type="http://schemas.openxmlformats.org/officeDocument/2006/relationships/tags" Target="../tags/tag409.xml"/><Relationship Id="rId2" Type="http://schemas.openxmlformats.org/officeDocument/2006/relationships/tags" Target="../tags/tag410.xml"/><Relationship Id="rId3" Type="http://schemas.openxmlformats.org/officeDocument/2006/relationships/tags" Target="../tags/tag411.xml"/><Relationship Id="rId4" Type="http://schemas.openxmlformats.org/officeDocument/2006/relationships/tags" Target="../tags/tag412.xml"/><Relationship Id="rId5" Type="http://schemas.openxmlformats.org/officeDocument/2006/relationships/tags" Target="../tags/tag413.xml"/><Relationship Id="rId6" Type="http://schemas.openxmlformats.org/officeDocument/2006/relationships/tags" Target="../tags/tag414.xml"/><Relationship Id="rId7" Type="http://schemas.openxmlformats.org/officeDocument/2006/relationships/tags" Target="../tags/tag415.xml"/><Relationship Id="rId8" Type="http://schemas.openxmlformats.org/officeDocument/2006/relationships/tags" Target="../tags/tag416.xml"/><Relationship Id="rId9" Type="http://schemas.openxmlformats.org/officeDocument/2006/relationships/tags" Target="../tags/tag417.xml"/><Relationship Id="rId10" Type="http://schemas.openxmlformats.org/officeDocument/2006/relationships/tags" Target="../tags/tag418.xml"/><Relationship Id="rId11" Type="http://schemas.openxmlformats.org/officeDocument/2006/relationships/tags" Target="../tags/tag419.xml"/><Relationship Id="rId12" Type="http://schemas.openxmlformats.org/officeDocument/2006/relationships/tags" Target="../tags/tag420.xml"/><Relationship Id="rId13" Type="http://schemas.openxmlformats.org/officeDocument/2006/relationships/tags" Target="../tags/tag421.xml"/><Relationship Id="rId14" Type="http://schemas.openxmlformats.org/officeDocument/2006/relationships/tags" Target="../tags/tag422.xml"/><Relationship Id="rId15" Type="http://schemas.openxmlformats.org/officeDocument/2006/relationships/tags" Target="../tags/tag423.xml"/><Relationship Id="rId16" Type="http://schemas.openxmlformats.org/officeDocument/2006/relationships/tags" Target="../tags/tag424.xml"/><Relationship Id="rId17" Type="http://schemas.openxmlformats.org/officeDocument/2006/relationships/tags" Target="../tags/tag425.xml"/><Relationship Id="rId18" Type="http://schemas.openxmlformats.org/officeDocument/2006/relationships/tags" Target="../tags/tag426.xml"/><Relationship Id="rId19" Type="http://schemas.openxmlformats.org/officeDocument/2006/relationships/tags" Target="../tags/tag427.xml"/><Relationship Id="rId20" Type="http://schemas.openxmlformats.org/officeDocument/2006/relationships/tags" Target="../tags/tag428.xml"/><Relationship Id="rId2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1" Type="http://schemas.openxmlformats.org/officeDocument/2006/relationships/tags" Target="../tags/tag429.xml"/><Relationship Id="rId2" Type="http://schemas.openxmlformats.org/officeDocument/2006/relationships/tags" Target="../tags/tag430.xml"/><Relationship Id="rId3" Type="http://schemas.openxmlformats.org/officeDocument/2006/relationships/tags" Target="../tags/tag431.xml"/><Relationship Id="rId4" Type="http://schemas.openxmlformats.org/officeDocument/2006/relationships/tags" Target="../tags/tag432.xml"/><Relationship Id="rId5" Type="http://schemas.openxmlformats.org/officeDocument/2006/relationships/tags" Target="../tags/tag433.xml"/><Relationship Id="rId6" Type="http://schemas.openxmlformats.org/officeDocument/2006/relationships/tags" Target="../tags/tag434.xml"/><Relationship Id="rId7" Type="http://schemas.openxmlformats.org/officeDocument/2006/relationships/tags" Target="../tags/tag435.xml"/><Relationship Id="rId8" Type="http://schemas.openxmlformats.org/officeDocument/2006/relationships/tags" Target="../tags/tag436.xml"/><Relationship Id="rId9" Type="http://schemas.openxmlformats.org/officeDocument/2006/relationships/tags" Target="../tags/tag437.xml"/><Relationship Id="rId10" Type="http://schemas.openxmlformats.org/officeDocument/2006/relationships/tags" Target="../tags/tag438.xml"/><Relationship Id="rId11" Type="http://schemas.openxmlformats.org/officeDocument/2006/relationships/tags" Target="../tags/tag439.xml"/><Relationship Id="rId12" Type="http://schemas.openxmlformats.org/officeDocument/2006/relationships/tags" Target="../tags/tag440.xml"/><Relationship Id="rId13"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1" Type="http://schemas.openxmlformats.org/officeDocument/2006/relationships/tags" Target="../tags/tag441.xml"/><Relationship Id="rId2" Type="http://schemas.openxmlformats.org/officeDocument/2006/relationships/tags" Target="../tags/tag442.xml"/><Relationship Id="rId3" Type="http://schemas.openxmlformats.org/officeDocument/2006/relationships/tags" Target="../tags/tag443.xml"/><Relationship Id="rId4" Type="http://schemas.openxmlformats.org/officeDocument/2006/relationships/slideLayout" Target="../slideLayouts/slideLayout22.xml"/><Relationship Id="rId5"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3"/>
          <p:cNvSpPr>
            <a:spLocks noGrp="1"/>
          </p:cNvSpPr>
          <p:nvPr>
            <p:ph type="body" idx="9"/>
            <p:custDataLst>
              <p:tags r:id="rId1"/>
            </p:custDataLst>
          </p:nvPr>
        </p:nvSpPr>
        <p:spPr/>
        <p:txBody>
          <a:bodyPr/>
          <a:p>
            <a:r>
              <a:rPr altLang="en-US" lang="zh-CN"/>
              <a:t>xxx,a click to unlimited possibilities</a:t>
            </a:r>
            <a:endParaRPr altLang="en-US" lang="zh-CN"/>
          </a:p>
        </p:txBody>
      </p:sp>
      <p:sp>
        <p:nvSpPr>
          <p:cNvPr id="1048650" name="标题 4"/>
          <p:cNvSpPr>
            <a:spLocks noGrp="1"/>
          </p:cNvSpPr>
          <p:nvPr>
            <p:ph type="title" idx="5"/>
            <p:custDataLst>
              <p:tags r:id="rId2"/>
            </p:custDataLst>
          </p:nvPr>
        </p:nvSpPr>
        <p:spPr/>
        <p:txBody>
          <a:bodyPr/>
          <a:p>
            <a:r>
              <a:rPr altLang="en-US" lang="zh-CN"/>
              <a:t>2024玩具与儿童用品行业工作总结与展望</a:t>
            </a:r>
            <a:endParaRPr altLang="en-US" lang="zh-CN"/>
          </a:p>
        </p:txBody>
      </p:sp>
      <p:sp>
        <p:nvSpPr>
          <p:cNvPr id="1048652" name="文本占位符 7"/>
          <p:cNvSpPr>
            <a:spLocks noGrp="1"/>
          </p:cNvSpPr>
          <p:nvPr>
            <p:ph type="body" idx="4"/>
            <p:custDataLst>
              <p:tags r:id="rId3"/>
            </p:custDataLst>
          </p:nvPr>
        </p:nvSpPr>
        <p:spPr/>
        <p:txBody>
          <a:bodyPr/>
          <a:p>
            <a:r>
              <a:rPr altLang="en-US" lang="zh-CN"/>
              <a:t>汇报人：</a:t>
            </a:r>
            <a:r>
              <a:rPr altLang="zh-CN" lang="en-US"/>
              <a:t>xxx</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24" name="标题 1"/>
          <p:cNvSpPr>
            <a:spLocks noGrp="1"/>
          </p:cNvSpPr>
          <p:nvPr>
            <p:ph type="title" idx="1"/>
            <p:custDataLst>
              <p:tags r:id="rId1"/>
            </p:custDataLst>
          </p:nvPr>
        </p:nvSpPr>
        <p:spPr/>
        <p:txBody>
          <a:bodyPr/>
          <a:p>
            <a:r>
              <a:rPr altLang="en-US" lang="zh-CN">
                <a:solidFill>
                  <a:schemeClr val="tx1"/>
                </a:solidFill>
              </a:rPr>
              <a:t>目录</a:t>
            </a:r>
            <a:endParaRPr altLang="en-US" lang="zh-CN">
              <a:solidFill>
                <a:schemeClr val="tx1"/>
              </a:solidFill>
            </a:endParaRPr>
          </a:p>
        </p:txBody>
      </p:sp>
      <p:sp>
        <p:nvSpPr>
          <p:cNvPr id="1048826" name="标题"/>
          <p:cNvSpPr txBox="1"/>
          <p:nvPr>
            <p:custDataLst>
              <p:tags r:id="rId2"/>
            </p:custDataLst>
          </p:nvPr>
        </p:nvSpPr>
        <p:spPr>
          <a:xfrm>
            <a:off x="2675255" y="2459355"/>
            <a:ext cx="3320415" cy="521335"/>
          </a:xfrm>
          <a:prstGeom prst="rect"/>
          <a:noFill/>
        </p:spPr>
        <p:txBody>
          <a:bodyPr anchor="t" anchorCtr="0" bIns="0" lIns="0" rIns="0" rtlCol="0" tIns="0" wrap="square">
            <a:normAutofit/>
          </a:bodyPr>
          <a:p>
            <a:pPr algn="l" indent="-6985" lvl="0" marL="84455">
              <a:buClrTx/>
              <a:buSzTx/>
              <a:buFontTx/>
            </a:pPr>
            <a:r>
              <a:rPr altLang="en-US" b="1" dirty="0" sz="19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添加目录项标题</a:t>
            </a:r>
            <a:endParaRPr altLang="en-US" b="1" dirty="0" sz="19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28" name="序号"/>
          <p:cNvSpPr txBox="1"/>
          <p:nvPr>
            <p:custDataLst>
              <p:tags r:id="rId3"/>
            </p:custDataLst>
          </p:nvPr>
        </p:nvSpPr>
        <p:spPr>
          <a:xfrm>
            <a:off x="1525270" y="2286000"/>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01</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30" name="弧形 10"/>
          <p:cNvSpPr/>
          <p:nvPr>
            <p:custDataLst>
              <p:tags r:id="rId4"/>
            </p:custDataLst>
          </p:nvPr>
        </p:nvSpPr>
        <p:spPr>
          <a:xfrm rot="5040000">
            <a:off x="1710055" y="2218055"/>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32" name="标题"/>
          <p:cNvSpPr txBox="1"/>
          <p:nvPr>
            <p:custDataLst>
              <p:tags r:id="rId5"/>
            </p:custDataLst>
          </p:nvPr>
        </p:nvSpPr>
        <p:spPr>
          <a:xfrm>
            <a:off x="7397115" y="2459355"/>
            <a:ext cx="3270250" cy="551180"/>
          </a:xfrm>
          <a:prstGeom prst="rect"/>
          <a:noFill/>
        </p:spPr>
        <p:txBody>
          <a:bodyPr anchor="t" anchorCtr="0" bIns="0" lIns="0" rIns="0" rtlCol="0" tIns="0" wrap="square">
            <a:normAutofit/>
          </a:bodyPr>
          <a:p>
            <a:pPr algn="l" indent="-6985" lvl="0" marL="84455">
              <a:buClrTx/>
              <a:buSzTx/>
              <a:buFontTx/>
            </a:pPr>
            <a:r>
              <a:rPr altLang="en-US" b="1" dirty="0" sz="19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行业概述</a:t>
            </a:r>
            <a:endParaRPr altLang="en-US" b="1" dirty="0" sz="19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34" name="序号"/>
          <p:cNvSpPr txBox="1"/>
          <p:nvPr>
            <p:custDataLst>
              <p:tags r:id="rId6"/>
            </p:custDataLst>
          </p:nvPr>
        </p:nvSpPr>
        <p:spPr>
          <a:xfrm>
            <a:off x="6247130" y="2286000"/>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02</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36" name="弧形 34"/>
          <p:cNvSpPr/>
          <p:nvPr>
            <p:custDataLst>
              <p:tags r:id="rId7"/>
            </p:custDataLst>
          </p:nvPr>
        </p:nvSpPr>
        <p:spPr>
          <a:xfrm rot="5040000">
            <a:off x="6431915" y="2218055"/>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38" name="标题"/>
          <p:cNvSpPr txBox="1"/>
          <p:nvPr>
            <p:custDataLst>
              <p:tags r:id="rId8"/>
            </p:custDataLst>
          </p:nvPr>
        </p:nvSpPr>
        <p:spPr>
          <a:xfrm>
            <a:off x="2675255" y="3435985"/>
            <a:ext cx="3321050" cy="604520"/>
          </a:xfrm>
          <a:prstGeom prst="rect"/>
          <a:noFill/>
        </p:spPr>
        <p:txBody>
          <a:bodyPr anchor="t" anchorCtr="0" bIns="0" lIns="0" rIns="0" rtlCol="0" tIns="0" wrap="square">
            <a:normAutofit/>
          </a:bodyPr>
          <a:p>
            <a:pPr algn="l" indent="-6985" lvl="0" marL="84455">
              <a:buClrTx/>
              <a:buSzTx/>
              <a:buFontTx/>
            </a:pPr>
            <a:r>
              <a:rPr altLang="en-US" b="1" dirty="0" sz="19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市场分析</a:t>
            </a:r>
            <a:endParaRPr altLang="en-US" b="1" dirty="0" sz="19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0" name="序号"/>
          <p:cNvSpPr txBox="1"/>
          <p:nvPr>
            <p:custDataLst>
              <p:tags r:id="rId9"/>
            </p:custDataLst>
          </p:nvPr>
        </p:nvSpPr>
        <p:spPr>
          <a:xfrm>
            <a:off x="1525270" y="3262630"/>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03</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2" name="弧形 39"/>
          <p:cNvSpPr/>
          <p:nvPr>
            <p:custDataLst>
              <p:tags r:id="rId10"/>
            </p:custDataLst>
          </p:nvPr>
        </p:nvSpPr>
        <p:spPr>
          <a:xfrm rot="5040000">
            <a:off x="1710055" y="3194685"/>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44" name="标题"/>
          <p:cNvSpPr txBox="1"/>
          <p:nvPr>
            <p:custDataLst>
              <p:tags r:id="rId11"/>
            </p:custDataLst>
          </p:nvPr>
        </p:nvSpPr>
        <p:spPr>
          <a:xfrm>
            <a:off x="7397115" y="3435985"/>
            <a:ext cx="3270250" cy="597535"/>
          </a:xfrm>
          <a:prstGeom prst="rect"/>
          <a:noFill/>
        </p:spPr>
        <p:txBody>
          <a:bodyPr anchor="t" anchorCtr="0" bIns="0" lIns="0" rIns="0" rtlCol="0" tIns="0" wrap="square">
            <a:normAutofit/>
          </a:bodyPr>
          <a:p>
            <a:pPr algn="l" indent="-6985" lvl="0" marL="84455">
              <a:buClrTx/>
              <a:buSzTx/>
              <a:buFontTx/>
            </a:pPr>
            <a:r>
              <a:rPr altLang="en-US" b="1" dirty="0" sz="19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产品创新与技术发展</a:t>
            </a:r>
            <a:endParaRPr altLang="en-US" b="1" dirty="0" sz="19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6" name="序号"/>
          <p:cNvSpPr txBox="1"/>
          <p:nvPr>
            <p:custDataLst>
              <p:tags r:id="rId12"/>
            </p:custDataLst>
          </p:nvPr>
        </p:nvSpPr>
        <p:spPr>
          <a:xfrm>
            <a:off x="6247130" y="3262630"/>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04</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8" name="弧形 44"/>
          <p:cNvSpPr/>
          <p:nvPr>
            <p:custDataLst>
              <p:tags r:id="rId13"/>
            </p:custDataLst>
          </p:nvPr>
        </p:nvSpPr>
        <p:spPr>
          <a:xfrm rot="5040000">
            <a:off x="6431915" y="3194685"/>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50" name="标题"/>
          <p:cNvSpPr txBox="1"/>
          <p:nvPr>
            <p:custDataLst>
              <p:tags r:id="rId14"/>
            </p:custDataLst>
          </p:nvPr>
        </p:nvSpPr>
        <p:spPr>
          <a:xfrm>
            <a:off x="2675255" y="4465955"/>
            <a:ext cx="3320415" cy="573405"/>
          </a:xfrm>
          <a:prstGeom prst="rect"/>
          <a:noFill/>
        </p:spPr>
        <p:txBody>
          <a:bodyPr anchor="t" anchorCtr="0" bIns="0" lIns="0" rIns="0" rtlCol="0" tIns="0" wrap="square">
            <a:normAutofit fontScale="84167"/>
          </a:bodyPr>
          <a:p>
            <a:pPr algn="l" indent="-6985" lvl="0" marL="84455">
              <a:buClrTx/>
              <a:buSzTx/>
              <a:buFontTx/>
            </a:pPr>
            <a:r>
              <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品牌建设与市场营销策略</a:t>
            </a:r>
            <a:endPar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52" name="序号"/>
          <p:cNvSpPr txBox="1"/>
          <p:nvPr>
            <p:custDataLst>
              <p:tags r:id="rId15"/>
            </p:custDataLst>
          </p:nvPr>
        </p:nvSpPr>
        <p:spPr>
          <a:xfrm>
            <a:off x="1525270" y="4292600"/>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05</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54" name="弧形 7"/>
          <p:cNvSpPr/>
          <p:nvPr>
            <p:custDataLst>
              <p:tags r:id="rId16"/>
            </p:custDataLst>
          </p:nvPr>
        </p:nvSpPr>
        <p:spPr>
          <a:xfrm rot="5040000">
            <a:off x="1710055" y="4224655"/>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56" name="标题"/>
          <p:cNvSpPr txBox="1"/>
          <p:nvPr>
            <p:custDataLst>
              <p:tags r:id="rId17"/>
            </p:custDataLst>
          </p:nvPr>
        </p:nvSpPr>
        <p:spPr>
          <a:xfrm>
            <a:off x="7397115" y="4465955"/>
            <a:ext cx="3269615" cy="581025"/>
          </a:xfrm>
          <a:prstGeom prst="rect"/>
          <a:noFill/>
        </p:spPr>
        <p:txBody>
          <a:bodyPr anchor="t" anchorCtr="0" bIns="0" lIns="0" rIns="0" rtlCol="0" tIns="0" wrap="square">
            <a:normAutofit/>
          </a:bodyPr>
          <a:p>
            <a:pPr algn="l" indent="-6985" lvl="0" marL="84455">
              <a:buClrTx/>
              <a:buSzTx/>
              <a:buFontTx/>
            </a:pPr>
            <a:r>
              <a:rPr altLang="en-US" b="1" dirty="0" sz="19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供应链管理与优化</a:t>
            </a:r>
            <a:endParaRPr altLang="en-US" b="1" dirty="0" sz="19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58" name="序号"/>
          <p:cNvSpPr txBox="1"/>
          <p:nvPr>
            <p:custDataLst>
              <p:tags r:id="rId18"/>
            </p:custDataLst>
          </p:nvPr>
        </p:nvSpPr>
        <p:spPr>
          <a:xfrm>
            <a:off x="6247130" y="4292600"/>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06</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60" name="弧形 18"/>
          <p:cNvSpPr/>
          <p:nvPr>
            <p:custDataLst>
              <p:tags r:id="rId19"/>
            </p:custDataLst>
          </p:nvPr>
        </p:nvSpPr>
        <p:spPr>
          <a:xfrm rot="5040000">
            <a:off x="6431915" y="4224655"/>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62" name="标题"/>
          <p:cNvSpPr txBox="1"/>
          <p:nvPr>
            <p:custDataLst>
              <p:tags r:id="rId20"/>
            </p:custDataLst>
          </p:nvPr>
        </p:nvSpPr>
        <p:spPr>
          <a:xfrm>
            <a:off x="2675890" y="5471795"/>
            <a:ext cx="3319145" cy="589915"/>
          </a:xfrm>
          <a:prstGeom prst="rect"/>
          <a:noFill/>
        </p:spPr>
        <p:txBody>
          <a:bodyPr anchor="t" anchorCtr="0" bIns="0" lIns="0" rIns="0" rtlCol="0" tIns="0" wrap="square">
            <a:normAutofit/>
          </a:bodyPr>
          <a:p>
            <a:pPr algn="l" indent="-6985" lvl="0" marL="84455">
              <a:buClrTx/>
              <a:buSzTx/>
              <a:buFontTx/>
            </a:pPr>
            <a:r>
              <a:rPr altLang="en-US" b="1" dirty="0" sz="19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社会责任与可持续发展</a:t>
            </a:r>
            <a:endParaRPr altLang="en-US" b="1" dirty="0" sz="19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64" name="序号"/>
          <p:cNvSpPr txBox="1"/>
          <p:nvPr>
            <p:custDataLst>
              <p:tags r:id="rId21"/>
            </p:custDataLst>
          </p:nvPr>
        </p:nvSpPr>
        <p:spPr>
          <a:xfrm>
            <a:off x="1525905" y="5298440"/>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07</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66" name="弧形 22"/>
          <p:cNvSpPr/>
          <p:nvPr>
            <p:custDataLst>
              <p:tags r:id="rId22"/>
            </p:custDataLst>
          </p:nvPr>
        </p:nvSpPr>
        <p:spPr>
          <a:xfrm rot="5040000">
            <a:off x="1710690" y="5230495"/>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68" name="标题"/>
          <p:cNvSpPr txBox="1"/>
          <p:nvPr>
            <p:custDataLst>
              <p:tags r:id="rId23"/>
            </p:custDataLst>
          </p:nvPr>
        </p:nvSpPr>
        <p:spPr>
          <a:xfrm>
            <a:off x="7397750" y="5482590"/>
            <a:ext cx="3269615" cy="568960"/>
          </a:xfrm>
          <a:prstGeom prst="rect"/>
          <a:noFill/>
        </p:spPr>
        <p:txBody>
          <a:bodyPr anchor="t" anchorCtr="0" bIns="0" lIns="0" rIns="0" rtlCol="0" tIns="0" wrap="square">
            <a:normAutofit/>
          </a:bodyPr>
          <a:p>
            <a:pPr algn="l" indent="-6985" lvl="0" marL="84455">
              <a:buClrTx/>
              <a:buSzTx/>
              <a:buFontTx/>
            </a:pPr>
            <a:r>
              <a:rPr altLang="en-US" b="1" dirty="0" sz="19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未来展望与挑战应对</a:t>
            </a:r>
            <a:endParaRPr altLang="en-US" b="1" dirty="0" sz="19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70" name="序号"/>
          <p:cNvSpPr txBox="1"/>
          <p:nvPr>
            <p:custDataLst>
              <p:tags r:id="rId24"/>
            </p:custDataLst>
          </p:nvPr>
        </p:nvSpPr>
        <p:spPr>
          <a:xfrm>
            <a:off x="6247765" y="5309235"/>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08</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72" name="弧形 27"/>
          <p:cNvSpPr/>
          <p:nvPr>
            <p:custDataLst>
              <p:tags r:id="rId25"/>
            </p:custDataLst>
          </p:nvPr>
        </p:nvSpPr>
        <p:spPr>
          <a:xfrm rot="5040000">
            <a:off x="6432550" y="5241290"/>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Tree>
    <p:custDataLst>
      <p:tags r:id="rId26"/>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02" name="文本占位符 1"/>
          <p:cNvSpPr>
            <a:spLocks noGrp="1"/>
          </p:cNvSpPr>
          <p:nvPr>
            <p:ph type="body" idx="2"/>
            <p:custDataLst>
              <p:tags r:id="rId1"/>
            </p:custDataLst>
          </p:nvPr>
        </p:nvSpPr>
        <p:spPr/>
        <p:txBody>
          <a:bodyPr/>
          <a:p>
            <a:r>
              <a:rPr altLang="en-US" lang="zh-CN"/>
              <a:t>Part One</a:t>
            </a:r>
            <a:endParaRPr altLang="en-US" lang="zh-CN"/>
          </a:p>
        </p:txBody>
      </p:sp>
      <p:sp>
        <p:nvSpPr>
          <p:cNvPr id="1048904" name="标题 3"/>
          <p:cNvSpPr>
            <a:spLocks noGrp="1"/>
          </p:cNvSpPr>
          <p:nvPr>
            <p:ph type="title" idx="1"/>
            <p:custDataLst>
              <p:tags r:id="rId2"/>
            </p:custDataLst>
          </p:nvPr>
        </p:nvSpPr>
        <p:spPr/>
        <p:txBody>
          <a:bodyPr/>
          <a:p>
            <a:r>
              <a:rPr altLang="en-US" lang="zh-CN"/>
              <a:t>单击添加章节标题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38" name="文本占位符 1"/>
          <p:cNvSpPr>
            <a:spLocks noGrp="1"/>
          </p:cNvSpPr>
          <p:nvPr>
            <p:ph type="body" idx="2"/>
            <p:custDataLst>
              <p:tags r:id="rId1"/>
            </p:custDataLst>
          </p:nvPr>
        </p:nvSpPr>
        <p:spPr/>
        <p:txBody>
          <a:bodyPr/>
          <a:p>
            <a:r>
              <a:rPr altLang="en-US" lang="zh-CN"/>
              <a:t>Part Two</a:t>
            </a:r>
            <a:endParaRPr altLang="en-US" lang="zh-CN"/>
          </a:p>
        </p:txBody>
      </p:sp>
      <p:sp>
        <p:nvSpPr>
          <p:cNvPr id="1048940" name="标题 3"/>
          <p:cNvSpPr>
            <a:spLocks noGrp="1"/>
          </p:cNvSpPr>
          <p:nvPr>
            <p:ph type="title" idx="1"/>
            <p:custDataLst>
              <p:tags r:id="rId2"/>
            </p:custDataLst>
          </p:nvPr>
        </p:nvSpPr>
        <p:spPr/>
        <p:txBody>
          <a:bodyPr/>
          <a:p>
            <a:r>
              <a:rPr altLang="en-US" lang="zh-CN"/>
              <a:t>行业概述</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02" name="标题 1"/>
          <p:cNvSpPr>
            <a:spLocks noGrp="1"/>
          </p:cNvSpPr>
          <p:nvPr>
            <p:ph type="title" idx="2"/>
          </p:nvPr>
        </p:nvSpPr>
        <p:spPr/>
        <p:txBody>
          <a:bodyPr/>
          <a:p>
            <a:r>
              <a:rPr altLang="en-US" lang="zh-CN"/>
              <a:t>玩具与儿童用品行业定义</a:t>
            </a:r>
            <a:endParaRPr altLang="en-US" lang="zh-CN"/>
          </a:p>
        </p:txBody>
      </p:sp>
      <p:sp>
        <p:nvSpPr>
          <p:cNvPr id="1049004" name="圆角矩形 3"/>
          <p:cNvSpPr/>
          <p:nvPr>
            <p:custDataLst>
              <p:tags r:id="rId1"/>
            </p:custDataLst>
          </p:nvPr>
        </p:nvSpPr>
        <p:spPr>
          <a:xfrm rot="16200000">
            <a:off x="5609500" y="-3507297"/>
            <a:ext cx="965869" cy="1096160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06" name="圆角矩形 4"/>
          <p:cNvSpPr/>
          <p:nvPr>
            <p:custDataLst>
              <p:tags r:id="rId2"/>
            </p:custDataLst>
          </p:nvPr>
        </p:nvSpPr>
        <p:spPr>
          <a:xfrm rot="16200000">
            <a:off x="201495" y="1900709"/>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08" name="圆角矩形 5"/>
          <p:cNvSpPr/>
          <p:nvPr>
            <p:custDataLst>
              <p:tags r:id="rId3"/>
            </p:custDataLst>
          </p:nvPr>
        </p:nvSpPr>
        <p:spPr>
          <a:xfrm rot="16200000">
            <a:off x="5610774" y="-2234787"/>
            <a:ext cx="965869" cy="1096240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10" name="圆角矩形 6"/>
          <p:cNvSpPr/>
          <p:nvPr>
            <p:custDataLst>
              <p:tags r:id="rId4"/>
            </p:custDataLst>
          </p:nvPr>
        </p:nvSpPr>
        <p:spPr>
          <a:xfrm rot="16200000">
            <a:off x="202769" y="3173855"/>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12" name="圆角矩形 9"/>
          <p:cNvSpPr/>
          <p:nvPr>
            <p:custDataLst>
              <p:tags r:id="rId5"/>
            </p:custDataLst>
          </p:nvPr>
        </p:nvSpPr>
        <p:spPr>
          <a:xfrm rot="16200000">
            <a:off x="5609500" y="-986492"/>
            <a:ext cx="965869" cy="1096160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14" name="圆角矩形 10"/>
          <p:cNvSpPr/>
          <p:nvPr>
            <p:custDataLst>
              <p:tags r:id="rId6"/>
            </p:custDataLst>
          </p:nvPr>
        </p:nvSpPr>
        <p:spPr>
          <a:xfrm rot="16200000">
            <a:off x="201495" y="4421513"/>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16" name="圆角矩形 11"/>
          <p:cNvSpPr/>
          <p:nvPr>
            <p:custDataLst>
              <p:tags r:id="rId7"/>
            </p:custDataLst>
          </p:nvPr>
        </p:nvSpPr>
        <p:spPr>
          <a:xfrm rot="16200000">
            <a:off x="5610774" y="285380"/>
            <a:ext cx="965869" cy="1096240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18" name="圆角矩形 12"/>
          <p:cNvSpPr/>
          <p:nvPr>
            <p:custDataLst>
              <p:tags r:id="rId8"/>
            </p:custDataLst>
          </p:nvPr>
        </p:nvSpPr>
        <p:spPr>
          <a:xfrm rot="16200000">
            <a:off x="202769" y="5694022"/>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20" name="文本框 7"/>
          <p:cNvSpPr txBox="1"/>
          <p:nvPr>
            <p:custDataLst>
              <p:tags r:id="rId9"/>
            </p:custDataLst>
          </p:nvPr>
        </p:nvSpPr>
        <p:spPr>
          <a:xfrm>
            <a:off x="1071924" y="4011150"/>
            <a:ext cx="10501331" cy="965869"/>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行业定义：指生产、销售玩具和儿童用品的企业、机构、个人等组成的行业</a:t>
            </a:r>
            <a:endParaRPr altLang="en-US" dirty="0" sz="2400" lang="zh-CN">
              <a:latin typeface="+mn-ea"/>
              <a:ea typeface="+mn-ea"/>
            </a:endParaRPr>
          </a:p>
        </p:txBody>
      </p:sp>
      <p:sp>
        <p:nvSpPr>
          <p:cNvPr id="1049022" name="文本框 8"/>
          <p:cNvSpPr txBox="1"/>
          <p:nvPr>
            <p:custDataLst>
              <p:tags r:id="rId10"/>
            </p:custDataLst>
          </p:nvPr>
        </p:nvSpPr>
        <p:spPr>
          <a:xfrm>
            <a:off x="1071924" y="5284296"/>
            <a:ext cx="10501331" cy="965073"/>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行业分类：玩具行业、儿童用品行业等</a:t>
            </a:r>
            <a:endParaRPr altLang="en-US" dirty="0" sz="2400" lang="zh-CN">
              <a:latin typeface="+mn-ea"/>
              <a:ea typeface="+mn-ea"/>
            </a:endParaRPr>
          </a:p>
        </p:txBody>
      </p:sp>
      <p:sp>
        <p:nvSpPr>
          <p:cNvPr id="1049024" name="文本框 13"/>
          <p:cNvSpPr txBox="1"/>
          <p:nvPr>
            <p:custDataLst>
              <p:tags r:id="rId11"/>
            </p:custDataLst>
          </p:nvPr>
        </p:nvSpPr>
        <p:spPr>
          <a:xfrm>
            <a:off x="1071924" y="1490345"/>
            <a:ext cx="10501331" cy="965869"/>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玩具：儿童玩耍的物品，包括塑料玩具、木质玩具、电子玩具等</a:t>
            </a:r>
            <a:endParaRPr altLang="en-US" dirty="0" sz="2400" lang="zh-CN">
              <a:latin typeface="+mn-ea"/>
              <a:ea typeface="+mn-ea"/>
            </a:endParaRPr>
          </a:p>
        </p:txBody>
      </p:sp>
      <p:sp>
        <p:nvSpPr>
          <p:cNvPr id="1049026" name="文本框 14"/>
          <p:cNvSpPr txBox="1"/>
          <p:nvPr>
            <p:custDataLst>
              <p:tags r:id="rId12"/>
            </p:custDataLst>
          </p:nvPr>
        </p:nvSpPr>
        <p:spPr>
          <a:xfrm>
            <a:off x="1071924" y="2764766"/>
            <a:ext cx="10501331" cy="965073"/>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儿童用品：儿童生活所需的物品，如儿童家具、儿童服装、儿童鞋帽等</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60" name="标题 1"/>
          <p:cNvSpPr>
            <a:spLocks noGrp="1"/>
          </p:cNvSpPr>
          <p:nvPr>
            <p:ph type="title" idx="2"/>
          </p:nvPr>
        </p:nvSpPr>
        <p:spPr/>
        <p:txBody>
          <a:bodyPr/>
          <a:p>
            <a:r>
              <a:rPr altLang="en-US" lang="zh-CN"/>
              <a:t>行业规模及增长趋势</a:t>
            </a:r>
            <a:endParaRPr altLang="en-US" lang="zh-CN"/>
          </a:p>
        </p:txBody>
      </p:sp>
      <p:sp>
        <p:nvSpPr>
          <p:cNvPr id="1049062" name="任意多边形 20"/>
          <p:cNvSpPr/>
          <p:nvPr>
            <p:custDataLst>
              <p:tags r:id="rId1"/>
            </p:custDataLst>
          </p:nvPr>
        </p:nvSpPr>
        <p:spPr>
          <a:xfrm rot="2700000">
            <a:off x="1722598"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64" name="文本框 24"/>
          <p:cNvSpPr txBox="1"/>
          <p:nvPr>
            <p:custDataLst>
              <p:tags r:id="rId2"/>
            </p:custDataLst>
          </p:nvPr>
        </p:nvSpPr>
        <p:spPr bwMode="auto">
          <a:xfrm>
            <a:off x="1368160"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行业规模：近年来，玩具与儿童用品行业规模不断扩大，已经成为全球最大的玩具市场之一</a:t>
            </a:r>
            <a:endParaRPr altLang="en-US" dirty="0" lang="zh-CN" spc="150">
              <a:solidFill>
                <a:schemeClr val="tx1">
                  <a:lumMod val="75000"/>
                  <a:lumOff val="25000"/>
                </a:schemeClr>
              </a:solidFill>
              <a:latin typeface="+mn-ea"/>
              <a:sym typeface="+mn-ea"/>
            </a:endParaRPr>
          </a:p>
        </p:txBody>
      </p:sp>
      <p:sp>
        <p:nvSpPr>
          <p:cNvPr id="1049066" name="矩形 42"/>
          <p:cNvSpPr/>
          <p:nvPr>
            <p:custDataLst>
              <p:tags r:id="rId3"/>
            </p:custDataLst>
          </p:nvPr>
        </p:nvSpPr>
        <p:spPr>
          <a:xfrm>
            <a:off x="1499697" y="2843950"/>
            <a:ext cx="1723074" cy="122020"/>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68" name="任意多边形 18"/>
          <p:cNvSpPr/>
          <p:nvPr>
            <p:custDataLst>
              <p:tags r:id="rId4"/>
            </p:custDataLst>
          </p:nvPr>
        </p:nvSpPr>
        <p:spPr>
          <a:xfrm rot="5400000">
            <a:off x="4210795"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70" name="文本框 27"/>
          <p:cNvSpPr txBox="1"/>
          <p:nvPr>
            <p:custDataLst>
              <p:tags r:id="rId5"/>
            </p:custDataLst>
          </p:nvPr>
        </p:nvSpPr>
        <p:spPr bwMode="auto">
          <a:xfrm>
            <a:off x="3855709" y="3219772"/>
            <a:ext cx="1986490" cy="3029800"/>
          </a:xfrm>
          <a:prstGeom prst="rect"/>
          <a:noFill/>
        </p:spPr>
        <p:txBody>
          <a:bodyPr anchor="t" anchorCtr="0" bIns="45720" lIns="91440" rIns="91440" rtlCol="0" tIns="45720" vert="horz" wrap="square">
            <a:normAutofit fontScale="9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增长趋势：随着消费者对儿童教育和娱乐需求的增加，以及新兴市场的崛起，玩具与儿童用品行业将继续保持快速增长趋势</a:t>
            </a:r>
            <a:endParaRPr altLang="en-US" dirty="0" sz="2000" lang="zh-CN" spc="150">
              <a:solidFill>
                <a:schemeClr val="tx1">
                  <a:lumMod val="75000"/>
                  <a:lumOff val="25000"/>
                </a:schemeClr>
              </a:solidFill>
              <a:latin typeface="+mn-ea"/>
              <a:sym typeface="+mn-ea"/>
            </a:endParaRPr>
          </a:p>
        </p:txBody>
      </p:sp>
      <p:sp>
        <p:nvSpPr>
          <p:cNvPr id="1049072" name="矩形 43"/>
          <p:cNvSpPr/>
          <p:nvPr>
            <p:custDataLst>
              <p:tags r:id="rId6"/>
            </p:custDataLst>
          </p:nvPr>
        </p:nvSpPr>
        <p:spPr>
          <a:xfrm>
            <a:off x="3987894" y="2843950"/>
            <a:ext cx="1723074" cy="122020"/>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74" name="任意多边形 21"/>
          <p:cNvSpPr/>
          <p:nvPr>
            <p:custDataLst>
              <p:tags r:id="rId7"/>
            </p:custDataLst>
          </p:nvPr>
        </p:nvSpPr>
        <p:spPr>
          <a:xfrm rot="18900000" flipH="1">
            <a:off x="6698345"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76" name="文本框 30"/>
          <p:cNvSpPr txBox="1"/>
          <p:nvPr>
            <p:custDataLst>
              <p:tags r:id="rId8"/>
            </p:custDataLst>
          </p:nvPr>
        </p:nvSpPr>
        <p:spPr bwMode="auto">
          <a:xfrm>
            <a:off x="6343906"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未来预测：未来几年，玩具与儿童用品行业将继续保持稳定增长，市场规模将进一步扩大</a:t>
            </a:r>
            <a:endParaRPr altLang="en-US" dirty="0" lang="zh-CN" spc="150">
              <a:solidFill>
                <a:schemeClr val="tx1">
                  <a:lumMod val="75000"/>
                  <a:lumOff val="25000"/>
                </a:schemeClr>
              </a:solidFill>
              <a:latin typeface="+mn-ea"/>
              <a:sym typeface="+mn-ea"/>
            </a:endParaRPr>
          </a:p>
        </p:txBody>
      </p:sp>
      <p:sp>
        <p:nvSpPr>
          <p:cNvPr id="1049078" name="矩形 44"/>
          <p:cNvSpPr/>
          <p:nvPr>
            <p:custDataLst>
              <p:tags r:id="rId9"/>
            </p:custDataLst>
          </p:nvPr>
        </p:nvSpPr>
        <p:spPr>
          <a:xfrm>
            <a:off x="6474796" y="2843950"/>
            <a:ext cx="1723074" cy="122020"/>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80" name="任意多边形 22"/>
          <p:cNvSpPr/>
          <p:nvPr>
            <p:custDataLst>
              <p:tags r:id="rId10"/>
            </p:custDataLst>
          </p:nvPr>
        </p:nvSpPr>
        <p:spPr>
          <a:xfrm rot="2700000" flipH="1" flipV="1">
            <a:off x="9185894"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82" name="文本框 33"/>
          <p:cNvSpPr txBox="1"/>
          <p:nvPr>
            <p:custDataLst>
              <p:tags r:id="rId11"/>
            </p:custDataLst>
          </p:nvPr>
        </p:nvSpPr>
        <p:spPr bwMode="auto">
          <a:xfrm>
            <a:off x="8831455"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影响因素：玩具与儿童用品行业的增长受到多种因素的影响，包括消费者需求、技术进步、政策法规等</a:t>
            </a:r>
            <a:endParaRPr altLang="en-US" dirty="0" lang="zh-CN" spc="150">
              <a:solidFill>
                <a:schemeClr val="tx1">
                  <a:lumMod val="75000"/>
                  <a:lumOff val="25000"/>
                </a:schemeClr>
              </a:solidFill>
              <a:latin typeface="+mn-ea"/>
              <a:sym typeface="+mn-ea"/>
            </a:endParaRPr>
          </a:p>
        </p:txBody>
      </p:sp>
      <p:sp>
        <p:nvSpPr>
          <p:cNvPr id="1049084" name="矩形 45"/>
          <p:cNvSpPr/>
          <p:nvPr>
            <p:custDataLst>
              <p:tags r:id="rId12"/>
            </p:custDataLst>
          </p:nvPr>
        </p:nvSpPr>
        <p:spPr>
          <a:xfrm>
            <a:off x="8962993" y="2843950"/>
            <a:ext cx="1723074" cy="122020"/>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18" name="标题 1"/>
          <p:cNvSpPr>
            <a:spLocks noGrp="1"/>
          </p:cNvSpPr>
          <p:nvPr>
            <p:ph type="title" idx="2"/>
          </p:nvPr>
        </p:nvSpPr>
        <p:spPr/>
        <p:txBody>
          <a:bodyPr/>
          <a:p>
            <a:r>
              <a:rPr altLang="en-US" lang="zh-CN"/>
              <a:t>主要产品类型及特点</a:t>
            </a:r>
            <a:endParaRPr altLang="en-US" lang="zh-CN"/>
          </a:p>
        </p:txBody>
      </p:sp>
      <p:sp>
        <p:nvSpPr>
          <p:cNvPr id="1049120" name="矩形 15"/>
          <p:cNvSpPr/>
          <p:nvPr>
            <p:custDataLst>
              <p:tags r:id="rId1"/>
            </p:custDataLst>
          </p:nvPr>
        </p:nvSpPr>
        <p:spPr>
          <a:xfrm>
            <a:off x="2423459" y="1571150"/>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玩具：包括儿童玩具、成人玩具等，具有娱乐性、教育性等特点</a:t>
            </a:r>
            <a:endParaRPr altLang="en-US" dirty="0" sz="1200" lang="zh-CN" spc="150">
              <a:solidFill>
                <a:schemeClr val="tx1">
                  <a:lumMod val="85000"/>
                  <a:lumOff val="15000"/>
                </a:schemeClr>
              </a:solidFill>
              <a:latin typeface="+mn-ea"/>
              <a:sym typeface="+mn-ea"/>
            </a:endParaRPr>
          </a:p>
        </p:txBody>
      </p:sp>
      <p:sp>
        <p:nvSpPr>
          <p:cNvPr id="1049122" name="任意多边形 17"/>
          <p:cNvSpPr/>
          <p:nvPr>
            <p:custDataLst>
              <p:tags r:id="rId2"/>
            </p:custDataLst>
          </p:nvPr>
        </p:nvSpPr>
        <p:spPr>
          <a:xfrm flipV="1">
            <a:off x="2345103" y="1490345"/>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24" name="任意多边形 18"/>
          <p:cNvSpPr/>
          <p:nvPr>
            <p:custDataLst>
              <p:tags r:id="rId3"/>
            </p:custDataLst>
          </p:nvPr>
        </p:nvSpPr>
        <p:spPr>
          <a:xfrm flipH="1">
            <a:off x="8528715" y="2051082"/>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26" name="矩形 27"/>
          <p:cNvSpPr/>
          <p:nvPr>
            <p:custDataLst>
              <p:tags r:id="rId4"/>
            </p:custDataLst>
          </p:nvPr>
        </p:nvSpPr>
        <p:spPr>
          <a:xfrm>
            <a:off x="2423459" y="2888514"/>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儿童用品：包括儿童服装、儿童鞋帽、儿童家居用品等，具有安全性、舒适性等特点</a:t>
            </a:r>
            <a:endParaRPr altLang="en-US" dirty="0" sz="1200" lang="zh-CN" spc="150">
              <a:solidFill>
                <a:schemeClr val="tx1">
                  <a:lumMod val="85000"/>
                  <a:lumOff val="15000"/>
                </a:schemeClr>
              </a:solidFill>
              <a:latin typeface="+mn-ea"/>
              <a:sym typeface="+mn-ea"/>
            </a:endParaRPr>
          </a:p>
        </p:txBody>
      </p:sp>
      <p:sp>
        <p:nvSpPr>
          <p:cNvPr id="1049128" name="任意多边形 29"/>
          <p:cNvSpPr/>
          <p:nvPr>
            <p:custDataLst>
              <p:tags r:id="rId5"/>
            </p:custDataLst>
          </p:nvPr>
        </p:nvSpPr>
        <p:spPr>
          <a:xfrm flipV="1">
            <a:off x="2345103" y="2807709"/>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30" name="任意多边形 30"/>
          <p:cNvSpPr/>
          <p:nvPr>
            <p:custDataLst>
              <p:tags r:id="rId6"/>
            </p:custDataLst>
          </p:nvPr>
        </p:nvSpPr>
        <p:spPr>
          <a:xfrm flipH="1">
            <a:off x="8528715" y="3368446"/>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32" name="矩形 5"/>
          <p:cNvSpPr/>
          <p:nvPr>
            <p:custDataLst>
              <p:tags r:id="rId7"/>
            </p:custDataLst>
          </p:nvPr>
        </p:nvSpPr>
        <p:spPr>
          <a:xfrm>
            <a:off x="2423459" y="4205878"/>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母婴用品：包括婴儿奶粉、纸尿裤等，具有品质保证、方便易用等特点</a:t>
            </a:r>
            <a:endParaRPr altLang="en-US" dirty="0" sz="1200" lang="zh-CN" spc="150">
              <a:solidFill>
                <a:schemeClr val="tx1">
                  <a:lumMod val="85000"/>
                  <a:lumOff val="15000"/>
                </a:schemeClr>
              </a:solidFill>
              <a:latin typeface="+mn-ea"/>
              <a:sym typeface="+mn-ea"/>
            </a:endParaRPr>
          </a:p>
        </p:txBody>
      </p:sp>
      <p:sp>
        <p:nvSpPr>
          <p:cNvPr id="1049134" name="任意多边形 7"/>
          <p:cNvSpPr/>
          <p:nvPr>
            <p:custDataLst>
              <p:tags r:id="rId8"/>
            </p:custDataLst>
          </p:nvPr>
        </p:nvSpPr>
        <p:spPr>
          <a:xfrm flipV="1">
            <a:off x="2345103" y="4125073"/>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36" name="任意多边形 8"/>
          <p:cNvSpPr/>
          <p:nvPr>
            <p:custDataLst>
              <p:tags r:id="rId9"/>
            </p:custDataLst>
          </p:nvPr>
        </p:nvSpPr>
        <p:spPr>
          <a:xfrm flipH="1">
            <a:off x="8528715" y="4685810"/>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38" name="矩形 10"/>
          <p:cNvSpPr/>
          <p:nvPr>
            <p:custDataLst>
              <p:tags r:id="rId10"/>
            </p:custDataLst>
          </p:nvPr>
        </p:nvSpPr>
        <p:spPr>
          <a:xfrm>
            <a:off x="2423459" y="5523242"/>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儿童教育用品：包括儿童图书、学习机等，具有益智性、互动性等特点</a:t>
            </a:r>
            <a:endParaRPr altLang="en-US" dirty="0" sz="1200" lang="zh-CN" spc="150">
              <a:solidFill>
                <a:schemeClr val="tx1">
                  <a:lumMod val="85000"/>
                  <a:lumOff val="15000"/>
                </a:schemeClr>
              </a:solidFill>
              <a:latin typeface="+mn-ea"/>
              <a:sym typeface="+mn-ea"/>
            </a:endParaRPr>
          </a:p>
        </p:txBody>
      </p:sp>
      <p:sp>
        <p:nvSpPr>
          <p:cNvPr id="1049140" name="任意多边形 12"/>
          <p:cNvSpPr/>
          <p:nvPr>
            <p:custDataLst>
              <p:tags r:id="rId11"/>
            </p:custDataLst>
          </p:nvPr>
        </p:nvSpPr>
        <p:spPr>
          <a:xfrm flipV="1">
            <a:off x="2345103" y="5442438"/>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42" name="任意多边形 13"/>
          <p:cNvSpPr/>
          <p:nvPr>
            <p:custDataLst>
              <p:tags r:id="rId12"/>
            </p:custDataLst>
          </p:nvPr>
        </p:nvSpPr>
        <p:spPr>
          <a:xfrm flipH="1">
            <a:off x="8528715" y="6003174"/>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76" name="文本占位符 1"/>
          <p:cNvSpPr>
            <a:spLocks noGrp="1"/>
          </p:cNvSpPr>
          <p:nvPr>
            <p:ph type="body" idx="2"/>
            <p:custDataLst>
              <p:tags r:id="rId1"/>
            </p:custDataLst>
          </p:nvPr>
        </p:nvSpPr>
        <p:spPr/>
        <p:txBody>
          <a:bodyPr/>
          <a:p>
            <a:r>
              <a:rPr altLang="en-US" lang="zh-CN"/>
              <a:t>Part Three</a:t>
            </a:r>
            <a:endParaRPr altLang="en-US" lang="zh-CN"/>
          </a:p>
        </p:txBody>
      </p:sp>
      <p:sp>
        <p:nvSpPr>
          <p:cNvPr id="1049178" name="标题 3"/>
          <p:cNvSpPr>
            <a:spLocks noGrp="1"/>
          </p:cNvSpPr>
          <p:nvPr>
            <p:ph type="title" idx="1"/>
            <p:custDataLst>
              <p:tags r:id="rId2"/>
            </p:custDataLst>
          </p:nvPr>
        </p:nvSpPr>
        <p:spPr/>
        <p:txBody>
          <a:bodyPr/>
          <a:p>
            <a:r>
              <a:rPr altLang="en-US" lang="zh-CN"/>
              <a:t>市场分析</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40" name="标题 1"/>
          <p:cNvSpPr>
            <a:spLocks noGrp="1"/>
          </p:cNvSpPr>
          <p:nvPr>
            <p:ph type="title" idx="2"/>
          </p:nvPr>
        </p:nvSpPr>
        <p:spPr/>
        <p:txBody>
          <a:bodyPr/>
          <a:p>
            <a:r>
              <a:rPr altLang="en-US" lang="zh-CN"/>
              <a:t>消费者群体分析</a:t>
            </a:r>
            <a:endParaRPr altLang="en-US" lang="zh-CN"/>
          </a:p>
        </p:txBody>
      </p:sp>
      <p:sp>
        <p:nvSpPr>
          <p:cNvPr id="1049242" name="圆角矩形 26"/>
          <p:cNvSpPr/>
          <p:nvPr>
            <p:custDataLst>
              <p:tags r:id="rId1"/>
            </p:custDataLst>
          </p:nvPr>
        </p:nvSpPr>
        <p:spPr>
          <a:xfrm>
            <a:off x="608330" y="1869178"/>
            <a:ext cx="2592842" cy="40015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44" name="圆角矩形 28"/>
          <p:cNvSpPr/>
          <p:nvPr>
            <p:custDataLst>
              <p:tags r:id="rId2"/>
            </p:custDataLst>
          </p:nvPr>
        </p:nvSpPr>
        <p:spPr>
          <a:xfrm>
            <a:off x="610871" y="1869178"/>
            <a:ext cx="2587946" cy="21263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49246" name="文本框 31"/>
          <p:cNvSpPr txBox="1"/>
          <p:nvPr>
            <p:custDataLst>
              <p:tags r:id="rId3"/>
            </p:custDataLst>
          </p:nvPr>
        </p:nvSpPr>
        <p:spPr>
          <a:xfrm>
            <a:off x="763315" y="2290305"/>
            <a:ext cx="2282989" cy="3405308"/>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儿童群体：年龄、性别、兴趣等因素对玩具和儿童用品的需求影响</a:t>
            </a:r>
            <a:endParaRPr altLang="en-US" dirty="0" sz="2000" lang="zh-CN" spc="200">
              <a:solidFill>
                <a:schemeClr val="tx1">
                  <a:lumMod val="85000"/>
                  <a:lumOff val="15000"/>
                </a:schemeClr>
              </a:solidFill>
              <a:latin typeface="+mn-ea"/>
              <a:sym typeface="+mn-ea"/>
            </a:endParaRPr>
          </a:p>
        </p:txBody>
      </p:sp>
      <p:sp>
        <p:nvSpPr>
          <p:cNvPr id="1049248" name="圆角矩形 29"/>
          <p:cNvSpPr/>
          <p:nvPr>
            <p:custDataLst>
              <p:tags r:id="rId4"/>
            </p:custDataLst>
          </p:nvPr>
        </p:nvSpPr>
        <p:spPr>
          <a:xfrm>
            <a:off x="3400598" y="1869178"/>
            <a:ext cx="2592842" cy="40015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50" name="圆角矩形 32"/>
          <p:cNvSpPr/>
          <p:nvPr>
            <p:custDataLst>
              <p:tags r:id="rId5"/>
            </p:custDataLst>
          </p:nvPr>
        </p:nvSpPr>
        <p:spPr>
          <a:xfrm>
            <a:off x="3403139" y="1869178"/>
            <a:ext cx="2587946" cy="21263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252" name="文本框 34"/>
          <p:cNvSpPr txBox="1"/>
          <p:nvPr>
            <p:custDataLst>
              <p:tags r:id="rId6"/>
            </p:custDataLst>
          </p:nvPr>
        </p:nvSpPr>
        <p:spPr>
          <a:xfrm>
            <a:off x="3558124" y="2290305"/>
            <a:ext cx="2280191" cy="3406651"/>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家长群体：购买决策、消费习惯、对儿童用品的关注点等</a:t>
            </a:r>
            <a:endParaRPr altLang="en-US" dirty="0" sz="2000" lang="zh-CN" spc="200">
              <a:solidFill>
                <a:schemeClr val="tx1">
                  <a:lumMod val="85000"/>
                  <a:lumOff val="15000"/>
                </a:schemeClr>
              </a:solidFill>
              <a:latin typeface="+mn-ea"/>
              <a:sym typeface="+mn-ea"/>
            </a:endParaRPr>
          </a:p>
        </p:txBody>
      </p:sp>
      <p:sp>
        <p:nvSpPr>
          <p:cNvPr id="1049254" name="圆角矩形 3"/>
          <p:cNvSpPr/>
          <p:nvPr>
            <p:custDataLst>
              <p:tags r:id="rId7"/>
            </p:custDataLst>
          </p:nvPr>
        </p:nvSpPr>
        <p:spPr>
          <a:xfrm>
            <a:off x="6192866" y="1869178"/>
            <a:ext cx="2592842" cy="40015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56" name="圆角矩形 4"/>
          <p:cNvSpPr/>
          <p:nvPr>
            <p:custDataLst>
              <p:tags r:id="rId8"/>
            </p:custDataLst>
          </p:nvPr>
        </p:nvSpPr>
        <p:spPr>
          <a:xfrm>
            <a:off x="6195407" y="1869178"/>
            <a:ext cx="2587946" cy="21263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258" name="文本框 5"/>
          <p:cNvSpPr txBox="1"/>
          <p:nvPr>
            <p:custDataLst>
              <p:tags r:id="rId9"/>
            </p:custDataLst>
          </p:nvPr>
        </p:nvSpPr>
        <p:spPr>
          <a:xfrm>
            <a:off x="6349757" y="2290305"/>
            <a:ext cx="2280191" cy="3406651"/>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教育机构：对儿童用品的需求和要求，以及教育类玩具的市场前景</a:t>
            </a:r>
            <a:endParaRPr altLang="en-US" dirty="0" sz="2000" lang="zh-CN" spc="200">
              <a:solidFill>
                <a:schemeClr val="tx1">
                  <a:lumMod val="85000"/>
                  <a:lumOff val="15000"/>
                </a:schemeClr>
              </a:solidFill>
              <a:latin typeface="+mn-ea"/>
              <a:sym typeface="+mn-ea"/>
            </a:endParaRPr>
          </a:p>
        </p:txBody>
      </p:sp>
      <p:sp>
        <p:nvSpPr>
          <p:cNvPr id="1049260" name="圆角矩形 8"/>
          <p:cNvSpPr/>
          <p:nvPr>
            <p:custDataLst>
              <p:tags r:id="rId10"/>
            </p:custDataLst>
          </p:nvPr>
        </p:nvSpPr>
        <p:spPr>
          <a:xfrm>
            <a:off x="8985135" y="1869178"/>
            <a:ext cx="2592842" cy="40015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62" name="圆角矩形 9"/>
          <p:cNvSpPr/>
          <p:nvPr>
            <p:custDataLst>
              <p:tags r:id="rId11"/>
            </p:custDataLst>
          </p:nvPr>
        </p:nvSpPr>
        <p:spPr>
          <a:xfrm>
            <a:off x="8987675" y="1869178"/>
            <a:ext cx="2587946" cy="21263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264" name="文本框 10"/>
          <p:cNvSpPr txBox="1"/>
          <p:nvPr>
            <p:custDataLst>
              <p:tags r:id="rId12"/>
            </p:custDataLst>
          </p:nvPr>
        </p:nvSpPr>
        <p:spPr>
          <a:xfrm>
            <a:off x="9142025" y="2290305"/>
            <a:ext cx="2280191" cy="3406651"/>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行业趋势：新兴技术、市场变化等对消费者群体需求的影响</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98" name="标题 1"/>
          <p:cNvSpPr>
            <a:spLocks noGrp="1"/>
          </p:cNvSpPr>
          <p:nvPr>
            <p:ph type="title" idx="2"/>
          </p:nvPr>
        </p:nvSpPr>
        <p:spPr/>
        <p:txBody>
          <a:bodyPr/>
          <a:p>
            <a:r>
              <a:rPr altLang="en-US" lang="zh-CN"/>
              <a:t>市场竞争格局</a:t>
            </a:r>
            <a:endParaRPr altLang="en-US" lang="zh-CN"/>
          </a:p>
        </p:txBody>
      </p:sp>
      <p:sp>
        <p:nvSpPr>
          <p:cNvPr id="1049300" name="对角圆角矩形 15"/>
          <p:cNvSpPr/>
          <p:nvPr>
            <p:custDataLst>
              <p:tags r:id="rId1"/>
            </p:custDataLst>
          </p:nvPr>
        </p:nvSpPr>
        <p:spPr>
          <a:xfrm>
            <a:off x="1499600" y="4193833"/>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2" name="对角圆角矩形 16"/>
          <p:cNvSpPr/>
          <p:nvPr>
            <p:custDataLst>
              <p:tags r:id="rId2"/>
            </p:custDataLst>
          </p:nvPr>
        </p:nvSpPr>
        <p:spPr>
          <a:xfrm>
            <a:off x="1499600" y="4053207"/>
            <a:ext cx="559151" cy="53355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4" name="直角三角形 17"/>
          <p:cNvSpPr/>
          <p:nvPr>
            <p:custDataLst>
              <p:tags r:id="rId3"/>
            </p:custDataLst>
          </p:nvPr>
        </p:nvSpPr>
        <p:spPr>
          <a:xfrm>
            <a:off x="2058876" y="4053852"/>
            <a:ext cx="84245" cy="140408"/>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6" name="文本框 27"/>
          <p:cNvSpPr txBox="1"/>
          <p:nvPr>
            <p:custDataLst>
              <p:tags r:id="rId4"/>
            </p:custDataLst>
          </p:nvPr>
        </p:nvSpPr>
        <p:spPr>
          <a:xfrm>
            <a:off x="2095000" y="4204799"/>
            <a:ext cx="8300931" cy="76101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价格竞争情况</a:t>
            </a:r>
            <a:endParaRPr altLang="zh-CN" dirty="0" lang="en-US">
              <a:solidFill>
                <a:schemeClr val="dk1">
                  <a:lumMod val="80000"/>
                  <a:lumOff val="20000"/>
                </a:schemeClr>
              </a:solidFill>
              <a:latin typeface="+mn-ea"/>
              <a:sym typeface="+mn-ea"/>
            </a:endParaRPr>
          </a:p>
        </p:txBody>
      </p:sp>
      <p:sp>
        <p:nvSpPr>
          <p:cNvPr id="1049308" name="对角圆角矩形 52"/>
          <p:cNvSpPr/>
          <p:nvPr>
            <p:custDataLst>
              <p:tags r:id="rId5"/>
            </p:custDataLst>
          </p:nvPr>
        </p:nvSpPr>
        <p:spPr>
          <a:xfrm>
            <a:off x="1499600" y="1631615"/>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0" name="对角圆角矩形 53"/>
          <p:cNvSpPr/>
          <p:nvPr>
            <p:custDataLst>
              <p:tags r:id="rId6"/>
            </p:custDataLst>
          </p:nvPr>
        </p:nvSpPr>
        <p:spPr>
          <a:xfrm>
            <a:off x="1499600" y="1490345"/>
            <a:ext cx="559151" cy="53355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2" name="直角三角形 54"/>
          <p:cNvSpPr/>
          <p:nvPr>
            <p:custDataLst>
              <p:tags r:id="rId7"/>
            </p:custDataLst>
          </p:nvPr>
        </p:nvSpPr>
        <p:spPr>
          <a:xfrm>
            <a:off x="2058876" y="1490990"/>
            <a:ext cx="84245" cy="140408"/>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4" name="文本框 56"/>
          <p:cNvSpPr txBox="1"/>
          <p:nvPr>
            <p:custDataLst>
              <p:tags r:id="rId8"/>
            </p:custDataLst>
          </p:nvPr>
        </p:nvSpPr>
        <p:spPr>
          <a:xfrm>
            <a:off x="2095000" y="1634841"/>
            <a:ext cx="8300931" cy="76101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国内外品牌竞争情况</a:t>
            </a:r>
            <a:endParaRPr altLang="en-US" dirty="0" lang="zh-CN">
              <a:solidFill>
                <a:schemeClr val="dk1">
                  <a:lumMod val="80000"/>
                  <a:lumOff val="20000"/>
                </a:schemeClr>
              </a:solidFill>
              <a:latin typeface="+mn-ea"/>
              <a:sym typeface="+mn-ea"/>
            </a:endParaRPr>
          </a:p>
        </p:txBody>
      </p:sp>
      <p:sp>
        <p:nvSpPr>
          <p:cNvPr id="1049316" name="对角圆角矩形 5"/>
          <p:cNvSpPr/>
          <p:nvPr>
            <p:custDataLst>
              <p:tags r:id="rId9"/>
            </p:custDataLst>
          </p:nvPr>
        </p:nvSpPr>
        <p:spPr>
          <a:xfrm>
            <a:off x="1499600" y="2912724"/>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8" name="对角圆角矩形 6"/>
          <p:cNvSpPr/>
          <p:nvPr>
            <p:custDataLst>
              <p:tags r:id="rId10"/>
            </p:custDataLst>
          </p:nvPr>
        </p:nvSpPr>
        <p:spPr>
          <a:xfrm>
            <a:off x="1499600" y="2771454"/>
            <a:ext cx="559151" cy="53355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0" name="直角三角形 7"/>
          <p:cNvSpPr/>
          <p:nvPr>
            <p:custDataLst>
              <p:tags r:id="rId11"/>
            </p:custDataLst>
          </p:nvPr>
        </p:nvSpPr>
        <p:spPr>
          <a:xfrm>
            <a:off x="2058876" y="2772744"/>
            <a:ext cx="84245" cy="140408"/>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2" name="文本框 8"/>
          <p:cNvSpPr txBox="1"/>
          <p:nvPr>
            <p:custDataLst>
              <p:tags r:id="rId12"/>
            </p:custDataLst>
          </p:nvPr>
        </p:nvSpPr>
        <p:spPr>
          <a:xfrm>
            <a:off x="2095000" y="2923690"/>
            <a:ext cx="8300931" cy="76101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线上线下渠道竞争情况</a:t>
            </a:r>
            <a:endParaRPr altLang="en-US" dirty="0" lang="zh-CN">
              <a:solidFill>
                <a:schemeClr val="dk1">
                  <a:lumMod val="80000"/>
                  <a:lumOff val="20000"/>
                </a:schemeClr>
              </a:solidFill>
              <a:latin typeface="+mn-ea"/>
              <a:sym typeface="+mn-ea"/>
            </a:endParaRPr>
          </a:p>
        </p:txBody>
      </p:sp>
      <p:sp>
        <p:nvSpPr>
          <p:cNvPr id="1049324" name="对角圆角矩形 9"/>
          <p:cNvSpPr/>
          <p:nvPr>
            <p:custDataLst>
              <p:tags r:id="rId13"/>
            </p:custDataLst>
          </p:nvPr>
        </p:nvSpPr>
        <p:spPr>
          <a:xfrm>
            <a:off x="1499600" y="5475586"/>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6" name="对角圆角矩形 10"/>
          <p:cNvSpPr/>
          <p:nvPr>
            <p:custDataLst>
              <p:tags r:id="rId14"/>
            </p:custDataLst>
          </p:nvPr>
        </p:nvSpPr>
        <p:spPr>
          <a:xfrm>
            <a:off x="1499600" y="5334316"/>
            <a:ext cx="559151" cy="53355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8" name="直角三角形 11"/>
          <p:cNvSpPr/>
          <p:nvPr>
            <p:custDataLst>
              <p:tags r:id="rId15"/>
            </p:custDataLst>
          </p:nvPr>
        </p:nvSpPr>
        <p:spPr>
          <a:xfrm>
            <a:off x="2058876" y="5334961"/>
            <a:ext cx="84245" cy="140408"/>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0" name="文本框 12"/>
          <p:cNvSpPr txBox="1"/>
          <p:nvPr>
            <p:custDataLst>
              <p:tags r:id="rId16"/>
            </p:custDataLst>
          </p:nvPr>
        </p:nvSpPr>
        <p:spPr>
          <a:xfrm>
            <a:off x="2095000" y="5485907"/>
            <a:ext cx="8300931" cy="76101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营销策略竞争情况</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64" name="标题 1"/>
          <p:cNvSpPr>
            <a:spLocks noGrp="1"/>
          </p:cNvSpPr>
          <p:nvPr>
            <p:ph type="title" idx="2"/>
          </p:nvPr>
        </p:nvSpPr>
        <p:spPr/>
        <p:txBody>
          <a:bodyPr/>
          <a:p>
            <a:r>
              <a:rPr altLang="en-US" lang="zh-CN"/>
              <a:t>行业发展趋势</a:t>
            </a:r>
            <a:endParaRPr altLang="en-US" lang="zh-CN"/>
          </a:p>
        </p:txBody>
      </p:sp>
      <p:sp>
        <p:nvSpPr>
          <p:cNvPr id="1049366" name="圆角矩形 3"/>
          <p:cNvSpPr/>
          <p:nvPr>
            <p:custDataLst>
              <p:tags r:id="rId1"/>
            </p:custDataLst>
          </p:nvPr>
        </p:nvSpPr>
        <p:spPr>
          <a:xfrm rot="16200000">
            <a:off x="5609500" y="-3507297"/>
            <a:ext cx="965869" cy="1096160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68" name="圆角矩形 4"/>
          <p:cNvSpPr/>
          <p:nvPr>
            <p:custDataLst>
              <p:tags r:id="rId2"/>
            </p:custDataLst>
          </p:nvPr>
        </p:nvSpPr>
        <p:spPr>
          <a:xfrm rot="16200000">
            <a:off x="201495" y="1900709"/>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70" name="圆角矩形 5"/>
          <p:cNvSpPr/>
          <p:nvPr>
            <p:custDataLst>
              <p:tags r:id="rId3"/>
            </p:custDataLst>
          </p:nvPr>
        </p:nvSpPr>
        <p:spPr>
          <a:xfrm rot="16200000">
            <a:off x="5610774" y="-2234787"/>
            <a:ext cx="965869" cy="1096240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72" name="圆角矩形 6"/>
          <p:cNvSpPr/>
          <p:nvPr>
            <p:custDataLst>
              <p:tags r:id="rId4"/>
            </p:custDataLst>
          </p:nvPr>
        </p:nvSpPr>
        <p:spPr>
          <a:xfrm rot="16200000">
            <a:off x="202769" y="3173855"/>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74" name="圆角矩形 9"/>
          <p:cNvSpPr/>
          <p:nvPr>
            <p:custDataLst>
              <p:tags r:id="rId5"/>
            </p:custDataLst>
          </p:nvPr>
        </p:nvSpPr>
        <p:spPr>
          <a:xfrm rot="16200000">
            <a:off x="5609500" y="-986492"/>
            <a:ext cx="965869" cy="1096160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76" name="圆角矩形 10"/>
          <p:cNvSpPr/>
          <p:nvPr>
            <p:custDataLst>
              <p:tags r:id="rId6"/>
            </p:custDataLst>
          </p:nvPr>
        </p:nvSpPr>
        <p:spPr>
          <a:xfrm rot="16200000">
            <a:off x="201495" y="4421513"/>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78" name="圆角矩形 11"/>
          <p:cNvSpPr/>
          <p:nvPr>
            <p:custDataLst>
              <p:tags r:id="rId7"/>
            </p:custDataLst>
          </p:nvPr>
        </p:nvSpPr>
        <p:spPr>
          <a:xfrm rot="16200000">
            <a:off x="5610774" y="285380"/>
            <a:ext cx="965869" cy="1096240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80" name="圆角矩形 12"/>
          <p:cNvSpPr/>
          <p:nvPr>
            <p:custDataLst>
              <p:tags r:id="rId8"/>
            </p:custDataLst>
          </p:nvPr>
        </p:nvSpPr>
        <p:spPr>
          <a:xfrm rot="16200000">
            <a:off x="202769" y="5694022"/>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82" name="文本框 7"/>
          <p:cNvSpPr txBox="1"/>
          <p:nvPr>
            <p:custDataLst>
              <p:tags r:id="rId9"/>
            </p:custDataLst>
          </p:nvPr>
        </p:nvSpPr>
        <p:spPr>
          <a:xfrm>
            <a:off x="1071924" y="4011150"/>
            <a:ext cx="10501331" cy="965869"/>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智能化、个性化趋势明显</a:t>
            </a:r>
            <a:endParaRPr altLang="en-US" dirty="0" sz="2400" lang="zh-CN">
              <a:latin typeface="+mn-ea"/>
              <a:ea typeface="+mn-ea"/>
            </a:endParaRPr>
          </a:p>
        </p:txBody>
      </p:sp>
      <p:sp>
        <p:nvSpPr>
          <p:cNvPr id="1049384" name="文本框 8"/>
          <p:cNvSpPr txBox="1"/>
          <p:nvPr>
            <p:custDataLst>
              <p:tags r:id="rId10"/>
            </p:custDataLst>
          </p:nvPr>
        </p:nvSpPr>
        <p:spPr>
          <a:xfrm>
            <a:off x="1071924" y="5284296"/>
            <a:ext cx="10501331" cy="965073"/>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环保、安全成为重要考量因素</a:t>
            </a:r>
            <a:endParaRPr altLang="en-US" dirty="0" sz="2400" lang="zh-CN">
              <a:latin typeface="+mn-ea"/>
              <a:ea typeface="+mn-ea"/>
            </a:endParaRPr>
          </a:p>
        </p:txBody>
      </p:sp>
      <p:sp>
        <p:nvSpPr>
          <p:cNvPr id="1049386" name="文本框 13"/>
          <p:cNvSpPr txBox="1"/>
          <p:nvPr>
            <p:custDataLst>
              <p:tags r:id="rId11"/>
            </p:custDataLst>
          </p:nvPr>
        </p:nvSpPr>
        <p:spPr>
          <a:xfrm>
            <a:off x="1071924" y="1490345"/>
            <a:ext cx="10501331" cy="965869"/>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市场规模持续扩大</a:t>
            </a:r>
            <a:endParaRPr altLang="en-US" dirty="0" sz="2400" lang="zh-CN">
              <a:latin typeface="+mn-ea"/>
              <a:ea typeface="+mn-ea"/>
            </a:endParaRPr>
          </a:p>
        </p:txBody>
      </p:sp>
      <p:sp>
        <p:nvSpPr>
          <p:cNvPr id="1049388" name="文本框 14"/>
          <p:cNvSpPr txBox="1"/>
          <p:nvPr>
            <p:custDataLst>
              <p:tags r:id="rId12"/>
            </p:custDataLst>
          </p:nvPr>
        </p:nvSpPr>
        <p:spPr>
          <a:xfrm>
            <a:off x="1071924" y="2764766"/>
            <a:ext cx="10501331" cy="965073"/>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消费者需求多样化</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22" name="文本占位符 1"/>
          <p:cNvSpPr>
            <a:spLocks noGrp="1"/>
          </p:cNvSpPr>
          <p:nvPr>
            <p:ph type="body" idx="2"/>
            <p:custDataLst>
              <p:tags r:id="rId1"/>
            </p:custDataLst>
          </p:nvPr>
        </p:nvSpPr>
        <p:spPr/>
        <p:txBody>
          <a:bodyPr/>
          <a:p>
            <a:r>
              <a:rPr altLang="en-US" lang="zh-CN"/>
              <a:t>Part Four</a:t>
            </a:r>
            <a:endParaRPr altLang="en-US" lang="zh-CN"/>
          </a:p>
        </p:txBody>
      </p:sp>
      <p:sp>
        <p:nvSpPr>
          <p:cNvPr id="1049424" name="标题 3"/>
          <p:cNvSpPr>
            <a:spLocks noGrp="1"/>
          </p:cNvSpPr>
          <p:nvPr>
            <p:ph type="title" idx="1"/>
            <p:custDataLst>
              <p:tags r:id="rId2"/>
            </p:custDataLst>
          </p:nvPr>
        </p:nvSpPr>
        <p:spPr/>
        <p:txBody>
          <a:bodyPr/>
          <a:p>
            <a:r>
              <a:rPr altLang="en-US" lang="zh-CN"/>
              <a:t>产品创新与技术发展</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86" name="标题 1"/>
          <p:cNvSpPr>
            <a:spLocks noGrp="1"/>
          </p:cNvSpPr>
          <p:nvPr>
            <p:ph type="title" idx="2"/>
          </p:nvPr>
        </p:nvSpPr>
        <p:spPr/>
        <p:txBody>
          <a:bodyPr/>
          <a:p>
            <a:r>
              <a:rPr altLang="en-US" lang="zh-CN"/>
              <a:t>新产品开发与设计</a:t>
            </a:r>
            <a:endParaRPr altLang="en-US" lang="zh-CN"/>
          </a:p>
        </p:txBody>
      </p:sp>
      <p:sp>
        <p:nvSpPr>
          <p:cNvPr id="1049488" name="圆角矩形 26"/>
          <p:cNvSpPr/>
          <p:nvPr>
            <p:custDataLst>
              <p:tags r:id="rId1"/>
            </p:custDataLst>
          </p:nvPr>
        </p:nvSpPr>
        <p:spPr>
          <a:xfrm>
            <a:off x="608330" y="1869178"/>
            <a:ext cx="2592842" cy="40015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90" name="圆角矩形 28"/>
          <p:cNvSpPr/>
          <p:nvPr>
            <p:custDataLst>
              <p:tags r:id="rId2"/>
            </p:custDataLst>
          </p:nvPr>
        </p:nvSpPr>
        <p:spPr>
          <a:xfrm>
            <a:off x="610871" y="1869178"/>
            <a:ext cx="2587946" cy="21263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49492" name="文本框 31"/>
          <p:cNvSpPr txBox="1"/>
          <p:nvPr>
            <p:custDataLst>
              <p:tags r:id="rId3"/>
            </p:custDataLst>
          </p:nvPr>
        </p:nvSpPr>
        <p:spPr>
          <a:xfrm>
            <a:off x="763315" y="2290305"/>
            <a:ext cx="2282989" cy="3405308"/>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新产品种类与特点：介绍2024年玩具与儿童用品行业的新产品种类，如智能玩具、环保材料玩具等，并分析其特点与优势。</a:t>
            </a:r>
            <a:endParaRPr altLang="en-US" dirty="0" sz="2000" lang="zh-CN" spc="200">
              <a:solidFill>
                <a:schemeClr val="tx1">
                  <a:lumMod val="85000"/>
                  <a:lumOff val="15000"/>
                </a:schemeClr>
              </a:solidFill>
              <a:latin typeface="+mn-ea"/>
              <a:sym typeface="+mn-ea"/>
            </a:endParaRPr>
          </a:p>
        </p:txBody>
      </p:sp>
      <p:sp>
        <p:nvSpPr>
          <p:cNvPr id="1049494" name="圆角矩形 29"/>
          <p:cNvSpPr/>
          <p:nvPr>
            <p:custDataLst>
              <p:tags r:id="rId4"/>
            </p:custDataLst>
          </p:nvPr>
        </p:nvSpPr>
        <p:spPr>
          <a:xfrm>
            <a:off x="3400598" y="1869178"/>
            <a:ext cx="2592842" cy="40015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96" name="圆角矩形 32"/>
          <p:cNvSpPr/>
          <p:nvPr>
            <p:custDataLst>
              <p:tags r:id="rId5"/>
            </p:custDataLst>
          </p:nvPr>
        </p:nvSpPr>
        <p:spPr>
          <a:xfrm>
            <a:off x="3403139" y="1869178"/>
            <a:ext cx="2587946" cy="21263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498" name="文本框 34"/>
          <p:cNvSpPr txBox="1"/>
          <p:nvPr>
            <p:custDataLst>
              <p:tags r:id="rId6"/>
            </p:custDataLst>
          </p:nvPr>
        </p:nvSpPr>
        <p:spPr>
          <a:xfrm>
            <a:off x="3558124" y="2290305"/>
            <a:ext cx="2280191" cy="3406651"/>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设计理念与趋势：阐述当前玩具与儿童用品的设计理念，如个性化、互动性、安全性等，并分析未来设计趋势。</a:t>
            </a:r>
            <a:endParaRPr altLang="en-US" dirty="0" sz="2000" lang="zh-CN" spc="200">
              <a:solidFill>
                <a:schemeClr val="tx1">
                  <a:lumMod val="85000"/>
                  <a:lumOff val="15000"/>
                </a:schemeClr>
              </a:solidFill>
              <a:latin typeface="+mn-ea"/>
              <a:sym typeface="+mn-ea"/>
            </a:endParaRPr>
          </a:p>
        </p:txBody>
      </p:sp>
      <p:sp>
        <p:nvSpPr>
          <p:cNvPr id="1049500" name="圆角矩形 3"/>
          <p:cNvSpPr/>
          <p:nvPr>
            <p:custDataLst>
              <p:tags r:id="rId7"/>
            </p:custDataLst>
          </p:nvPr>
        </p:nvSpPr>
        <p:spPr>
          <a:xfrm>
            <a:off x="6192866" y="1869178"/>
            <a:ext cx="2592842" cy="40015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02" name="圆角矩形 4"/>
          <p:cNvSpPr/>
          <p:nvPr>
            <p:custDataLst>
              <p:tags r:id="rId8"/>
            </p:custDataLst>
          </p:nvPr>
        </p:nvSpPr>
        <p:spPr>
          <a:xfrm>
            <a:off x="6195407" y="1869178"/>
            <a:ext cx="2587946" cy="21263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504" name="文本框 5"/>
          <p:cNvSpPr txBox="1"/>
          <p:nvPr>
            <p:custDataLst>
              <p:tags r:id="rId9"/>
            </p:custDataLst>
          </p:nvPr>
        </p:nvSpPr>
        <p:spPr>
          <a:xfrm>
            <a:off x="6349757" y="2290305"/>
            <a:ext cx="2280191" cy="3406651"/>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创新技术应用：介绍在玩具与儿童用品中应用的新技术，如人工智能、大数据等，并分析其对产品创新的影响。</a:t>
            </a:r>
            <a:endParaRPr altLang="en-US" dirty="0" sz="2000" lang="zh-CN" spc="200">
              <a:solidFill>
                <a:schemeClr val="tx1">
                  <a:lumMod val="85000"/>
                  <a:lumOff val="15000"/>
                </a:schemeClr>
              </a:solidFill>
              <a:latin typeface="+mn-ea"/>
              <a:sym typeface="+mn-ea"/>
            </a:endParaRPr>
          </a:p>
        </p:txBody>
      </p:sp>
      <p:sp>
        <p:nvSpPr>
          <p:cNvPr id="1049506" name="圆角矩形 8"/>
          <p:cNvSpPr/>
          <p:nvPr>
            <p:custDataLst>
              <p:tags r:id="rId10"/>
            </p:custDataLst>
          </p:nvPr>
        </p:nvSpPr>
        <p:spPr>
          <a:xfrm>
            <a:off x="8985135" y="1869178"/>
            <a:ext cx="2592842" cy="40015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08" name="圆角矩形 9"/>
          <p:cNvSpPr/>
          <p:nvPr>
            <p:custDataLst>
              <p:tags r:id="rId11"/>
            </p:custDataLst>
          </p:nvPr>
        </p:nvSpPr>
        <p:spPr>
          <a:xfrm>
            <a:off x="8987675" y="1869178"/>
            <a:ext cx="2587946" cy="21263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510" name="文本框 10"/>
          <p:cNvSpPr txBox="1"/>
          <p:nvPr>
            <p:custDataLst>
              <p:tags r:id="rId12"/>
            </p:custDataLst>
          </p:nvPr>
        </p:nvSpPr>
        <p:spPr>
          <a:xfrm>
            <a:off x="9142025" y="2290305"/>
            <a:ext cx="2280191" cy="3406651"/>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消费者需求与市场反馈：分析消费者对玩具与儿童用品的需求变化，以及新产品在市场上的反馈和表现。</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44" name="标题 1"/>
          <p:cNvSpPr>
            <a:spLocks noGrp="1"/>
          </p:cNvSpPr>
          <p:nvPr>
            <p:ph type="title" idx="2"/>
          </p:nvPr>
        </p:nvSpPr>
        <p:spPr/>
        <p:txBody>
          <a:bodyPr/>
          <a:p>
            <a:r>
              <a:rPr altLang="en-US" lang="zh-CN"/>
              <a:t>技术创新与升级</a:t>
            </a:r>
            <a:endParaRPr altLang="en-US" lang="zh-CN"/>
          </a:p>
        </p:txBody>
      </p:sp>
      <p:sp>
        <p:nvSpPr>
          <p:cNvPr id="1049546" name="对角圆角矩形 15"/>
          <p:cNvSpPr/>
          <p:nvPr>
            <p:custDataLst>
              <p:tags r:id="rId1"/>
            </p:custDataLst>
          </p:nvPr>
        </p:nvSpPr>
        <p:spPr>
          <a:xfrm>
            <a:off x="1499600" y="4193833"/>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8" name="对角圆角矩形 16"/>
          <p:cNvSpPr/>
          <p:nvPr>
            <p:custDataLst>
              <p:tags r:id="rId2"/>
            </p:custDataLst>
          </p:nvPr>
        </p:nvSpPr>
        <p:spPr>
          <a:xfrm>
            <a:off x="1499600" y="4053207"/>
            <a:ext cx="559151" cy="53355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0" name="直角三角形 17"/>
          <p:cNvSpPr/>
          <p:nvPr>
            <p:custDataLst>
              <p:tags r:id="rId3"/>
            </p:custDataLst>
          </p:nvPr>
        </p:nvSpPr>
        <p:spPr>
          <a:xfrm>
            <a:off x="2058876" y="4053852"/>
            <a:ext cx="84245" cy="140408"/>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2" name="文本框 27"/>
          <p:cNvSpPr txBox="1"/>
          <p:nvPr>
            <p:custDataLst>
              <p:tags r:id="rId4"/>
            </p:custDataLst>
          </p:nvPr>
        </p:nvSpPr>
        <p:spPr>
          <a:xfrm>
            <a:off x="2095000" y="4204799"/>
            <a:ext cx="8300931" cy="76101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互联网与物联网技术在玩具与儿童用品中的应用</a:t>
            </a:r>
            <a:endParaRPr altLang="zh-CN" dirty="0" lang="en-US">
              <a:solidFill>
                <a:schemeClr val="dk1">
                  <a:lumMod val="80000"/>
                  <a:lumOff val="20000"/>
                </a:schemeClr>
              </a:solidFill>
              <a:latin typeface="+mn-ea"/>
              <a:sym typeface="+mn-ea"/>
            </a:endParaRPr>
          </a:p>
        </p:txBody>
      </p:sp>
      <p:sp>
        <p:nvSpPr>
          <p:cNvPr id="1049554" name="对角圆角矩形 52"/>
          <p:cNvSpPr/>
          <p:nvPr>
            <p:custDataLst>
              <p:tags r:id="rId5"/>
            </p:custDataLst>
          </p:nvPr>
        </p:nvSpPr>
        <p:spPr>
          <a:xfrm>
            <a:off x="1499600" y="1631615"/>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6" name="对角圆角矩形 53"/>
          <p:cNvSpPr/>
          <p:nvPr>
            <p:custDataLst>
              <p:tags r:id="rId6"/>
            </p:custDataLst>
          </p:nvPr>
        </p:nvSpPr>
        <p:spPr>
          <a:xfrm>
            <a:off x="1499600" y="1490345"/>
            <a:ext cx="559151" cy="53355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8" name="直角三角形 54"/>
          <p:cNvSpPr/>
          <p:nvPr>
            <p:custDataLst>
              <p:tags r:id="rId7"/>
            </p:custDataLst>
          </p:nvPr>
        </p:nvSpPr>
        <p:spPr>
          <a:xfrm>
            <a:off x="2058876" y="1490990"/>
            <a:ext cx="84245" cy="140408"/>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0" name="文本框 56"/>
          <p:cNvSpPr txBox="1"/>
          <p:nvPr>
            <p:custDataLst>
              <p:tags r:id="rId8"/>
            </p:custDataLst>
          </p:nvPr>
        </p:nvSpPr>
        <p:spPr>
          <a:xfrm>
            <a:off x="2095000" y="1634841"/>
            <a:ext cx="8300931" cy="76101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智能玩具与儿童用品的发展趋势</a:t>
            </a:r>
            <a:endParaRPr altLang="en-US" dirty="0" lang="zh-CN">
              <a:solidFill>
                <a:schemeClr val="dk1">
                  <a:lumMod val="80000"/>
                  <a:lumOff val="20000"/>
                </a:schemeClr>
              </a:solidFill>
              <a:latin typeface="+mn-ea"/>
              <a:sym typeface="+mn-ea"/>
            </a:endParaRPr>
          </a:p>
        </p:txBody>
      </p:sp>
      <p:sp>
        <p:nvSpPr>
          <p:cNvPr id="1049562" name="对角圆角矩形 5"/>
          <p:cNvSpPr/>
          <p:nvPr>
            <p:custDataLst>
              <p:tags r:id="rId9"/>
            </p:custDataLst>
          </p:nvPr>
        </p:nvSpPr>
        <p:spPr>
          <a:xfrm>
            <a:off x="1499600" y="2912724"/>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4" name="对角圆角矩形 6"/>
          <p:cNvSpPr/>
          <p:nvPr>
            <p:custDataLst>
              <p:tags r:id="rId10"/>
            </p:custDataLst>
          </p:nvPr>
        </p:nvSpPr>
        <p:spPr>
          <a:xfrm>
            <a:off x="1499600" y="2771454"/>
            <a:ext cx="559151" cy="53355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6" name="直角三角形 7"/>
          <p:cNvSpPr/>
          <p:nvPr>
            <p:custDataLst>
              <p:tags r:id="rId11"/>
            </p:custDataLst>
          </p:nvPr>
        </p:nvSpPr>
        <p:spPr>
          <a:xfrm>
            <a:off x="2058876" y="2772744"/>
            <a:ext cx="84245" cy="140408"/>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8" name="文本框 8"/>
          <p:cNvSpPr txBox="1"/>
          <p:nvPr>
            <p:custDataLst>
              <p:tags r:id="rId12"/>
            </p:custDataLst>
          </p:nvPr>
        </p:nvSpPr>
        <p:spPr>
          <a:xfrm>
            <a:off x="2095000" y="2923690"/>
            <a:ext cx="8300931" cy="76101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新材料在玩具与儿童用品中的应用</a:t>
            </a:r>
            <a:endParaRPr altLang="en-US" dirty="0" lang="zh-CN">
              <a:solidFill>
                <a:schemeClr val="dk1">
                  <a:lumMod val="80000"/>
                  <a:lumOff val="20000"/>
                </a:schemeClr>
              </a:solidFill>
              <a:latin typeface="+mn-ea"/>
              <a:sym typeface="+mn-ea"/>
            </a:endParaRPr>
          </a:p>
        </p:txBody>
      </p:sp>
      <p:sp>
        <p:nvSpPr>
          <p:cNvPr id="1049570" name="对角圆角矩形 9"/>
          <p:cNvSpPr/>
          <p:nvPr>
            <p:custDataLst>
              <p:tags r:id="rId13"/>
            </p:custDataLst>
          </p:nvPr>
        </p:nvSpPr>
        <p:spPr>
          <a:xfrm>
            <a:off x="1499600" y="5475586"/>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72" name="对角圆角矩形 10"/>
          <p:cNvSpPr/>
          <p:nvPr>
            <p:custDataLst>
              <p:tags r:id="rId14"/>
            </p:custDataLst>
          </p:nvPr>
        </p:nvSpPr>
        <p:spPr>
          <a:xfrm>
            <a:off x="1499600" y="5334316"/>
            <a:ext cx="559151" cy="53355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74" name="直角三角形 11"/>
          <p:cNvSpPr/>
          <p:nvPr>
            <p:custDataLst>
              <p:tags r:id="rId15"/>
            </p:custDataLst>
          </p:nvPr>
        </p:nvSpPr>
        <p:spPr>
          <a:xfrm>
            <a:off x="2058876" y="5334961"/>
            <a:ext cx="84245" cy="140408"/>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76" name="文本框 12"/>
          <p:cNvSpPr txBox="1"/>
          <p:nvPr>
            <p:custDataLst>
              <p:tags r:id="rId16"/>
            </p:custDataLst>
          </p:nvPr>
        </p:nvSpPr>
        <p:spPr>
          <a:xfrm>
            <a:off x="2095000" y="5485907"/>
            <a:ext cx="8300931" cy="76101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未来产品创新与技术发展的方向</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10" name="标题 1"/>
          <p:cNvSpPr>
            <a:spLocks noGrp="1"/>
          </p:cNvSpPr>
          <p:nvPr>
            <p:ph type="title" idx="2"/>
          </p:nvPr>
        </p:nvSpPr>
        <p:spPr/>
        <p:txBody>
          <a:bodyPr/>
          <a:p>
            <a:r>
              <a:rPr altLang="en-US" lang="zh-CN"/>
              <a:t>智能化与数字化转型</a:t>
            </a:r>
            <a:endParaRPr altLang="en-US" lang="zh-CN"/>
          </a:p>
        </p:txBody>
      </p:sp>
      <p:sp>
        <p:nvSpPr>
          <p:cNvPr id="1049612" name="矩形 15"/>
          <p:cNvSpPr/>
          <p:nvPr>
            <p:custDataLst>
              <p:tags r:id="rId1"/>
            </p:custDataLst>
          </p:nvPr>
        </p:nvSpPr>
        <p:spPr>
          <a:xfrm>
            <a:off x="2423459" y="1571150"/>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智能化技术应用：介绍玩具与儿童用品行业在智能化技术方面的应用，如语音识别、图像识别、智能交互等。</a:t>
            </a:r>
            <a:endParaRPr altLang="en-US" dirty="0" sz="1200" lang="zh-CN" spc="150">
              <a:solidFill>
                <a:schemeClr val="tx1">
                  <a:lumMod val="85000"/>
                  <a:lumOff val="15000"/>
                </a:schemeClr>
              </a:solidFill>
              <a:latin typeface="+mn-ea"/>
              <a:sym typeface="+mn-ea"/>
            </a:endParaRPr>
          </a:p>
        </p:txBody>
      </p:sp>
      <p:sp>
        <p:nvSpPr>
          <p:cNvPr id="1049614" name="任意多边形 17"/>
          <p:cNvSpPr/>
          <p:nvPr>
            <p:custDataLst>
              <p:tags r:id="rId2"/>
            </p:custDataLst>
          </p:nvPr>
        </p:nvSpPr>
        <p:spPr>
          <a:xfrm flipV="1">
            <a:off x="2345103" y="1490345"/>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16" name="任意多边形 18"/>
          <p:cNvSpPr/>
          <p:nvPr>
            <p:custDataLst>
              <p:tags r:id="rId3"/>
            </p:custDataLst>
          </p:nvPr>
        </p:nvSpPr>
        <p:spPr>
          <a:xfrm flipH="1">
            <a:off x="8528715" y="2051082"/>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18" name="矩形 27"/>
          <p:cNvSpPr/>
          <p:nvPr>
            <p:custDataLst>
              <p:tags r:id="rId4"/>
            </p:custDataLst>
          </p:nvPr>
        </p:nvSpPr>
        <p:spPr>
          <a:xfrm>
            <a:off x="2423459" y="2888514"/>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数字化转型趋势：分析玩具与儿童用品行业数字化转型的趋势，如电商平台、大数据分析、虚拟现实等。</a:t>
            </a:r>
            <a:endParaRPr altLang="en-US" dirty="0" sz="1200" lang="zh-CN" spc="150">
              <a:solidFill>
                <a:schemeClr val="tx1">
                  <a:lumMod val="85000"/>
                  <a:lumOff val="15000"/>
                </a:schemeClr>
              </a:solidFill>
              <a:latin typeface="+mn-ea"/>
              <a:sym typeface="+mn-ea"/>
            </a:endParaRPr>
          </a:p>
        </p:txBody>
      </p:sp>
      <p:sp>
        <p:nvSpPr>
          <p:cNvPr id="1049620" name="任意多边形 29"/>
          <p:cNvSpPr/>
          <p:nvPr>
            <p:custDataLst>
              <p:tags r:id="rId5"/>
            </p:custDataLst>
          </p:nvPr>
        </p:nvSpPr>
        <p:spPr>
          <a:xfrm flipV="1">
            <a:off x="2345103" y="2807709"/>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22" name="任意多边形 30"/>
          <p:cNvSpPr/>
          <p:nvPr>
            <p:custDataLst>
              <p:tags r:id="rId6"/>
            </p:custDataLst>
          </p:nvPr>
        </p:nvSpPr>
        <p:spPr>
          <a:xfrm flipH="1">
            <a:off x="8528715" y="3368446"/>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24" name="矩形 5"/>
          <p:cNvSpPr/>
          <p:nvPr>
            <p:custDataLst>
              <p:tags r:id="rId7"/>
            </p:custDataLst>
          </p:nvPr>
        </p:nvSpPr>
        <p:spPr>
          <a:xfrm>
            <a:off x="2423459" y="4205878"/>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创新产品案例：介绍一些玩具与儿童用品行业在智能化与数字化转型方面的创新产品案例，如智能玩具、数字化教育产品等。</a:t>
            </a:r>
            <a:endParaRPr altLang="en-US" dirty="0" sz="1200" lang="zh-CN" spc="150">
              <a:solidFill>
                <a:schemeClr val="tx1">
                  <a:lumMod val="85000"/>
                  <a:lumOff val="15000"/>
                </a:schemeClr>
              </a:solidFill>
              <a:latin typeface="+mn-ea"/>
              <a:sym typeface="+mn-ea"/>
            </a:endParaRPr>
          </a:p>
        </p:txBody>
      </p:sp>
      <p:sp>
        <p:nvSpPr>
          <p:cNvPr id="1049626" name="任意多边形 7"/>
          <p:cNvSpPr/>
          <p:nvPr>
            <p:custDataLst>
              <p:tags r:id="rId8"/>
            </p:custDataLst>
          </p:nvPr>
        </p:nvSpPr>
        <p:spPr>
          <a:xfrm flipV="1">
            <a:off x="2345103" y="4125073"/>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28" name="任意多边形 8"/>
          <p:cNvSpPr/>
          <p:nvPr>
            <p:custDataLst>
              <p:tags r:id="rId9"/>
            </p:custDataLst>
          </p:nvPr>
        </p:nvSpPr>
        <p:spPr>
          <a:xfrm flipH="1">
            <a:off x="8528715" y="4685810"/>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30" name="矩形 10"/>
          <p:cNvSpPr/>
          <p:nvPr>
            <p:custDataLst>
              <p:tags r:id="rId10"/>
            </p:custDataLst>
          </p:nvPr>
        </p:nvSpPr>
        <p:spPr>
          <a:xfrm>
            <a:off x="2423459" y="5523242"/>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未来展望：探讨玩具与儿童用品行业在智能化与数字化转型方面的未来展望，如技术发展、市场需求、竞争格局等。</a:t>
            </a:r>
            <a:endParaRPr altLang="en-US" dirty="0" sz="1200" lang="zh-CN" spc="150">
              <a:solidFill>
                <a:schemeClr val="tx1">
                  <a:lumMod val="85000"/>
                  <a:lumOff val="15000"/>
                </a:schemeClr>
              </a:solidFill>
              <a:latin typeface="+mn-ea"/>
              <a:sym typeface="+mn-ea"/>
            </a:endParaRPr>
          </a:p>
        </p:txBody>
      </p:sp>
      <p:sp>
        <p:nvSpPr>
          <p:cNvPr id="1049632" name="任意多边形 12"/>
          <p:cNvSpPr/>
          <p:nvPr>
            <p:custDataLst>
              <p:tags r:id="rId11"/>
            </p:custDataLst>
          </p:nvPr>
        </p:nvSpPr>
        <p:spPr>
          <a:xfrm flipV="1">
            <a:off x="2345103" y="5442438"/>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34" name="任意多边形 13"/>
          <p:cNvSpPr/>
          <p:nvPr>
            <p:custDataLst>
              <p:tags r:id="rId12"/>
            </p:custDataLst>
          </p:nvPr>
        </p:nvSpPr>
        <p:spPr>
          <a:xfrm flipH="1">
            <a:off x="8528715" y="6003174"/>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68" name="文本占位符 1"/>
          <p:cNvSpPr>
            <a:spLocks noGrp="1"/>
          </p:cNvSpPr>
          <p:nvPr>
            <p:ph type="body" idx="2"/>
            <p:custDataLst>
              <p:tags r:id="rId1"/>
            </p:custDataLst>
          </p:nvPr>
        </p:nvSpPr>
        <p:spPr/>
        <p:txBody>
          <a:bodyPr/>
          <a:p>
            <a:r>
              <a:rPr altLang="en-US" lang="zh-CN"/>
              <a:t>Part Five</a:t>
            </a:r>
            <a:endParaRPr altLang="en-US" lang="zh-CN"/>
          </a:p>
        </p:txBody>
      </p:sp>
      <p:sp>
        <p:nvSpPr>
          <p:cNvPr id="1049670" name="标题 3"/>
          <p:cNvSpPr>
            <a:spLocks noGrp="1"/>
          </p:cNvSpPr>
          <p:nvPr>
            <p:ph type="title" idx="1"/>
            <p:custDataLst>
              <p:tags r:id="rId2"/>
            </p:custDataLst>
          </p:nvPr>
        </p:nvSpPr>
        <p:spPr/>
        <p:txBody>
          <a:bodyPr/>
          <a:p>
            <a:r>
              <a:rPr altLang="en-US" lang="zh-CN"/>
              <a:t>品牌建设与市场营销策略</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32" name="标题 1"/>
          <p:cNvSpPr>
            <a:spLocks noGrp="1"/>
          </p:cNvSpPr>
          <p:nvPr>
            <p:ph type="title" idx="2"/>
          </p:nvPr>
        </p:nvSpPr>
        <p:spPr/>
        <p:txBody>
          <a:bodyPr/>
          <a:p>
            <a:r>
              <a:rPr altLang="en-US" lang="zh-CN"/>
              <a:t>品牌形象塑造与传播</a:t>
            </a:r>
            <a:endParaRPr altLang="en-US" lang="zh-CN"/>
          </a:p>
        </p:txBody>
      </p:sp>
      <p:sp>
        <p:nvSpPr>
          <p:cNvPr id="1049734" name="椭圆 262"/>
          <p:cNvSpPr/>
          <p:nvPr>
            <p:custDataLst>
              <p:tags r:id="rId1"/>
            </p:custDataLst>
          </p:nvPr>
        </p:nvSpPr>
        <p:spPr>
          <a:xfrm>
            <a:off x="2414161" y="4122288"/>
            <a:ext cx="7357453" cy="1924877"/>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36" name="椭圆 263"/>
          <p:cNvSpPr/>
          <p:nvPr>
            <p:custDataLst>
              <p:tags r:id="rId2"/>
            </p:custDataLst>
          </p:nvPr>
        </p:nvSpPr>
        <p:spPr>
          <a:xfrm>
            <a:off x="3266425" y="4202678"/>
            <a:ext cx="5578309" cy="1653017"/>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38" name="椭圆 264"/>
          <p:cNvSpPr/>
          <p:nvPr>
            <p:custDataLst>
              <p:tags r:id="rId3"/>
            </p:custDataLst>
          </p:nvPr>
        </p:nvSpPr>
        <p:spPr>
          <a:xfrm>
            <a:off x="4064442" y="4439272"/>
            <a:ext cx="3981376" cy="11797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40" name="椭圆 265"/>
          <p:cNvSpPr/>
          <p:nvPr>
            <p:custDataLst>
              <p:tags r:id="rId4"/>
            </p:custDataLst>
          </p:nvPr>
        </p:nvSpPr>
        <p:spPr>
          <a:xfrm>
            <a:off x="4738932" y="4639267"/>
            <a:ext cx="2632144" cy="77998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42" name="椭圆 266"/>
          <p:cNvSpPr/>
          <p:nvPr>
            <p:custDataLst>
              <p:tags r:id="rId5"/>
            </p:custDataLst>
          </p:nvPr>
        </p:nvSpPr>
        <p:spPr>
          <a:xfrm>
            <a:off x="5430416" y="4843836"/>
            <a:ext cx="1514022" cy="44865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869704" y="4769329"/>
            <a:ext cx="0" cy="84749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44" name="椭圆 268"/>
          <p:cNvSpPr/>
          <p:nvPr>
            <p:custDataLst>
              <p:tags r:id="rId7"/>
            </p:custDataLst>
          </p:nvPr>
        </p:nvSpPr>
        <p:spPr>
          <a:xfrm flipV="1">
            <a:off x="2778203" y="4583059"/>
            <a:ext cx="174883" cy="17487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46" name="椭圆 269"/>
          <p:cNvSpPr/>
          <p:nvPr>
            <p:custDataLst>
              <p:tags r:id="rId8"/>
            </p:custDataLst>
          </p:nvPr>
        </p:nvSpPr>
        <p:spPr>
          <a:xfrm flipV="1">
            <a:off x="2820032" y="4625542"/>
            <a:ext cx="90612" cy="9060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48" name="椭圆 270"/>
          <p:cNvSpPr/>
          <p:nvPr>
            <p:custDataLst>
              <p:tags r:id="rId9"/>
            </p:custDataLst>
          </p:nvPr>
        </p:nvSpPr>
        <p:spPr>
          <a:xfrm flipV="1">
            <a:off x="7787212" y="3768703"/>
            <a:ext cx="105277" cy="105274"/>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40152" y="3883733"/>
            <a:ext cx="0" cy="192487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50" name="椭圆 272"/>
          <p:cNvSpPr/>
          <p:nvPr>
            <p:custDataLst>
              <p:tags r:id="rId11"/>
            </p:custDataLst>
          </p:nvPr>
        </p:nvSpPr>
        <p:spPr>
          <a:xfrm flipV="1">
            <a:off x="4010195" y="3643216"/>
            <a:ext cx="387643" cy="387631"/>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03000" y="4062812"/>
            <a:ext cx="0" cy="101710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31022" y="3750403"/>
            <a:ext cx="0" cy="84749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52" name="椭圆 275"/>
          <p:cNvSpPr/>
          <p:nvPr>
            <p:custDataLst>
              <p:tags r:id="rId14"/>
            </p:custDataLst>
          </p:nvPr>
        </p:nvSpPr>
        <p:spPr>
          <a:xfrm flipV="1">
            <a:off x="7039521" y="3564134"/>
            <a:ext cx="174883" cy="17487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54" name="椭圆 276"/>
          <p:cNvSpPr/>
          <p:nvPr>
            <p:custDataLst>
              <p:tags r:id="rId15"/>
            </p:custDataLst>
          </p:nvPr>
        </p:nvSpPr>
        <p:spPr>
          <a:xfrm flipV="1">
            <a:off x="7081350" y="3606616"/>
            <a:ext cx="90612" cy="9060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56" name="椭圆 277"/>
          <p:cNvSpPr/>
          <p:nvPr>
            <p:custDataLst>
              <p:tags r:id="rId16"/>
            </p:custDataLst>
          </p:nvPr>
        </p:nvSpPr>
        <p:spPr>
          <a:xfrm flipV="1">
            <a:off x="3758568" y="4424894"/>
            <a:ext cx="105277" cy="105274"/>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11508" y="4539923"/>
            <a:ext cx="0" cy="111300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58" name="椭圆 279"/>
          <p:cNvSpPr/>
          <p:nvPr>
            <p:custDataLst>
              <p:tags r:id="rId18"/>
            </p:custDataLst>
          </p:nvPr>
        </p:nvSpPr>
        <p:spPr>
          <a:xfrm flipV="1">
            <a:off x="8529675" y="4660835"/>
            <a:ext cx="264050" cy="26404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660390" y="4953637"/>
            <a:ext cx="0" cy="41291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60" name="椭圆 281"/>
          <p:cNvSpPr/>
          <p:nvPr>
            <p:custDataLst>
              <p:tags r:id="rId20"/>
            </p:custDataLst>
          </p:nvPr>
        </p:nvSpPr>
        <p:spPr>
          <a:xfrm flipV="1">
            <a:off x="4949384" y="4972591"/>
            <a:ext cx="327074" cy="32706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10164" y="5351665"/>
            <a:ext cx="0" cy="72253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62" name="图形 15"/>
          <p:cNvSpPr/>
          <p:nvPr>
            <p:custDataLst>
              <p:tags r:id="rId22"/>
            </p:custDataLst>
          </p:nvPr>
        </p:nvSpPr>
        <p:spPr>
          <a:xfrm>
            <a:off x="5016702" y="5042523"/>
            <a:ext cx="187022" cy="182234"/>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64" name="图形 19"/>
          <p:cNvSpPr/>
          <p:nvPr>
            <p:custDataLst>
              <p:tags r:id="rId23"/>
            </p:custDataLst>
          </p:nvPr>
        </p:nvSpPr>
        <p:spPr>
          <a:xfrm>
            <a:off x="8597647" y="4734689"/>
            <a:ext cx="128082" cy="115339"/>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66" name="图形 27"/>
          <p:cNvSpPr/>
          <p:nvPr>
            <p:custDataLst>
              <p:tags r:id="rId24"/>
            </p:custDataLst>
          </p:nvPr>
        </p:nvSpPr>
        <p:spPr>
          <a:xfrm>
            <a:off x="4113460" y="3767396"/>
            <a:ext cx="181128" cy="139307"/>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68" name="任意多边形: 形状 286"/>
          <p:cNvSpPr/>
          <p:nvPr>
            <p:custDataLst>
              <p:tags r:id="rId25"/>
            </p:custDataLst>
          </p:nvPr>
        </p:nvSpPr>
        <p:spPr>
          <a:xfrm>
            <a:off x="5421266" y="3716417"/>
            <a:ext cx="1343206" cy="1343213"/>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70" name="正文"/>
          <p:cNvSpPr txBox="1"/>
          <p:nvPr>
            <p:custDataLst>
              <p:tags r:id="rId26"/>
            </p:custDataLst>
          </p:nvPr>
        </p:nvSpPr>
        <p:spPr>
          <a:xfrm>
            <a:off x="608330" y="3788964"/>
            <a:ext cx="2158181" cy="80890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品牌形象塑造：明确品牌定位，设计独特的视觉形象和标识</a:t>
            </a:r>
            <a:endParaRPr altLang="en-US" dirty="0" sz="1200" lang="zh-CN" spc="150">
              <a:solidFill>
                <a:schemeClr val="tx1">
                  <a:lumMod val="65000"/>
                  <a:lumOff val="35000"/>
                </a:schemeClr>
              </a:solidFill>
              <a:latin typeface="+mn-ea"/>
              <a:sym typeface="+mn-ea"/>
            </a:endParaRPr>
          </a:p>
        </p:txBody>
      </p:sp>
      <p:sp>
        <p:nvSpPr>
          <p:cNvPr id="1049772" name="正文"/>
          <p:cNvSpPr txBox="1"/>
          <p:nvPr>
            <p:custDataLst>
              <p:tags r:id="rId27"/>
            </p:custDataLst>
          </p:nvPr>
        </p:nvSpPr>
        <p:spPr>
          <a:xfrm>
            <a:off x="9419846" y="3788964"/>
            <a:ext cx="2158181" cy="80890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品牌合作与联名：与其他知名品牌或IP进行合作，扩大品牌影响力</a:t>
            </a:r>
            <a:endParaRPr altLang="en-US" dirty="0" sz="1200" lang="zh-CN" spc="150">
              <a:solidFill>
                <a:schemeClr val="tx1">
                  <a:lumMod val="65000"/>
                  <a:lumOff val="35000"/>
                </a:schemeClr>
              </a:solidFill>
              <a:latin typeface="+mn-ea"/>
              <a:sym typeface="+mn-ea"/>
            </a:endParaRPr>
          </a:p>
        </p:txBody>
      </p:sp>
      <p:sp>
        <p:nvSpPr>
          <p:cNvPr id="1049774" name="正文"/>
          <p:cNvSpPr txBox="1"/>
          <p:nvPr>
            <p:custDataLst>
              <p:tags r:id="rId28"/>
            </p:custDataLst>
          </p:nvPr>
        </p:nvSpPr>
        <p:spPr>
          <a:xfrm>
            <a:off x="7063703" y="1665495"/>
            <a:ext cx="2158181" cy="80890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品牌故事：通过讲述品牌故事，增强消费者对品牌的认同感和忠诚度</a:t>
            </a:r>
            <a:endParaRPr altLang="en-US" dirty="0" sz="1200" lang="zh-CN" spc="150">
              <a:solidFill>
                <a:schemeClr val="tx1">
                  <a:lumMod val="65000"/>
                  <a:lumOff val="35000"/>
                </a:schemeClr>
              </a:solidFill>
              <a:latin typeface="+mn-ea"/>
              <a:sym typeface="+mn-ea"/>
            </a:endParaRPr>
          </a:p>
        </p:txBody>
      </p:sp>
      <p:sp>
        <p:nvSpPr>
          <p:cNvPr id="1049776" name="正文"/>
          <p:cNvSpPr txBox="1"/>
          <p:nvPr>
            <p:custDataLst>
              <p:tags r:id="rId29"/>
            </p:custDataLst>
          </p:nvPr>
        </p:nvSpPr>
        <p:spPr>
          <a:xfrm>
            <a:off x="2964473" y="1665495"/>
            <a:ext cx="2158181" cy="80890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品牌传播渠道：利用广告、公关、社交媒体等多种渠道进行品牌推广</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10" name="标题 1"/>
          <p:cNvSpPr>
            <a:spLocks noGrp="1"/>
          </p:cNvSpPr>
          <p:nvPr>
            <p:ph type="title" idx="2"/>
          </p:nvPr>
        </p:nvSpPr>
        <p:spPr/>
        <p:txBody>
          <a:bodyPr/>
          <a:p>
            <a:r>
              <a:rPr altLang="en-US" lang="zh-CN"/>
              <a:t>市场营销策略及效果评估</a:t>
            </a:r>
            <a:endParaRPr altLang="en-US" lang="zh-CN"/>
          </a:p>
        </p:txBody>
      </p:sp>
      <p:sp>
        <p:nvSpPr>
          <p:cNvPr id="1049812" name="任意多边形 20"/>
          <p:cNvSpPr/>
          <p:nvPr>
            <p:custDataLst>
              <p:tags r:id="rId1"/>
            </p:custDataLst>
          </p:nvPr>
        </p:nvSpPr>
        <p:spPr>
          <a:xfrm rot="2700000">
            <a:off x="1722598"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14" name="文本框 24"/>
          <p:cNvSpPr txBox="1"/>
          <p:nvPr>
            <p:custDataLst>
              <p:tags r:id="rId2"/>
            </p:custDataLst>
          </p:nvPr>
        </p:nvSpPr>
        <p:spPr bwMode="auto">
          <a:xfrm>
            <a:off x="1368160"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市场营销策略：包括产品定位、目标市场、渠道选择、促销策略等</a:t>
            </a:r>
            <a:endParaRPr altLang="en-US" dirty="0" lang="zh-CN" spc="150">
              <a:solidFill>
                <a:schemeClr val="tx1">
                  <a:lumMod val="75000"/>
                  <a:lumOff val="25000"/>
                </a:schemeClr>
              </a:solidFill>
              <a:latin typeface="+mn-ea"/>
              <a:sym typeface="+mn-ea"/>
            </a:endParaRPr>
          </a:p>
        </p:txBody>
      </p:sp>
      <p:sp>
        <p:nvSpPr>
          <p:cNvPr id="1049816" name="矩形 42"/>
          <p:cNvSpPr/>
          <p:nvPr>
            <p:custDataLst>
              <p:tags r:id="rId3"/>
            </p:custDataLst>
          </p:nvPr>
        </p:nvSpPr>
        <p:spPr>
          <a:xfrm>
            <a:off x="1499697" y="2843950"/>
            <a:ext cx="1723074" cy="122020"/>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18" name="任意多边形 18"/>
          <p:cNvSpPr/>
          <p:nvPr>
            <p:custDataLst>
              <p:tags r:id="rId4"/>
            </p:custDataLst>
          </p:nvPr>
        </p:nvSpPr>
        <p:spPr>
          <a:xfrm rot="5400000">
            <a:off x="4210795"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20" name="文本框 27"/>
          <p:cNvSpPr txBox="1"/>
          <p:nvPr>
            <p:custDataLst>
              <p:tags r:id="rId5"/>
            </p:custDataLst>
          </p:nvPr>
        </p:nvSpPr>
        <p:spPr bwMode="auto">
          <a:xfrm>
            <a:off x="3855709"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效果评估：通过销售额、市场份额、客户满意度等指标对市场营销策略的效果进行评估</a:t>
            </a:r>
            <a:endParaRPr altLang="en-US" dirty="0" lang="zh-CN" spc="150">
              <a:solidFill>
                <a:schemeClr val="tx1">
                  <a:lumMod val="75000"/>
                  <a:lumOff val="25000"/>
                </a:schemeClr>
              </a:solidFill>
              <a:latin typeface="+mn-ea"/>
              <a:sym typeface="+mn-ea"/>
            </a:endParaRPr>
          </a:p>
        </p:txBody>
      </p:sp>
      <p:sp>
        <p:nvSpPr>
          <p:cNvPr id="1049822" name="矩形 43"/>
          <p:cNvSpPr/>
          <p:nvPr>
            <p:custDataLst>
              <p:tags r:id="rId6"/>
            </p:custDataLst>
          </p:nvPr>
        </p:nvSpPr>
        <p:spPr>
          <a:xfrm>
            <a:off x="3987894" y="2843950"/>
            <a:ext cx="1723074" cy="122020"/>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24" name="任意多边形 21"/>
          <p:cNvSpPr/>
          <p:nvPr>
            <p:custDataLst>
              <p:tags r:id="rId7"/>
            </p:custDataLst>
          </p:nvPr>
        </p:nvSpPr>
        <p:spPr>
          <a:xfrm rot="18900000" flipH="1">
            <a:off x="6698345"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26" name="文本框 30"/>
          <p:cNvSpPr txBox="1"/>
          <p:nvPr>
            <p:custDataLst>
              <p:tags r:id="rId8"/>
            </p:custDataLst>
          </p:nvPr>
        </p:nvSpPr>
        <p:spPr bwMode="auto">
          <a:xfrm>
            <a:off x="6343906"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品牌建设：通过品牌定位、品牌形象塑造、品牌传播等手段提升品牌知名度和美誉度</a:t>
            </a:r>
            <a:endParaRPr altLang="en-US" dirty="0" lang="zh-CN" spc="150">
              <a:solidFill>
                <a:schemeClr val="tx1">
                  <a:lumMod val="75000"/>
                  <a:lumOff val="25000"/>
                </a:schemeClr>
              </a:solidFill>
              <a:latin typeface="+mn-ea"/>
              <a:sym typeface="+mn-ea"/>
            </a:endParaRPr>
          </a:p>
        </p:txBody>
      </p:sp>
      <p:sp>
        <p:nvSpPr>
          <p:cNvPr id="1049828" name="矩形 44"/>
          <p:cNvSpPr/>
          <p:nvPr>
            <p:custDataLst>
              <p:tags r:id="rId9"/>
            </p:custDataLst>
          </p:nvPr>
        </p:nvSpPr>
        <p:spPr>
          <a:xfrm>
            <a:off x="6474796" y="2843950"/>
            <a:ext cx="1723074" cy="122020"/>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30" name="任意多边形 22"/>
          <p:cNvSpPr/>
          <p:nvPr>
            <p:custDataLst>
              <p:tags r:id="rId10"/>
            </p:custDataLst>
          </p:nvPr>
        </p:nvSpPr>
        <p:spPr>
          <a:xfrm rot="2700000" flipH="1" flipV="1">
            <a:off x="9185894"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32" name="文本框 33"/>
          <p:cNvSpPr txBox="1"/>
          <p:nvPr>
            <p:custDataLst>
              <p:tags r:id="rId11"/>
            </p:custDataLst>
          </p:nvPr>
        </p:nvSpPr>
        <p:spPr bwMode="auto">
          <a:xfrm>
            <a:off x="8831455" y="3219772"/>
            <a:ext cx="1986490" cy="3029800"/>
          </a:xfrm>
          <a:prstGeom prst="rect"/>
          <a:noFill/>
        </p:spPr>
        <p:txBody>
          <a:bodyPr anchor="t" anchorCtr="0" bIns="45720" lIns="91440" rIns="91440" rtlCol="0" tIns="45720" vert="horz" wrap="square">
            <a:normAutofit fontScale="9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市场营销策略调整：根据市场反馈和效果评估结果，及时调整市场营销策略，以适应市场变化和满足消费者需求</a:t>
            </a:r>
            <a:endParaRPr altLang="en-US" dirty="0" sz="2000" lang="zh-CN" spc="150">
              <a:solidFill>
                <a:schemeClr val="tx1">
                  <a:lumMod val="75000"/>
                  <a:lumOff val="25000"/>
                </a:schemeClr>
              </a:solidFill>
              <a:latin typeface="+mn-ea"/>
              <a:sym typeface="+mn-ea"/>
            </a:endParaRPr>
          </a:p>
        </p:txBody>
      </p:sp>
      <p:sp>
        <p:nvSpPr>
          <p:cNvPr id="1049834" name="矩形 45"/>
          <p:cNvSpPr/>
          <p:nvPr>
            <p:custDataLst>
              <p:tags r:id="rId12"/>
            </p:custDataLst>
          </p:nvPr>
        </p:nvSpPr>
        <p:spPr>
          <a:xfrm>
            <a:off x="8962993" y="2843950"/>
            <a:ext cx="1723074" cy="122020"/>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68" name="标题 1"/>
          <p:cNvSpPr>
            <a:spLocks noGrp="1"/>
          </p:cNvSpPr>
          <p:nvPr>
            <p:ph type="title" idx="2"/>
          </p:nvPr>
        </p:nvSpPr>
        <p:spPr/>
        <p:txBody>
          <a:bodyPr/>
          <a:p>
            <a:r>
              <a:rPr altLang="en-US" lang="zh-CN"/>
              <a:t>线上线下融合营销模式</a:t>
            </a:r>
            <a:endParaRPr altLang="en-US" lang="zh-CN"/>
          </a:p>
        </p:txBody>
      </p:sp>
      <p:sp>
        <p:nvSpPr>
          <p:cNvPr id="1049870" name="五边形 16"/>
          <p:cNvSpPr/>
          <p:nvPr>
            <p:custDataLst>
              <p:tags r:id="rId1"/>
            </p:custDataLst>
          </p:nvPr>
        </p:nvSpPr>
        <p:spPr>
          <a:xfrm rot="16200000" flipH="1">
            <a:off x="7129095" y="1615777"/>
            <a:ext cx="855651" cy="248976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72" name="五边形 17"/>
          <p:cNvSpPr/>
          <p:nvPr>
            <p:custDataLst>
              <p:tags r:id="rId2"/>
            </p:custDataLst>
          </p:nvPr>
        </p:nvSpPr>
        <p:spPr>
          <a:xfrm rot="16200000" flipH="1">
            <a:off x="7150243" y="4389426"/>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74" name="任意多边形 18"/>
          <p:cNvSpPr/>
          <p:nvPr>
            <p:custDataLst>
              <p:tags r:id="rId3"/>
            </p:custDataLst>
          </p:nvPr>
        </p:nvSpPr>
        <p:spPr>
          <a:xfrm>
            <a:off x="6439528" y="2429671"/>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76" name="任意多边形 19"/>
          <p:cNvSpPr/>
          <p:nvPr>
            <p:custDataLst>
              <p:tags r:id="rId4"/>
            </p:custDataLst>
          </p:nvPr>
        </p:nvSpPr>
        <p:spPr>
          <a:xfrm flipV="1">
            <a:off x="6311997" y="1790092"/>
            <a:ext cx="2489761"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78" name="五边形 2"/>
          <p:cNvSpPr/>
          <p:nvPr>
            <p:custDataLst>
              <p:tags r:id="rId5"/>
            </p:custDataLst>
          </p:nvPr>
        </p:nvSpPr>
        <p:spPr>
          <a:xfrm rot="16200000" flipH="1">
            <a:off x="1424787" y="1616418"/>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80" name="五边形 3"/>
          <p:cNvSpPr/>
          <p:nvPr>
            <p:custDataLst>
              <p:tags r:id="rId6"/>
            </p:custDataLst>
          </p:nvPr>
        </p:nvSpPr>
        <p:spPr>
          <a:xfrm rot="16200000" flipH="1">
            <a:off x="1447218" y="4389426"/>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82" name="任意多边形 4"/>
          <p:cNvSpPr/>
          <p:nvPr>
            <p:custDataLst>
              <p:tags r:id="rId7"/>
            </p:custDataLst>
          </p:nvPr>
        </p:nvSpPr>
        <p:spPr>
          <a:xfrm>
            <a:off x="736502" y="2429671"/>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84" name="任意多边形 5"/>
          <p:cNvSpPr/>
          <p:nvPr>
            <p:custDataLst>
              <p:tags r:id="rId8"/>
            </p:custDataLst>
          </p:nvPr>
        </p:nvSpPr>
        <p:spPr>
          <a:xfrm flipV="1">
            <a:off x="608330" y="1790092"/>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02" y="313910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线上营销策略：利用社交媒体、短视频、直播等平台进行产品推广和品牌宣传</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88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528" y="3139105"/>
            <a:ext cx="2234158" cy="2012943"/>
          </a:xfrm>
          <a:prstGeom prst="rect"/>
          <a:noFill/>
          <a:ln>
            <a:noFill/>
          </a:ln>
        </p:spPr>
        <p:txBody>
          <a:bodyPr wrap="square">
            <a:normAutofit fontScale="9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线上线下融合：将线上和线下的营销策略相结合，形成全方位的营销体系，提高品牌曝光度和销售量</a:t>
            </a:r>
            <a:endParaRPr dirty="0" sz="2000" err="1">
              <a:solidFill>
                <a:schemeClr val="tx1">
                  <a:lumMod val="75000"/>
                  <a:lumOff val="25000"/>
                </a:schemeClr>
              </a:solidFill>
              <a:latin typeface="+mn-ea"/>
              <a:ea typeface="+mn-ea"/>
              <a:cs typeface="+mn-ea"/>
              <a:sym typeface="+mn-lt"/>
            </a:endParaRPr>
          </a:p>
        </p:txBody>
      </p:sp>
      <p:sp>
        <p:nvSpPr>
          <p:cNvPr id="1049890" name="五边形 9"/>
          <p:cNvSpPr/>
          <p:nvPr>
            <p:custDataLst>
              <p:tags r:id="rId11"/>
            </p:custDataLst>
          </p:nvPr>
        </p:nvSpPr>
        <p:spPr>
          <a:xfrm rot="16200000" flipH="1">
            <a:off x="4350320" y="1629236"/>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92" name="五边形 10"/>
          <p:cNvSpPr/>
          <p:nvPr>
            <p:custDataLst>
              <p:tags r:id="rId12"/>
            </p:custDataLst>
          </p:nvPr>
        </p:nvSpPr>
        <p:spPr>
          <a:xfrm rot="16200000" flipH="1">
            <a:off x="4372109" y="4402243"/>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94" name="任意多边形 11"/>
          <p:cNvSpPr/>
          <p:nvPr>
            <p:custDataLst>
              <p:tags r:id="rId13"/>
            </p:custDataLst>
          </p:nvPr>
        </p:nvSpPr>
        <p:spPr>
          <a:xfrm>
            <a:off x="3661394" y="2441848"/>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896" name="任意多边形 12"/>
          <p:cNvSpPr/>
          <p:nvPr>
            <p:custDataLst>
              <p:tags r:id="rId14"/>
            </p:custDataLst>
          </p:nvPr>
        </p:nvSpPr>
        <p:spPr>
          <a:xfrm flipV="1">
            <a:off x="3533862" y="1803550"/>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98" name="五边形 23"/>
          <p:cNvSpPr/>
          <p:nvPr>
            <p:custDataLst>
              <p:tags r:id="rId15"/>
            </p:custDataLst>
          </p:nvPr>
        </p:nvSpPr>
        <p:spPr>
          <a:xfrm rot="16200000" flipH="1">
            <a:off x="9906588" y="1654229"/>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00" name="五边形 24"/>
          <p:cNvSpPr/>
          <p:nvPr>
            <p:custDataLst>
              <p:tags r:id="rId16"/>
            </p:custDataLst>
          </p:nvPr>
        </p:nvSpPr>
        <p:spPr>
          <a:xfrm rot="16200000" flipH="1">
            <a:off x="9928378" y="4425955"/>
            <a:ext cx="813415" cy="223561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02" name="任意多边形 25"/>
          <p:cNvSpPr/>
          <p:nvPr>
            <p:custDataLst>
              <p:tags r:id="rId17"/>
            </p:custDataLst>
          </p:nvPr>
        </p:nvSpPr>
        <p:spPr>
          <a:xfrm>
            <a:off x="9217022" y="2466841"/>
            <a:ext cx="2235614"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04" name="任意多边形 26"/>
          <p:cNvSpPr/>
          <p:nvPr>
            <p:custDataLst>
              <p:tags r:id="rId18"/>
            </p:custDataLst>
          </p:nvPr>
        </p:nvSpPr>
        <p:spPr>
          <a:xfrm flipV="1">
            <a:off x="9090131" y="1828543"/>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0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662" y="3176275"/>
            <a:ext cx="2234158" cy="2012943"/>
          </a:xfrm>
          <a:prstGeom prst="rect"/>
          <a:noFill/>
          <a:ln>
            <a:noFill/>
          </a:ln>
        </p:spPr>
        <p:txBody>
          <a:bodyPr wrap="square">
            <a:normAutofit fontScale="9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数据分析与优化：通过对线上线下数据的分析和挖掘，不断优化营销策略，提高营销效果和ROI</a:t>
            </a:r>
            <a:endParaRPr dirty="0" sz="2000" err="1">
              <a:solidFill>
                <a:schemeClr val="tx1">
                  <a:lumMod val="75000"/>
                  <a:lumOff val="25000"/>
                </a:schemeClr>
              </a:solidFill>
              <a:latin typeface="+mn-ea"/>
              <a:ea typeface="+mn-ea"/>
              <a:cs typeface="+mn-ea"/>
              <a:sym typeface="+mn-lt"/>
            </a:endParaRPr>
          </a:p>
        </p:txBody>
      </p:sp>
      <p:sp>
        <p:nvSpPr>
          <p:cNvPr id="104990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94" y="3151281"/>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线下营销策略：通过实体店、展会、活动等方式与消费者互动，提高品牌知名度和美誉度</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42" name="文本占位符 1"/>
          <p:cNvSpPr>
            <a:spLocks noGrp="1"/>
          </p:cNvSpPr>
          <p:nvPr>
            <p:ph type="body" idx="2"/>
            <p:custDataLst>
              <p:tags r:id="rId1"/>
            </p:custDataLst>
          </p:nvPr>
        </p:nvSpPr>
        <p:spPr/>
        <p:txBody>
          <a:bodyPr/>
          <a:p>
            <a:r>
              <a:rPr altLang="en-US" lang="zh-CN"/>
              <a:t>Part Six</a:t>
            </a:r>
            <a:endParaRPr altLang="en-US" lang="zh-CN"/>
          </a:p>
        </p:txBody>
      </p:sp>
      <p:sp>
        <p:nvSpPr>
          <p:cNvPr id="1049944" name="标题 3"/>
          <p:cNvSpPr>
            <a:spLocks noGrp="1"/>
          </p:cNvSpPr>
          <p:nvPr>
            <p:ph type="title" idx="1"/>
            <p:custDataLst>
              <p:tags r:id="rId2"/>
            </p:custDataLst>
          </p:nvPr>
        </p:nvSpPr>
        <p:spPr/>
        <p:txBody>
          <a:bodyPr/>
          <a:p>
            <a:r>
              <a:rPr altLang="en-US" lang="zh-CN"/>
              <a:t>供应链管理与优化</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06" name="标题 1"/>
          <p:cNvSpPr>
            <a:spLocks noGrp="1"/>
          </p:cNvSpPr>
          <p:nvPr>
            <p:ph type="title" idx="2"/>
          </p:nvPr>
        </p:nvSpPr>
        <p:spPr/>
        <p:txBody>
          <a:bodyPr/>
          <a:p>
            <a:r>
              <a:rPr altLang="en-US" lang="zh-CN"/>
              <a:t>原材料采购与质量控制</a:t>
            </a:r>
            <a:endParaRPr altLang="en-US" lang="zh-CN"/>
          </a:p>
        </p:txBody>
      </p:sp>
      <p:sp>
        <p:nvSpPr>
          <p:cNvPr id="1050008" name="矩形 15"/>
          <p:cNvSpPr/>
          <p:nvPr>
            <p:custDataLst>
              <p:tags r:id="rId1"/>
            </p:custDataLst>
          </p:nvPr>
        </p:nvSpPr>
        <p:spPr>
          <a:xfrm>
            <a:off x="2423459" y="1571150"/>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采购流程：从供应商选择到采购订单下达的整个流程</a:t>
            </a:r>
            <a:endParaRPr altLang="en-US" dirty="0" sz="1200" lang="zh-CN" spc="150">
              <a:solidFill>
                <a:schemeClr val="tx1">
                  <a:lumMod val="85000"/>
                  <a:lumOff val="15000"/>
                </a:schemeClr>
              </a:solidFill>
              <a:latin typeface="+mn-ea"/>
              <a:sym typeface="+mn-ea"/>
            </a:endParaRPr>
          </a:p>
        </p:txBody>
      </p:sp>
      <p:sp>
        <p:nvSpPr>
          <p:cNvPr id="1050010" name="任意多边形 17"/>
          <p:cNvSpPr/>
          <p:nvPr>
            <p:custDataLst>
              <p:tags r:id="rId2"/>
            </p:custDataLst>
          </p:nvPr>
        </p:nvSpPr>
        <p:spPr>
          <a:xfrm flipV="1">
            <a:off x="2345103" y="1490345"/>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12" name="任意多边形 18"/>
          <p:cNvSpPr/>
          <p:nvPr>
            <p:custDataLst>
              <p:tags r:id="rId3"/>
            </p:custDataLst>
          </p:nvPr>
        </p:nvSpPr>
        <p:spPr>
          <a:xfrm flipH="1">
            <a:off x="8528715" y="2051082"/>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14" name="矩形 27"/>
          <p:cNvSpPr/>
          <p:nvPr>
            <p:custDataLst>
              <p:tags r:id="rId4"/>
            </p:custDataLst>
          </p:nvPr>
        </p:nvSpPr>
        <p:spPr>
          <a:xfrm>
            <a:off x="2423459" y="2888514"/>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质量控制：对原材料进行检验、测试和评估，确保符合相关标准和要求</a:t>
            </a:r>
            <a:endParaRPr altLang="en-US" dirty="0" sz="1200" lang="zh-CN" spc="150">
              <a:solidFill>
                <a:schemeClr val="tx1">
                  <a:lumMod val="85000"/>
                  <a:lumOff val="15000"/>
                </a:schemeClr>
              </a:solidFill>
              <a:latin typeface="+mn-ea"/>
              <a:sym typeface="+mn-ea"/>
            </a:endParaRPr>
          </a:p>
        </p:txBody>
      </p:sp>
      <p:sp>
        <p:nvSpPr>
          <p:cNvPr id="1050016" name="任意多边形 29"/>
          <p:cNvSpPr/>
          <p:nvPr>
            <p:custDataLst>
              <p:tags r:id="rId5"/>
            </p:custDataLst>
          </p:nvPr>
        </p:nvSpPr>
        <p:spPr>
          <a:xfrm flipV="1">
            <a:off x="2345103" y="2807709"/>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18" name="任意多边形 30"/>
          <p:cNvSpPr/>
          <p:nvPr>
            <p:custDataLst>
              <p:tags r:id="rId6"/>
            </p:custDataLst>
          </p:nvPr>
        </p:nvSpPr>
        <p:spPr>
          <a:xfrm flipH="1">
            <a:off x="8528715" y="3368446"/>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20" name="矩形 5"/>
          <p:cNvSpPr/>
          <p:nvPr>
            <p:custDataLst>
              <p:tags r:id="rId7"/>
            </p:custDataLst>
          </p:nvPr>
        </p:nvSpPr>
        <p:spPr>
          <a:xfrm>
            <a:off x="2423459" y="4205878"/>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供应商管理：建立和维护与供应商的良好关系，确保供应商的稳定性和可靠性</a:t>
            </a:r>
            <a:endParaRPr altLang="en-US" dirty="0" sz="1200" lang="zh-CN" spc="150">
              <a:solidFill>
                <a:schemeClr val="tx1">
                  <a:lumMod val="85000"/>
                  <a:lumOff val="15000"/>
                </a:schemeClr>
              </a:solidFill>
              <a:latin typeface="+mn-ea"/>
              <a:sym typeface="+mn-ea"/>
            </a:endParaRPr>
          </a:p>
        </p:txBody>
      </p:sp>
      <p:sp>
        <p:nvSpPr>
          <p:cNvPr id="1050022" name="任意多边形 7"/>
          <p:cNvSpPr/>
          <p:nvPr>
            <p:custDataLst>
              <p:tags r:id="rId8"/>
            </p:custDataLst>
          </p:nvPr>
        </p:nvSpPr>
        <p:spPr>
          <a:xfrm flipV="1">
            <a:off x="2345103" y="4125073"/>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24" name="任意多边形 8"/>
          <p:cNvSpPr/>
          <p:nvPr>
            <p:custDataLst>
              <p:tags r:id="rId9"/>
            </p:custDataLst>
          </p:nvPr>
        </p:nvSpPr>
        <p:spPr>
          <a:xfrm flipH="1">
            <a:off x="8528715" y="4685810"/>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26" name="矩形 10"/>
          <p:cNvSpPr/>
          <p:nvPr>
            <p:custDataLst>
              <p:tags r:id="rId10"/>
            </p:custDataLst>
          </p:nvPr>
        </p:nvSpPr>
        <p:spPr>
          <a:xfrm>
            <a:off x="2423459" y="5523242"/>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库存管理：对原材料进行库存管理，确保库存充足且不积压，同时避免浪费和损失</a:t>
            </a:r>
            <a:endParaRPr altLang="en-US" dirty="0" sz="1200" lang="zh-CN" spc="150">
              <a:solidFill>
                <a:schemeClr val="tx1">
                  <a:lumMod val="85000"/>
                  <a:lumOff val="15000"/>
                </a:schemeClr>
              </a:solidFill>
              <a:latin typeface="+mn-ea"/>
              <a:sym typeface="+mn-ea"/>
            </a:endParaRPr>
          </a:p>
        </p:txBody>
      </p:sp>
      <p:sp>
        <p:nvSpPr>
          <p:cNvPr id="1050028" name="任意多边形 12"/>
          <p:cNvSpPr/>
          <p:nvPr>
            <p:custDataLst>
              <p:tags r:id="rId11"/>
            </p:custDataLst>
          </p:nvPr>
        </p:nvSpPr>
        <p:spPr>
          <a:xfrm flipV="1">
            <a:off x="2345103" y="5442438"/>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30" name="任意多边形 13"/>
          <p:cNvSpPr/>
          <p:nvPr>
            <p:custDataLst>
              <p:tags r:id="rId12"/>
            </p:custDataLst>
          </p:nvPr>
        </p:nvSpPr>
        <p:spPr>
          <a:xfrm flipH="1">
            <a:off x="8528715" y="6003174"/>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064" name="标题 1"/>
          <p:cNvSpPr>
            <a:spLocks noGrp="1"/>
          </p:cNvSpPr>
          <p:nvPr>
            <p:ph type="title" idx="2"/>
          </p:nvPr>
        </p:nvSpPr>
        <p:spPr/>
        <p:txBody>
          <a:bodyPr/>
          <a:p>
            <a:r>
              <a:rPr altLang="en-US" lang="zh-CN"/>
              <a:t>生产过程管理与优化</a:t>
            </a:r>
            <a:endParaRPr altLang="en-US" lang="zh-CN"/>
          </a:p>
        </p:txBody>
      </p:sp>
      <p:sp>
        <p:nvSpPr>
          <p:cNvPr id="1050066" name="圆角矩形 3"/>
          <p:cNvSpPr/>
          <p:nvPr>
            <p:custDataLst>
              <p:tags r:id="rId1"/>
            </p:custDataLst>
          </p:nvPr>
        </p:nvSpPr>
        <p:spPr>
          <a:xfrm rot="16200000">
            <a:off x="5609500" y="-3507297"/>
            <a:ext cx="965869" cy="1096160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68" name="圆角矩形 4"/>
          <p:cNvSpPr/>
          <p:nvPr>
            <p:custDataLst>
              <p:tags r:id="rId2"/>
            </p:custDataLst>
          </p:nvPr>
        </p:nvSpPr>
        <p:spPr>
          <a:xfrm rot="16200000">
            <a:off x="201495" y="1900709"/>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70" name="圆角矩形 5"/>
          <p:cNvSpPr/>
          <p:nvPr>
            <p:custDataLst>
              <p:tags r:id="rId3"/>
            </p:custDataLst>
          </p:nvPr>
        </p:nvSpPr>
        <p:spPr>
          <a:xfrm rot="16200000">
            <a:off x="5610774" y="-2234787"/>
            <a:ext cx="965869" cy="1096240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72" name="圆角矩形 6"/>
          <p:cNvSpPr/>
          <p:nvPr>
            <p:custDataLst>
              <p:tags r:id="rId4"/>
            </p:custDataLst>
          </p:nvPr>
        </p:nvSpPr>
        <p:spPr>
          <a:xfrm rot="16200000">
            <a:off x="202769" y="3173855"/>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74" name="圆角矩形 9"/>
          <p:cNvSpPr/>
          <p:nvPr>
            <p:custDataLst>
              <p:tags r:id="rId5"/>
            </p:custDataLst>
          </p:nvPr>
        </p:nvSpPr>
        <p:spPr>
          <a:xfrm rot="16200000">
            <a:off x="5609500" y="-986492"/>
            <a:ext cx="965869" cy="1096160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76" name="圆角矩形 10"/>
          <p:cNvSpPr/>
          <p:nvPr>
            <p:custDataLst>
              <p:tags r:id="rId6"/>
            </p:custDataLst>
          </p:nvPr>
        </p:nvSpPr>
        <p:spPr>
          <a:xfrm rot="16200000">
            <a:off x="201495" y="4421513"/>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78" name="圆角矩形 11"/>
          <p:cNvSpPr/>
          <p:nvPr>
            <p:custDataLst>
              <p:tags r:id="rId7"/>
            </p:custDataLst>
          </p:nvPr>
        </p:nvSpPr>
        <p:spPr>
          <a:xfrm rot="16200000">
            <a:off x="5610774" y="285380"/>
            <a:ext cx="965869" cy="1096240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80" name="圆角矩形 12"/>
          <p:cNvSpPr/>
          <p:nvPr>
            <p:custDataLst>
              <p:tags r:id="rId8"/>
            </p:custDataLst>
          </p:nvPr>
        </p:nvSpPr>
        <p:spPr>
          <a:xfrm rot="16200000">
            <a:off x="202769" y="5694022"/>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82" name="文本框 7"/>
          <p:cNvSpPr txBox="1"/>
          <p:nvPr>
            <p:custDataLst>
              <p:tags r:id="rId9"/>
            </p:custDataLst>
          </p:nvPr>
        </p:nvSpPr>
        <p:spPr>
          <a:xfrm>
            <a:off x="1071924" y="4011150"/>
            <a:ext cx="10501331" cy="965869"/>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质量管理：加强质量监管，确保产品符合标准</a:t>
            </a:r>
            <a:endParaRPr altLang="en-US" dirty="0" sz="2400" lang="zh-CN">
              <a:latin typeface="+mn-ea"/>
              <a:ea typeface="+mn-ea"/>
            </a:endParaRPr>
          </a:p>
        </p:txBody>
      </p:sp>
      <p:sp>
        <p:nvSpPr>
          <p:cNvPr id="1050084" name="文本框 8"/>
          <p:cNvSpPr txBox="1"/>
          <p:nvPr>
            <p:custDataLst>
              <p:tags r:id="rId10"/>
            </p:custDataLst>
          </p:nvPr>
        </p:nvSpPr>
        <p:spPr>
          <a:xfrm>
            <a:off x="1071924" y="5284296"/>
            <a:ext cx="10501331" cy="965073"/>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成本控制：降低生产成本，提高企业竞争力</a:t>
            </a:r>
            <a:endParaRPr altLang="en-US" dirty="0" sz="2400" lang="zh-CN">
              <a:latin typeface="+mn-ea"/>
              <a:ea typeface="+mn-ea"/>
            </a:endParaRPr>
          </a:p>
        </p:txBody>
      </p:sp>
      <p:sp>
        <p:nvSpPr>
          <p:cNvPr id="1050086" name="文本框 13"/>
          <p:cNvSpPr txBox="1"/>
          <p:nvPr>
            <p:custDataLst>
              <p:tags r:id="rId11"/>
            </p:custDataLst>
          </p:nvPr>
        </p:nvSpPr>
        <p:spPr>
          <a:xfrm>
            <a:off x="1071924" y="1490345"/>
            <a:ext cx="10501331" cy="965869"/>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生产计划与调度：合理安排生产计划，确保生产进度与质量</a:t>
            </a:r>
            <a:endParaRPr altLang="en-US" dirty="0" sz="2400" lang="zh-CN">
              <a:latin typeface="+mn-ea"/>
              <a:ea typeface="+mn-ea"/>
            </a:endParaRPr>
          </a:p>
        </p:txBody>
      </p:sp>
      <p:sp>
        <p:nvSpPr>
          <p:cNvPr id="1050088" name="文本框 14"/>
          <p:cNvSpPr txBox="1"/>
          <p:nvPr>
            <p:custDataLst>
              <p:tags r:id="rId12"/>
            </p:custDataLst>
          </p:nvPr>
        </p:nvSpPr>
        <p:spPr>
          <a:xfrm>
            <a:off x="1071924" y="2764766"/>
            <a:ext cx="10501331" cy="965073"/>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生产流程优化：减少生产环节，提高生产效率</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122" name="标题 1"/>
          <p:cNvSpPr>
            <a:spLocks noGrp="1"/>
          </p:cNvSpPr>
          <p:nvPr>
            <p:ph type="title" idx="2"/>
          </p:nvPr>
        </p:nvSpPr>
        <p:spPr/>
        <p:txBody>
          <a:bodyPr/>
          <a:p>
            <a:r>
              <a:rPr altLang="en-US" lang="zh-CN"/>
              <a:t>物流配送与仓储管理</a:t>
            </a:r>
            <a:endParaRPr altLang="en-US" lang="zh-CN"/>
          </a:p>
        </p:txBody>
      </p:sp>
      <p:sp>
        <p:nvSpPr>
          <p:cNvPr id="1050124" name="矩形 5"/>
          <p:cNvSpPr/>
          <p:nvPr>
            <p:custDataLst>
              <p:tags r:id="rId1"/>
            </p:custDataLst>
          </p:nvPr>
        </p:nvSpPr>
        <p:spPr>
          <a:xfrm>
            <a:off x="608330"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26" name="矩形 10"/>
          <p:cNvSpPr/>
          <p:nvPr>
            <p:custDataLst>
              <p:tags r:id="rId2"/>
            </p:custDataLst>
          </p:nvPr>
        </p:nvSpPr>
        <p:spPr>
          <a:xfrm>
            <a:off x="962950"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28" name="TextBox 2"/>
          <p:cNvSpPr txBox="1"/>
          <p:nvPr>
            <p:custDataLst>
              <p:tags r:id="rId3"/>
            </p:custDataLst>
          </p:nvPr>
        </p:nvSpPr>
        <p:spPr>
          <a:xfrm>
            <a:off x="763317"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供应链管理与优化的重要性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130" name="矩形 6"/>
          <p:cNvSpPr/>
          <p:nvPr>
            <p:custDataLst>
              <p:tags r:id="rId4"/>
            </p:custDataLst>
          </p:nvPr>
        </p:nvSpPr>
        <p:spPr>
          <a:xfrm>
            <a:off x="3407023"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32" name="矩形 11"/>
          <p:cNvSpPr/>
          <p:nvPr>
            <p:custDataLst>
              <p:tags r:id="rId5"/>
            </p:custDataLst>
          </p:nvPr>
        </p:nvSpPr>
        <p:spPr>
          <a:xfrm>
            <a:off x="3780777"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34" name="TextBox 2"/>
          <p:cNvSpPr txBox="1"/>
          <p:nvPr>
            <p:custDataLst>
              <p:tags r:id="rId6"/>
            </p:custDataLst>
          </p:nvPr>
        </p:nvSpPr>
        <p:spPr>
          <a:xfrm>
            <a:off x="3561372"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物流配送的流程与关键环节</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136" name="矩形 33"/>
          <p:cNvSpPr/>
          <p:nvPr>
            <p:custDataLst>
              <p:tags r:id="rId7"/>
            </p:custDataLst>
          </p:nvPr>
        </p:nvSpPr>
        <p:spPr>
          <a:xfrm>
            <a:off x="6201251"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38" name="矩形 37"/>
          <p:cNvSpPr/>
          <p:nvPr>
            <p:custDataLst>
              <p:tags r:id="rId8"/>
            </p:custDataLst>
          </p:nvPr>
        </p:nvSpPr>
        <p:spPr>
          <a:xfrm>
            <a:off x="6555871"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40" name="TextBox 2"/>
          <p:cNvSpPr txBox="1"/>
          <p:nvPr>
            <p:custDataLst>
              <p:tags r:id="rId9"/>
            </p:custDataLst>
          </p:nvPr>
        </p:nvSpPr>
        <p:spPr>
          <a:xfrm>
            <a:off x="6356237"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仓储管理的策略与技术应用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142" name="矩形 34"/>
          <p:cNvSpPr/>
          <p:nvPr>
            <p:custDataLst>
              <p:tags r:id="rId10"/>
            </p:custDataLst>
          </p:nvPr>
        </p:nvSpPr>
        <p:spPr>
          <a:xfrm>
            <a:off x="8989738"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44" name="矩形 38"/>
          <p:cNvSpPr/>
          <p:nvPr>
            <p:custDataLst>
              <p:tags r:id="rId11"/>
            </p:custDataLst>
          </p:nvPr>
        </p:nvSpPr>
        <p:spPr>
          <a:xfrm>
            <a:off x="9363493"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46" name="TextBox 2"/>
          <p:cNvSpPr txBox="1"/>
          <p:nvPr>
            <p:custDataLst>
              <p:tags r:id="rId12"/>
            </p:custDataLst>
          </p:nvPr>
        </p:nvSpPr>
        <p:spPr>
          <a:xfrm>
            <a:off x="9144725"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未来发展趋势与挑战</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180" name="文本占位符 1"/>
          <p:cNvSpPr>
            <a:spLocks noGrp="1"/>
          </p:cNvSpPr>
          <p:nvPr>
            <p:ph type="body" idx="2"/>
            <p:custDataLst>
              <p:tags r:id="rId1"/>
            </p:custDataLst>
          </p:nvPr>
        </p:nvSpPr>
        <p:spPr/>
        <p:txBody>
          <a:bodyPr/>
          <a:p>
            <a:r>
              <a:rPr altLang="en-US" lang="zh-CN"/>
              <a:t>Part Seven</a:t>
            </a:r>
            <a:endParaRPr altLang="en-US" lang="zh-CN"/>
          </a:p>
        </p:txBody>
      </p:sp>
      <p:sp>
        <p:nvSpPr>
          <p:cNvPr id="1050182" name="标题 3"/>
          <p:cNvSpPr>
            <a:spLocks noGrp="1"/>
          </p:cNvSpPr>
          <p:nvPr>
            <p:ph type="title" idx="1"/>
            <p:custDataLst>
              <p:tags r:id="rId2"/>
            </p:custDataLst>
          </p:nvPr>
        </p:nvSpPr>
        <p:spPr/>
        <p:txBody>
          <a:bodyPr/>
          <a:p>
            <a:r>
              <a:rPr altLang="en-US" lang="zh-CN"/>
              <a:t>社会责任与可持续发展</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244" name="标题 1"/>
          <p:cNvSpPr>
            <a:spLocks noGrp="1"/>
          </p:cNvSpPr>
          <p:nvPr>
            <p:ph type="title" idx="2"/>
          </p:nvPr>
        </p:nvSpPr>
        <p:spPr/>
        <p:txBody>
          <a:bodyPr/>
          <a:p>
            <a:r>
              <a:rPr altLang="en-US" lang="zh-CN"/>
              <a:t>环保理念与绿色生产</a:t>
            </a:r>
            <a:endParaRPr altLang="en-US" lang="zh-CN"/>
          </a:p>
        </p:txBody>
      </p:sp>
      <p:sp>
        <p:nvSpPr>
          <p:cNvPr id="1050246" name="矩形 15"/>
          <p:cNvSpPr/>
          <p:nvPr>
            <p:custDataLst>
              <p:tags r:id="rId1"/>
            </p:custDataLst>
          </p:nvPr>
        </p:nvSpPr>
        <p:spPr>
          <a:xfrm>
            <a:off x="2423459" y="1571150"/>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环保理念：强调企业应关注环境保护，减少对环境的影响</a:t>
            </a:r>
            <a:endParaRPr altLang="en-US" dirty="0" sz="1200" lang="zh-CN" spc="150">
              <a:solidFill>
                <a:schemeClr val="tx1">
                  <a:lumMod val="85000"/>
                  <a:lumOff val="15000"/>
                </a:schemeClr>
              </a:solidFill>
              <a:latin typeface="+mn-ea"/>
              <a:sym typeface="+mn-ea"/>
            </a:endParaRPr>
          </a:p>
        </p:txBody>
      </p:sp>
      <p:sp>
        <p:nvSpPr>
          <p:cNvPr id="1050248" name="任意多边形 17"/>
          <p:cNvSpPr/>
          <p:nvPr>
            <p:custDataLst>
              <p:tags r:id="rId2"/>
            </p:custDataLst>
          </p:nvPr>
        </p:nvSpPr>
        <p:spPr>
          <a:xfrm flipV="1">
            <a:off x="2345103" y="1490345"/>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50" name="任意多边形 18"/>
          <p:cNvSpPr/>
          <p:nvPr>
            <p:custDataLst>
              <p:tags r:id="rId3"/>
            </p:custDataLst>
          </p:nvPr>
        </p:nvSpPr>
        <p:spPr>
          <a:xfrm flipH="1">
            <a:off x="8528715" y="2051082"/>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52" name="矩形 27"/>
          <p:cNvSpPr/>
          <p:nvPr>
            <p:custDataLst>
              <p:tags r:id="rId4"/>
            </p:custDataLst>
          </p:nvPr>
        </p:nvSpPr>
        <p:spPr>
          <a:xfrm>
            <a:off x="2423459" y="2888514"/>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绿色生产：采用环保材料和工艺，降低生产过程中的能耗和排放</a:t>
            </a:r>
            <a:endParaRPr altLang="en-US" dirty="0" sz="1200" lang="zh-CN" spc="150">
              <a:solidFill>
                <a:schemeClr val="tx1">
                  <a:lumMod val="85000"/>
                  <a:lumOff val="15000"/>
                </a:schemeClr>
              </a:solidFill>
              <a:latin typeface="+mn-ea"/>
              <a:sym typeface="+mn-ea"/>
            </a:endParaRPr>
          </a:p>
        </p:txBody>
      </p:sp>
      <p:sp>
        <p:nvSpPr>
          <p:cNvPr id="1050254" name="任意多边形 29"/>
          <p:cNvSpPr/>
          <p:nvPr>
            <p:custDataLst>
              <p:tags r:id="rId5"/>
            </p:custDataLst>
          </p:nvPr>
        </p:nvSpPr>
        <p:spPr>
          <a:xfrm flipV="1">
            <a:off x="2345103" y="2807709"/>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56" name="任意多边形 30"/>
          <p:cNvSpPr/>
          <p:nvPr>
            <p:custDataLst>
              <p:tags r:id="rId6"/>
            </p:custDataLst>
          </p:nvPr>
        </p:nvSpPr>
        <p:spPr>
          <a:xfrm flipH="1">
            <a:off x="8528715" y="3368446"/>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58" name="矩形 5"/>
          <p:cNvSpPr/>
          <p:nvPr>
            <p:custDataLst>
              <p:tags r:id="rId7"/>
            </p:custDataLst>
          </p:nvPr>
        </p:nvSpPr>
        <p:spPr>
          <a:xfrm>
            <a:off x="2423459" y="4205878"/>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可持续发展：注重长期发展，关注社会和环境问题</a:t>
            </a:r>
            <a:endParaRPr altLang="en-US" dirty="0" sz="1200" lang="zh-CN" spc="150">
              <a:solidFill>
                <a:schemeClr val="tx1">
                  <a:lumMod val="85000"/>
                  <a:lumOff val="15000"/>
                </a:schemeClr>
              </a:solidFill>
              <a:latin typeface="+mn-ea"/>
              <a:sym typeface="+mn-ea"/>
            </a:endParaRPr>
          </a:p>
        </p:txBody>
      </p:sp>
      <p:sp>
        <p:nvSpPr>
          <p:cNvPr id="1050260" name="任意多边形 7"/>
          <p:cNvSpPr/>
          <p:nvPr>
            <p:custDataLst>
              <p:tags r:id="rId8"/>
            </p:custDataLst>
          </p:nvPr>
        </p:nvSpPr>
        <p:spPr>
          <a:xfrm flipV="1">
            <a:off x="2345103" y="4125073"/>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62" name="任意多边形 8"/>
          <p:cNvSpPr/>
          <p:nvPr>
            <p:custDataLst>
              <p:tags r:id="rId9"/>
            </p:custDataLst>
          </p:nvPr>
        </p:nvSpPr>
        <p:spPr>
          <a:xfrm flipH="1">
            <a:off x="8528715" y="4685810"/>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64" name="矩形 10"/>
          <p:cNvSpPr/>
          <p:nvPr>
            <p:custDataLst>
              <p:tags r:id="rId10"/>
            </p:custDataLst>
          </p:nvPr>
        </p:nvSpPr>
        <p:spPr>
          <a:xfrm>
            <a:off x="2423459" y="5523242"/>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社会责任：承担企业社会责任，积极参与公益事业和环保活动</a:t>
            </a:r>
            <a:endParaRPr altLang="en-US" dirty="0" sz="1200" lang="zh-CN" spc="150">
              <a:solidFill>
                <a:schemeClr val="tx1">
                  <a:lumMod val="85000"/>
                  <a:lumOff val="15000"/>
                </a:schemeClr>
              </a:solidFill>
              <a:latin typeface="+mn-ea"/>
              <a:sym typeface="+mn-ea"/>
            </a:endParaRPr>
          </a:p>
        </p:txBody>
      </p:sp>
      <p:sp>
        <p:nvSpPr>
          <p:cNvPr id="1050266" name="任意多边形 12"/>
          <p:cNvSpPr/>
          <p:nvPr>
            <p:custDataLst>
              <p:tags r:id="rId11"/>
            </p:custDataLst>
          </p:nvPr>
        </p:nvSpPr>
        <p:spPr>
          <a:xfrm flipV="1">
            <a:off x="2345103" y="5442438"/>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68" name="任意多边形 13"/>
          <p:cNvSpPr/>
          <p:nvPr>
            <p:custDataLst>
              <p:tags r:id="rId12"/>
            </p:custDataLst>
          </p:nvPr>
        </p:nvSpPr>
        <p:spPr>
          <a:xfrm flipH="1">
            <a:off x="8528715" y="6003174"/>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302" name="标题 1"/>
          <p:cNvSpPr>
            <a:spLocks noGrp="1"/>
          </p:cNvSpPr>
          <p:nvPr>
            <p:ph type="title" idx="2"/>
          </p:nvPr>
        </p:nvSpPr>
        <p:spPr/>
        <p:txBody>
          <a:bodyPr/>
          <a:p>
            <a:r>
              <a:rPr altLang="en-US" lang="zh-CN"/>
              <a:t>公益事业与社会责任履行</a:t>
            </a:r>
            <a:endParaRPr altLang="en-US" lang="zh-CN"/>
          </a:p>
        </p:txBody>
      </p:sp>
      <p:sp>
        <p:nvSpPr>
          <p:cNvPr id="1050304" name="矩形 3"/>
          <p:cNvSpPr/>
          <p:nvPr>
            <p:custDataLst>
              <p:tags r:id="rId1"/>
            </p:custDataLst>
          </p:nvPr>
        </p:nvSpPr>
        <p:spPr>
          <a:xfrm>
            <a:off x="1611910" y="1490345"/>
            <a:ext cx="9490774" cy="1043484"/>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06" name="矩形 13"/>
          <p:cNvSpPr/>
          <p:nvPr>
            <p:custDataLst>
              <p:tags r:id="rId2"/>
            </p:custDataLst>
          </p:nvPr>
        </p:nvSpPr>
        <p:spPr>
          <a:xfrm>
            <a:off x="1083661" y="1490345"/>
            <a:ext cx="257387" cy="1043484"/>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08" name="文本框 4"/>
          <p:cNvSpPr txBox="1"/>
          <p:nvPr>
            <p:custDataLst>
              <p:tags r:id="rId3"/>
            </p:custDataLst>
          </p:nvPr>
        </p:nvSpPr>
        <p:spPr>
          <a:xfrm>
            <a:off x="1883654" y="1580503"/>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公益事业：玩具与儿童用品行业在环保、教育、健康等方面的公益举措</a:t>
            </a:r>
            <a:endParaRPr altLang="en-US" dirty="0" sz="2000" lang="zh-CN" spc="150">
              <a:solidFill>
                <a:schemeClr val="tx1">
                  <a:lumMod val="85000"/>
                  <a:lumOff val="15000"/>
                </a:schemeClr>
              </a:solidFill>
              <a:latin typeface="+mn-ea"/>
              <a:sym typeface="+mn-ea"/>
            </a:endParaRPr>
          </a:p>
        </p:txBody>
      </p:sp>
      <p:sp>
        <p:nvSpPr>
          <p:cNvPr id="1050310" name="矩形 39"/>
          <p:cNvSpPr/>
          <p:nvPr>
            <p:custDataLst>
              <p:tags r:id="rId4"/>
            </p:custDataLst>
          </p:nvPr>
        </p:nvSpPr>
        <p:spPr>
          <a:xfrm>
            <a:off x="1611910" y="2729065"/>
            <a:ext cx="9490774" cy="1043484"/>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12" name="矩形 5"/>
          <p:cNvSpPr/>
          <p:nvPr>
            <p:custDataLst>
              <p:tags r:id="rId5"/>
            </p:custDataLst>
          </p:nvPr>
        </p:nvSpPr>
        <p:spPr>
          <a:xfrm>
            <a:off x="1083661" y="2729065"/>
            <a:ext cx="257387" cy="1043484"/>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14" name="文本框 41"/>
          <p:cNvSpPr txBox="1"/>
          <p:nvPr>
            <p:custDataLst>
              <p:tags r:id="rId6"/>
            </p:custDataLst>
          </p:nvPr>
        </p:nvSpPr>
        <p:spPr>
          <a:xfrm>
            <a:off x="1883654" y="2819223"/>
            <a:ext cx="9081000" cy="863220"/>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社会责任：玩具与儿童用品行业在生产、销售过程中对环境、消费者、员工等的责任</a:t>
            </a:r>
            <a:endParaRPr altLang="en-US" dirty="0" sz="2000" lang="zh-CN" spc="150">
              <a:solidFill>
                <a:schemeClr val="tx1">
                  <a:lumMod val="85000"/>
                  <a:lumOff val="15000"/>
                </a:schemeClr>
              </a:solidFill>
              <a:latin typeface="+mn-ea"/>
              <a:sym typeface="+mn-ea"/>
            </a:endParaRPr>
          </a:p>
        </p:txBody>
      </p:sp>
      <p:sp>
        <p:nvSpPr>
          <p:cNvPr id="1050316" name="矩形 12"/>
          <p:cNvSpPr/>
          <p:nvPr>
            <p:custDataLst>
              <p:tags r:id="rId7"/>
            </p:custDataLst>
          </p:nvPr>
        </p:nvSpPr>
        <p:spPr>
          <a:xfrm>
            <a:off x="1611910" y="3967784"/>
            <a:ext cx="9490774" cy="1043484"/>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18" name="矩形 17"/>
          <p:cNvSpPr/>
          <p:nvPr>
            <p:custDataLst>
              <p:tags r:id="rId8"/>
            </p:custDataLst>
          </p:nvPr>
        </p:nvSpPr>
        <p:spPr>
          <a:xfrm>
            <a:off x="1083661" y="3967784"/>
            <a:ext cx="257387" cy="1043484"/>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20" name="文本框 19"/>
          <p:cNvSpPr txBox="1"/>
          <p:nvPr>
            <p:custDataLst>
              <p:tags r:id="rId9"/>
            </p:custDataLst>
          </p:nvPr>
        </p:nvSpPr>
        <p:spPr>
          <a:xfrm>
            <a:off x="1883654" y="4057942"/>
            <a:ext cx="9081000" cy="863220"/>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可持续发展：玩具与儿童用品行业在生产、销售过程中对可持续发展的重视和实践</a:t>
            </a:r>
            <a:endParaRPr altLang="en-US" dirty="0" sz="2000" lang="zh-CN" spc="150">
              <a:solidFill>
                <a:schemeClr val="tx1">
                  <a:lumMod val="85000"/>
                  <a:lumOff val="15000"/>
                </a:schemeClr>
              </a:solidFill>
              <a:latin typeface="+mn-ea"/>
              <a:sym typeface="+mn-ea"/>
            </a:endParaRPr>
          </a:p>
        </p:txBody>
      </p:sp>
      <p:sp>
        <p:nvSpPr>
          <p:cNvPr id="1050322" name="矩形 49"/>
          <p:cNvSpPr/>
          <p:nvPr>
            <p:custDataLst>
              <p:tags r:id="rId10"/>
            </p:custDataLst>
          </p:nvPr>
        </p:nvSpPr>
        <p:spPr>
          <a:xfrm>
            <a:off x="1611910" y="5205869"/>
            <a:ext cx="9490774" cy="1043484"/>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24" name="矩形 26"/>
          <p:cNvSpPr/>
          <p:nvPr>
            <p:custDataLst>
              <p:tags r:id="rId11"/>
            </p:custDataLst>
          </p:nvPr>
        </p:nvSpPr>
        <p:spPr>
          <a:xfrm>
            <a:off x="1083661" y="5205869"/>
            <a:ext cx="257387" cy="1043484"/>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26" name="文本框 27"/>
          <p:cNvSpPr txBox="1"/>
          <p:nvPr>
            <p:custDataLst>
              <p:tags r:id="rId12"/>
            </p:custDataLst>
          </p:nvPr>
        </p:nvSpPr>
        <p:spPr>
          <a:xfrm>
            <a:off x="1883654" y="5296027"/>
            <a:ext cx="9081000" cy="863220"/>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社会责任履行：玩具与儿童用品行业在社会责任履行方面的成果和未来计划</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360" name="标题 1"/>
          <p:cNvSpPr>
            <a:spLocks noGrp="1"/>
          </p:cNvSpPr>
          <p:nvPr>
            <p:ph type="title" idx="2"/>
          </p:nvPr>
        </p:nvSpPr>
        <p:spPr/>
        <p:txBody>
          <a:bodyPr/>
          <a:p>
            <a:r>
              <a:rPr altLang="en-US" lang="zh-CN"/>
              <a:t>可持续发展战略规划</a:t>
            </a:r>
            <a:endParaRPr altLang="en-US" lang="zh-CN"/>
          </a:p>
        </p:txBody>
      </p:sp>
      <p:sp>
        <p:nvSpPr>
          <p:cNvPr id="1050362" name="矩形 31"/>
          <p:cNvSpPr/>
          <p:nvPr>
            <p:custDataLst>
              <p:tags r:id="rId1"/>
            </p:custDataLst>
          </p:nvPr>
        </p:nvSpPr>
        <p:spPr>
          <a:xfrm>
            <a:off x="2677426" y="1490345"/>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环保理念：将环保理念融入产品设计、生产、销售等各个环节</a:t>
            </a:r>
            <a:endParaRPr altLang="en-US" dirty="0" sz="1200" lang="zh-CN" spc="150">
              <a:solidFill>
                <a:schemeClr val="tx1">
                  <a:lumMod val="65000"/>
                  <a:lumOff val="35000"/>
                </a:schemeClr>
              </a:solidFill>
              <a:latin typeface="+mn-ea"/>
              <a:sym typeface="+mn-ea"/>
            </a:endParaRPr>
          </a:p>
        </p:txBody>
      </p:sp>
      <p:sp>
        <p:nvSpPr>
          <p:cNvPr id="1050364" name="矩形 4"/>
          <p:cNvSpPr/>
          <p:nvPr>
            <p:custDataLst>
              <p:tags r:id="rId2"/>
            </p:custDataLst>
          </p:nvPr>
        </p:nvSpPr>
        <p:spPr>
          <a:xfrm>
            <a:off x="2677426" y="2725582"/>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绿色供应链：建立绿色供应链，选择环保材料和供应商</a:t>
            </a:r>
            <a:endParaRPr altLang="en-US" dirty="0" sz="1200" lang="zh-CN" spc="150">
              <a:solidFill>
                <a:schemeClr val="tx1">
                  <a:lumMod val="65000"/>
                  <a:lumOff val="35000"/>
                </a:schemeClr>
              </a:solidFill>
              <a:latin typeface="+mn-ea"/>
              <a:sym typeface="+mn-ea"/>
            </a:endParaRPr>
          </a:p>
        </p:txBody>
      </p:sp>
      <p:sp>
        <p:nvSpPr>
          <p:cNvPr id="1050366" name="矩形 5"/>
          <p:cNvSpPr/>
          <p:nvPr>
            <p:custDataLst>
              <p:tags r:id="rId3"/>
            </p:custDataLst>
          </p:nvPr>
        </p:nvSpPr>
        <p:spPr>
          <a:xfrm>
            <a:off x="2677426" y="3960819"/>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循环经济：推动循环经济，提高资源利用效率</a:t>
            </a:r>
            <a:endParaRPr altLang="en-US" dirty="0" sz="1200" lang="zh-CN" spc="150">
              <a:solidFill>
                <a:schemeClr val="tx1">
                  <a:lumMod val="65000"/>
                  <a:lumOff val="35000"/>
                </a:schemeClr>
              </a:solidFill>
              <a:latin typeface="+mn-ea"/>
              <a:sym typeface="+mn-ea"/>
            </a:endParaRPr>
          </a:p>
        </p:txBody>
      </p:sp>
      <p:sp>
        <p:nvSpPr>
          <p:cNvPr id="1050368" name="矩形 7"/>
          <p:cNvSpPr/>
          <p:nvPr>
            <p:custDataLst>
              <p:tags r:id="rId4"/>
            </p:custDataLst>
          </p:nvPr>
        </p:nvSpPr>
        <p:spPr>
          <a:xfrm>
            <a:off x="2677426" y="5196056"/>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社会责任：积极履行社会责任，关注员工福利和社区发展</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402" name="文本占位符 1"/>
          <p:cNvSpPr>
            <a:spLocks noGrp="1"/>
          </p:cNvSpPr>
          <p:nvPr>
            <p:ph type="body" idx="2"/>
            <p:custDataLst>
              <p:tags r:id="rId1"/>
            </p:custDataLst>
          </p:nvPr>
        </p:nvSpPr>
        <p:spPr/>
        <p:txBody>
          <a:bodyPr/>
          <a:p>
            <a:r>
              <a:rPr altLang="en-US" lang="zh-CN"/>
              <a:t>Part Eight</a:t>
            </a:r>
            <a:endParaRPr altLang="en-US" lang="zh-CN"/>
          </a:p>
        </p:txBody>
      </p:sp>
      <p:sp>
        <p:nvSpPr>
          <p:cNvPr id="1050404" name="标题 3"/>
          <p:cNvSpPr>
            <a:spLocks noGrp="1"/>
          </p:cNvSpPr>
          <p:nvPr>
            <p:ph type="title" idx="1"/>
            <p:custDataLst>
              <p:tags r:id="rId2"/>
            </p:custDataLst>
          </p:nvPr>
        </p:nvSpPr>
        <p:spPr/>
        <p:txBody>
          <a:bodyPr/>
          <a:p>
            <a:r>
              <a:rPr altLang="en-US" lang="zh-CN"/>
              <a:t>未来展望与挑战应对</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29" name=""/>
        <p:cNvGrpSpPr/>
        <p:nvPr/>
      </p:nvGrpSpPr>
      <p:grpSpPr>
        <a:xfrm>
          <a:off x="0" y="0"/>
          <a:ext cx="0" cy="0"/>
          <a:chOff x="0" y="0"/>
          <a:chExt cx="0" cy="0"/>
        </a:xfrm>
      </p:grpSpPr>
      <p:sp>
        <p:nvSpPr>
          <p:cNvPr id="1050466" name="标题 1"/>
          <p:cNvSpPr>
            <a:spLocks noGrp="1"/>
          </p:cNvSpPr>
          <p:nvPr>
            <p:ph type="title" idx="2"/>
          </p:nvPr>
        </p:nvSpPr>
        <p:spPr/>
        <p:txBody>
          <a:bodyPr/>
          <a:p>
            <a:r>
              <a:rPr altLang="en-US" lang="zh-CN"/>
              <a:t>行业发展趋势预测</a:t>
            </a:r>
            <a:endParaRPr altLang="en-US" lang="zh-CN"/>
          </a:p>
        </p:txBody>
      </p:sp>
      <p:sp>
        <p:nvSpPr>
          <p:cNvPr id="1050468" name="矩形 5"/>
          <p:cNvSpPr/>
          <p:nvPr>
            <p:custDataLst>
              <p:tags r:id="rId1"/>
            </p:custDataLst>
          </p:nvPr>
        </p:nvSpPr>
        <p:spPr>
          <a:xfrm>
            <a:off x="608330"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70" name="矩形 10"/>
          <p:cNvSpPr/>
          <p:nvPr>
            <p:custDataLst>
              <p:tags r:id="rId2"/>
            </p:custDataLst>
          </p:nvPr>
        </p:nvSpPr>
        <p:spPr>
          <a:xfrm>
            <a:off x="962950"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472" name="TextBox 2"/>
          <p:cNvSpPr txBox="1"/>
          <p:nvPr>
            <p:custDataLst>
              <p:tags r:id="rId3"/>
            </p:custDataLst>
          </p:nvPr>
        </p:nvSpPr>
        <p:spPr>
          <a:xfrm>
            <a:off x="763317"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智能化玩具与儿童用品成为主流</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474" name="矩形 6"/>
          <p:cNvSpPr/>
          <p:nvPr>
            <p:custDataLst>
              <p:tags r:id="rId4"/>
            </p:custDataLst>
          </p:nvPr>
        </p:nvSpPr>
        <p:spPr>
          <a:xfrm>
            <a:off x="3407023"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76" name="矩形 11"/>
          <p:cNvSpPr/>
          <p:nvPr>
            <p:custDataLst>
              <p:tags r:id="rId5"/>
            </p:custDataLst>
          </p:nvPr>
        </p:nvSpPr>
        <p:spPr>
          <a:xfrm>
            <a:off x="3780777"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478" name="TextBox 2"/>
          <p:cNvSpPr txBox="1"/>
          <p:nvPr>
            <p:custDataLst>
              <p:tags r:id="rId6"/>
            </p:custDataLst>
          </p:nvPr>
        </p:nvSpPr>
        <p:spPr>
          <a:xfrm>
            <a:off x="3561372"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绿色环保成为行业新趋势</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480" name="矩形 33"/>
          <p:cNvSpPr/>
          <p:nvPr>
            <p:custDataLst>
              <p:tags r:id="rId7"/>
            </p:custDataLst>
          </p:nvPr>
        </p:nvSpPr>
        <p:spPr>
          <a:xfrm>
            <a:off x="6201251"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82" name="矩形 37"/>
          <p:cNvSpPr/>
          <p:nvPr>
            <p:custDataLst>
              <p:tags r:id="rId8"/>
            </p:custDataLst>
          </p:nvPr>
        </p:nvSpPr>
        <p:spPr>
          <a:xfrm>
            <a:off x="6555871"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484" name="TextBox 2"/>
          <p:cNvSpPr txBox="1"/>
          <p:nvPr>
            <p:custDataLst>
              <p:tags r:id="rId9"/>
            </p:custDataLst>
          </p:nvPr>
        </p:nvSpPr>
        <p:spPr>
          <a:xfrm>
            <a:off x="6356237"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个性化定制成为市场需求</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486" name="矩形 34"/>
          <p:cNvSpPr/>
          <p:nvPr>
            <p:custDataLst>
              <p:tags r:id="rId10"/>
            </p:custDataLst>
          </p:nvPr>
        </p:nvSpPr>
        <p:spPr>
          <a:xfrm>
            <a:off x="8989738"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88" name="矩形 38"/>
          <p:cNvSpPr/>
          <p:nvPr>
            <p:custDataLst>
              <p:tags r:id="rId11"/>
            </p:custDataLst>
          </p:nvPr>
        </p:nvSpPr>
        <p:spPr>
          <a:xfrm>
            <a:off x="9363493"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490" name="TextBox 2"/>
          <p:cNvSpPr txBox="1"/>
          <p:nvPr>
            <p:custDataLst>
              <p:tags r:id="rId12"/>
            </p:custDataLst>
          </p:nvPr>
        </p:nvSpPr>
        <p:spPr>
          <a:xfrm>
            <a:off x="9144725"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线上线下融合发展成为新模式</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337" name=""/>
        <p:cNvGrpSpPr/>
        <p:nvPr/>
      </p:nvGrpSpPr>
      <p:grpSpPr>
        <a:xfrm>
          <a:off x="0" y="0"/>
          <a:ext cx="0" cy="0"/>
          <a:chOff x="0" y="0"/>
          <a:chExt cx="0" cy="0"/>
        </a:xfrm>
      </p:grpSpPr>
      <p:sp>
        <p:nvSpPr>
          <p:cNvPr id="1050524" name="标题 1"/>
          <p:cNvSpPr>
            <a:spLocks noGrp="1"/>
          </p:cNvSpPr>
          <p:nvPr>
            <p:ph type="title" idx="2"/>
          </p:nvPr>
        </p:nvSpPr>
        <p:spPr/>
        <p:txBody>
          <a:bodyPr/>
          <a:p>
            <a:r>
              <a:rPr altLang="en-US" lang="zh-CN"/>
              <a:t>技术创新方向探讨</a:t>
            </a:r>
            <a:endParaRPr altLang="en-US" lang="zh-CN"/>
          </a:p>
        </p:txBody>
      </p:sp>
      <p:sp>
        <p:nvSpPr>
          <p:cNvPr id="1050526" name="对角圆角矩形 15"/>
          <p:cNvSpPr/>
          <p:nvPr>
            <p:custDataLst>
              <p:tags r:id="rId1"/>
            </p:custDataLst>
          </p:nvPr>
        </p:nvSpPr>
        <p:spPr>
          <a:xfrm>
            <a:off x="1499600" y="4193833"/>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28" name="对角圆角矩形 16"/>
          <p:cNvSpPr/>
          <p:nvPr>
            <p:custDataLst>
              <p:tags r:id="rId2"/>
            </p:custDataLst>
          </p:nvPr>
        </p:nvSpPr>
        <p:spPr>
          <a:xfrm>
            <a:off x="1499600" y="4053207"/>
            <a:ext cx="559151" cy="53355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30" name="直角三角形 17"/>
          <p:cNvSpPr/>
          <p:nvPr>
            <p:custDataLst>
              <p:tags r:id="rId3"/>
            </p:custDataLst>
          </p:nvPr>
        </p:nvSpPr>
        <p:spPr>
          <a:xfrm>
            <a:off x="2058876" y="4053852"/>
            <a:ext cx="84245" cy="140408"/>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32" name="文本框 27"/>
          <p:cNvSpPr txBox="1"/>
          <p:nvPr>
            <p:custDataLst>
              <p:tags r:id="rId4"/>
            </p:custDataLst>
          </p:nvPr>
        </p:nvSpPr>
        <p:spPr>
          <a:xfrm>
            <a:off x="2095000" y="4204799"/>
            <a:ext cx="8300931" cy="761013"/>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个性化定制：满足消费者对个性化定制的需求，提高产品的附加值</a:t>
            </a:r>
            <a:endParaRPr altLang="zh-CN" dirty="0" sz="1600" lang="en-US">
              <a:solidFill>
                <a:schemeClr val="dk1">
                  <a:lumMod val="80000"/>
                  <a:lumOff val="20000"/>
                </a:schemeClr>
              </a:solidFill>
              <a:latin typeface="+mn-ea"/>
              <a:sym typeface="+mn-ea"/>
            </a:endParaRPr>
          </a:p>
        </p:txBody>
      </p:sp>
      <p:sp>
        <p:nvSpPr>
          <p:cNvPr id="1050534" name="对角圆角矩形 52"/>
          <p:cNvSpPr/>
          <p:nvPr>
            <p:custDataLst>
              <p:tags r:id="rId5"/>
            </p:custDataLst>
          </p:nvPr>
        </p:nvSpPr>
        <p:spPr>
          <a:xfrm>
            <a:off x="1499600" y="1631615"/>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36" name="对角圆角矩形 53"/>
          <p:cNvSpPr/>
          <p:nvPr>
            <p:custDataLst>
              <p:tags r:id="rId6"/>
            </p:custDataLst>
          </p:nvPr>
        </p:nvSpPr>
        <p:spPr>
          <a:xfrm>
            <a:off x="1499600" y="1490345"/>
            <a:ext cx="559151" cy="53355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38" name="直角三角形 54"/>
          <p:cNvSpPr/>
          <p:nvPr>
            <p:custDataLst>
              <p:tags r:id="rId7"/>
            </p:custDataLst>
          </p:nvPr>
        </p:nvSpPr>
        <p:spPr>
          <a:xfrm>
            <a:off x="2058876" y="1490990"/>
            <a:ext cx="84245" cy="140408"/>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40" name="文本框 56"/>
          <p:cNvSpPr txBox="1"/>
          <p:nvPr>
            <p:custDataLst>
              <p:tags r:id="rId8"/>
            </p:custDataLst>
          </p:nvPr>
        </p:nvSpPr>
        <p:spPr>
          <a:xfrm>
            <a:off x="2095000" y="1634841"/>
            <a:ext cx="8300931" cy="761013"/>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智能化玩具与儿童用品：结合人工智能、物联网等技术，提升玩具与儿童用品的互动性和趣味性</a:t>
            </a:r>
            <a:endParaRPr altLang="en-US" dirty="0" lang="zh-CN">
              <a:solidFill>
                <a:schemeClr val="dk1">
                  <a:lumMod val="80000"/>
                  <a:lumOff val="20000"/>
                </a:schemeClr>
              </a:solidFill>
              <a:latin typeface="+mn-ea"/>
              <a:sym typeface="+mn-ea"/>
            </a:endParaRPr>
          </a:p>
        </p:txBody>
      </p:sp>
      <p:sp>
        <p:nvSpPr>
          <p:cNvPr id="1050542" name="对角圆角矩形 5"/>
          <p:cNvSpPr/>
          <p:nvPr>
            <p:custDataLst>
              <p:tags r:id="rId9"/>
            </p:custDataLst>
          </p:nvPr>
        </p:nvSpPr>
        <p:spPr>
          <a:xfrm>
            <a:off x="1499600" y="2912724"/>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44" name="对角圆角矩形 6"/>
          <p:cNvSpPr/>
          <p:nvPr>
            <p:custDataLst>
              <p:tags r:id="rId10"/>
            </p:custDataLst>
          </p:nvPr>
        </p:nvSpPr>
        <p:spPr>
          <a:xfrm>
            <a:off x="1499600" y="2771454"/>
            <a:ext cx="559151" cy="53355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46" name="直角三角形 7"/>
          <p:cNvSpPr/>
          <p:nvPr>
            <p:custDataLst>
              <p:tags r:id="rId11"/>
            </p:custDataLst>
          </p:nvPr>
        </p:nvSpPr>
        <p:spPr>
          <a:xfrm>
            <a:off x="2058876" y="2772744"/>
            <a:ext cx="84245" cy="140408"/>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48" name="文本框 8"/>
          <p:cNvSpPr txBox="1"/>
          <p:nvPr>
            <p:custDataLst>
              <p:tags r:id="rId12"/>
            </p:custDataLst>
          </p:nvPr>
        </p:nvSpPr>
        <p:spPr>
          <a:xfrm>
            <a:off x="2095000" y="2923690"/>
            <a:ext cx="8300931" cy="76101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绿色环保材料：采用环保材料，降低玩具与儿童用品对环境的影响</a:t>
            </a:r>
            <a:endParaRPr altLang="en-US" dirty="0" sz="1600" lang="zh-CN">
              <a:solidFill>
                <a:schemeClr val="dk1">
                  <a:lumMod val="80000"/>
                  <a:lumOff val="20000"/>
                </a:schemeClr>
              </a:solidFill>
              <a:latin typeface="+mn-ea"/>
              <a:sym typeface="+mn-ea"/>
            </a:endParaRPr>
          </a:p>
        </p:txBody>
      </p:sp>
      <p:sp>
        <p:nvSpPr>
          <p:cNvPr id="1050550" name="对角圆角矩形 9"/>
          <p:cNvSpPr/>
          <p:nvPr>
            <p:custDataLst>
              <p:tags r:id="rId13"/>
            </p:custDataLst>
          </p:nvPr>
        </p:nvSpPr>
        <p:spPr>
          <a:xfrm>
            <a:off x="1499600" y="5475586"/>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52" name="对角圆角矩形 10"/>
          <p:cNvSpPr/>
          <p:nvPr>
            <p:custDataLst>
              <p:tags r:id="rId14"/>
            </p:custDataLst>
          </p:nvPr>
        </p:nvSpPr>
        <p:spPr>
          <a:xfrm>
            <a:off x="1499600" y="5334316"/>
            <a:ext cx="559151" cy="53355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54" name="直角三角形 11"/>
          <p:cNvSpPr/>
          <p:nvPr>
            <p:custDataLst>
              <p:tags r:id="rId15"/>
            </p:custDataLst>
          </p:nvPr>
        </p:nvSpPr>
        <p:spPr>
          <a:xfrm>
            <a:off x="2058876" y="5334961"/>
            <a:ext cx="84245" cy="140408"/>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56" name="文本框 12"/>
          <p:cNvSpPr txBox="1"/>
          <p:nvPr>
            <p:custDataLst>
              <p:tags r:id="rId16"/>
            </p:custDataLst>
          </p:nvPr>
        </p:nvSpPr>
        <p:spPr>
          <a:xfrm>
            <a:off x="2095000" y="5485907"/>
            <a:ext cx="8300931" cy="761013"/>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跨界合作：与其他领域进行跨界合作，拓展玩具与儿童用品的应用场景和市场空间</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345" name=""/>
        <p:cNvGrpSpPr/>
        <p:nvPr/>
      </p:nvGrpSpPr>
      <p:grpSpPr>
        <a:xfrm>
          <a:off x="0" y="0"/>
          <a:ext cx="0" cy="0"/>
          <a:chOff x="0" y="0"/>
          <a:chExt cx="0" cy="0"/>
        </a:xfrm>
      </p:grpSpPr>
      <p:sp>
        <p:nvSpPr>
          <p:cNvPr id="1050590" name="标题 1"/>
          <p:cNvSpPr>
            <a:spLocks noGrp="1"/>
          </p:cNvSpPr>
          <p:nvPr>
            <p:ph type="title" idx="2"/>
          </p:nvPr>
        </p:nvSpPr>
        <p:spPr/>
        <p:txBody>
          <a:bodyPr/>
          <a:p>
            <a:r>
              <a:rPr altLang="en-US" lang="zh-CN"/>
              <a:t>市场竞争格局变化应对策略</a:t>
            </a:r>
            <a:endParaRPr altLang="en-US" lang="zh-CN"/>
          </a:p>
        </p:txBody>
      </p:sp>
      <p:sp>
        <p:nvSpPr>
          <p:cNvPr id="1050592" name="五边形 16"/>
          <p:cNvSpPr/>
          <p:nvPr>
            <p:custDataLst>
              <p:tags r:id="rId1"/>
            </p:custDataLst>
          </p:nvPr>
        </p:nvSpPr>
        <p:spPr>
          <a:xfrm rot="16200000" flipH="1">
            <a:off x="7129095" y="1615777"/>
            <a:ext cx="855651" cy="248976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94" name="五边形 17"/>
          <p:cNvSpPr/>
          <p:nvPr>
            <p:custDataLst>
              <p:tags r:id="rId2"/>
            </p:custDataLst>
          </p:nvPr>
        </p:nvSpPr>
        <p:spPr>
          <a:xfrm rot="16200000" flipH="1">
            <a:off x="7150243" y="4389426"/>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96" name="任意多边形 18"/>
          <p:cNvSpPr/>
          <p:nvPr>
            <p:custDataLst>
              <p:tags r:id="rId3"/>
            </p:custDataLst>
          </p:nvPr>
        </p:nvSpPr>
        <p:spPr>
          <a:xfrm>
            <a:off x="6439528" y="2429671"/>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98" name="任意多边形 19"/>
          <p:cNvSpPr/>
          <p:nvPr>
            <p:custDataLst>
              <p:tags r:id="rId4"/>
            </p:custDataLst>
          </p:nvPr>
        </p:nvSpPr>
        <p:spPr>
          <a:xfrm flipV="1">
            <a:off x="6311997" y="1790092"/>
            <a:ext cx="2489761"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00" name="五边形 2"/>
          <p:cNvSpPr/>
          <p:nvPr>
            <p:custDataLst>
              <p:tags r:id="rId5"/>
            </p:custDataLst>
          </p:nvPr>
        </p:nvSpPr>
        <p:spPr>
          <a:xfrm rot="16200000" flipH="1">
            <a:off x="1424787" y="1616418"/>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02" name="五边形 3"/>
          <p:cNvSpPr/>
          <p:nvPr>
            <p:custDataLst>
              <p:tags r:id="rId6"/>
            </p:custDataLst>
          </p:nvPr>
        </p:nvSpPr>
        <p:spPr>
          <a:xfrm rot="16200000" flipH="1">
            <a:off x="1447218" y="4389426"/>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04" name="任意多边形 4"/>
          <p:cNvSpPr/>
          <p:nvPr>
            <p:custDataLst>
              <p:tags r:id="rId7"/>
            </p:custDataLst>
          </p:nvPr>
        </p:nvSpPr>
        <p:spPr>
          <a:xfrm>
            <a:off x="736502" y="2429671"/>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06" name="任意多边形 5"/>
          <p:cNvSpPr/>
          <p:nvPr>
            <p:custDataLst>
              <p:tags r:id="rId8"/>
            </p:custDataLst>
          </p:nvPr>
        </p:nvSpPr>
        <p:spPr>
          <a:xfrm flipV="1">
            <a:off x="608330" y="1790092"/>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0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02" y="313910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了解市场趋势和竞争对手情况</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61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528" y="313910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加强品牌建设和营销推广</a:t>
            </a:r>
            <a:endParaRPr dirty="0" sz="2000" err="1">
              <a:solidFill>
                <a:schemeClr val="tx1">
                  <a:lumMod val="75000"/>
                  <a:lumOff val="25000"/>
                </a:schemeClr>
              </a:solidFill>
              <a:latin typeface="+mn-ea"/>
              <a:ea typeface="+mn-ea"/>
              <a:cs typeface="+mn-ea"/>
              <a:sym typeface="+mn-lt"/>
            </a:endParaRPr>
          </a:p>
        </p:txBody>
      </p:sp>
      <p:sp>
        <p:nvSpPr>
          <p:cNvPr id="1050612" name="五边形 9"/>
          <p:cNvSpPr/>
          <p:nvPr>
            <p:custDataLst>
              <p:tags r:id="rId11"/>
            </p:custDataLst>
          </p:nvPr>
        </p:nvSpPr>
        <p:spPr>
          <a:xfrm rot="16200000" flipH="1">
            <a:off x="4350320" y="1629236"/>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14" name="五边形 10"/>
          <p:cNvSpPr/>
          <p:nvPr>
            <p:custDataLst>
              <p:tags r:id="rId12"/>
            </p:custDataLst>
          </p:nvPr>
        </p:nvSpPr>
        <p:spPr>
          <a:xfrm rot="16200000" flipH="1">
            <a:off x="4372109" y="4402243"/>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16" name="任意多边形 11"/>
          <p:cNvSpPr/>
          <p:nvPr>
            <p:custDataLst>
              <p:tags r:id="rId13"/>
            </p:custDataLst>
          </p:nvPr>
        </p:nvSpPr>
        <p:spPr>
          <a:xfrm>
            <a:off x="3661394" y="2441848"/>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618" name="任意多边形 12"/>
          <p:cNvSpPr/>
          <p:nvPr>
            <p:custDataLst>
              <p:tags r:id="rId14"/>
            </p:custDataLst>
          </p:nvPr>
        </p:nvSpPr>
        <p:spPr>
          <a:xfrm flipV="1">
            <a:off x="3533862" y="1803550"/>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20" name="五边形 23"/>
          <p:cNvSpPr/>
          <p:nvPr>
            <p:custDataLst>
              <p:tags r:id="rId15"/>
            </p:custDataLst>
          </p:nvPr>
        </p:nvSpPr>
        <p:spPr>
          <a:xfrm rot="16200000" flipH="1">
            <a:off x="9906588" y="1654229"/>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22" name="五边形 24"/>
          <p:cNvSpPr/>
          <p:nvPr>
            <p:custDataLst>
              <p:tags r:id="rId16"/>
            </p:custDataLst>
          </p:nvPr>
        </p:nvSpPr>
        <p:spPr>
          <a:xfrm rot="16200000" flipH="1">
            <a:off x="9928378" y="4425955"/>
            <a:ext cx="813415" cy="223561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24" name="任意多边形 25"/>
          <p:cNvSpPr/>
          <p:nvPr>
            <p:custDataLst>
              <p:tags r:id="rId17"/>
            </p:custDataLst>
          </p:nvPr>
        </p:nvSpPr>
        <p:spPr>
          <a:xfrm>
            <a:off x="9217022" y="2466841"/>
            <a:ext cx="2235614"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26" name="任意多边形 26"/>
          <p:cNvSpPr/>
          <p:nvPr>
            <p:custDataLst>
              <p:tags r:id="rId18"/>
            </p:custDataLst>
          </p:nvPr>
        </p:nvSpPr>
        <p:spPr>
          <a:xfrm flipV="1">
            <a:off x="9090131" y="1828543"/>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2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662" y="317627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寻求合作与联盟，共同应对市场变化</a:t>
            </a:r>
            <a:endParaRPr dirty="0" sz="2000" err="1">
              <a:solidFill>
                <a:schemeClr val="tx1">
                  <a:lumMod val="75000"/>
                  <a:lumOff val="25000"/>
                </a:schemeClr>
              </a:solidFill>
              <a:latin typeface="+mn-ea"/>
              <a:ea typeface="+mn-ea"/>
              <a:cs typeface="+mn-ea"/>
              <a:sym typeface="+mn-lt"/>
            </a:endParaRPr>
          </a:p>
        </p:txBody>
      </p:sp>
      <p:sp>
        <p:nvSpPr>
          <p:cNvPr id="105063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94" y="3151281"/>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调整产品策略，满足消费者需求</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353" name=""/>
        <p:cNvGrpSpPr/>
        <p:nvPr/>
      </p:nvGrpSpPr>
      <p:grpSpPr>
        <a:xfrm>
          <a:off x="0" y="0"/>
          <a:ext cx="0" cy="0"/>
          <a:chOff x="0" y="0"/>
          <a:chExt cx="0" cy="0"/>
        </a:xfrm>
      </p:grpSpPr>
      <p:sp>
        <p:nvSpPr>
          <p:cNvPr id="1050664" name="标题 1"/>
          <p:cNvSpPr>
            <a:spLocks noGrp="1"/>
          </p:cNvSpPr>
          <p:nvPr>
            <p:ph type="title" idx="2"/>
          </p:nvPr>
        </p:nvSpPr>
        <p:spPr/>
        <p:txBody>
          <a:bodyPr/>
          <a:p>
            <a:r>
              <a:rPr altLang="en-US" lang="zh-CN"/>
              <a:t>政策法规影响及应对措施</a:t>
            </a:r>
            <a:endParaRPr altLang="en-US" lang="zh-CN"/>
          </a:p>
        </p:txBody>
      </p:sp>
      <p:sp>
        <p:nvSpPr>
          <p:cNvPr id="1050666" name="任意多边形 20"/>
          <p:cNvSpPr/>
          <p:nvPr>
            <p:custDataLst>
              <p:tags r:id="rId1"/>
            </p:custDataLst>
          </p:nvPr>
        </p:nvSpPr>
        <p:spPr>
          <a:xfrm rot="2700000">
            <a:off x="1722598"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668" name="文本框 24"/>
          <p:cNvSpPr txBox="1"/>
          <p:nvPr>
            <p:custDataLst>
              <p:tags r:id="rId2"/>
            </p:custDataLst>
          </p:nvPr>
        </p:nvSpPr>
        <p:spPr bwMode="auto">
          <a:xfrm>
            <a:off x="1368160"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政策法规对玩具与儿童用品行业的影响</a:t>
            </a:r>
            <a:endParaRPr altLang="en-US" dirty="0" sz="2000" lang="zh-CN" spc="150">
              <a:solidFill>
                <a:schemeClr val="tx1">
                  <a:lumMod val="75000"/>
                  <a:lumOff val="25000"/>
                </a:schemeClr>
              </a:solidFill>
              <a:latin typeface="+mn-ea"/>
              <a:sym typeface="+mn-ea"/>
            </a:endParaRPr>
          </a:p>
        </p:txBody>
      </p:sp>
      <p:sp>
        <p:nvSpPr>
          <p:cNvPr id="1050670" name="矩形 42"/>
          <p:cNvSpPr/>
          <p:nvPr>
            <p:custDataLst>
              <p:tags r:id="rId3"/>
            </p:custDataLst>
          </p:nvPr>
        </p:nvSpPr>
        <p:spPr>
          <a:xfrm>
            <a:off x="1499697" y="2843950"/>
            <a:ext cx="1723074" cy="122020"/>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672" name="任意多边形 18"/>
          <p:cNvSpPr/>
          <p:nvPr>
            <p:custDataLst>
              <p:tags r:id="rId4"/>
            </p:custDataLst>
          </p:nvPr>
        </p:nvSpPr>
        <p:spPr>
          <a:xfrm rot="5400000">
            <a:off x="4210795"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674" name="文本框 27"/>
          <p:cNvSpPr txBox="1"/>
          <p:nvPr>
            <p:custDataLst>
              <p:tags r:id="rId5"/>
            </p:custDataLst>
          </p:nvPr>
        </p:nvSpPr>
        <p:spPr bwMode="auto">
          <a:xfrm>
            <a:off x="3855709"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行业应对措施：加强自律、提高产品质量、加强品牌建设</a:t>
            </a:r>
            <a:endParaRPr altLang="en-US" dirty="0" sz="2000" lang="zh-CN" spc="150">
              <a:solidFill>
                <a:schemeClr val="tx1">
                  <a:lumMod val="75000"/>
                  <a:lumOff val="25000"/>
                </a:schemeClr>
              </a:solidFill>
              <a:latin typeface="+mn-ea"/>
              <a:sym typeface="+mn-ea"/>
            </a:endParaRPr>
          </a:p>
        </p:txBody>
      </p:sp>
      <p:sp>
        <p:nvSpPr>
          <p:cNvPr id="1050676" name="矩形 43"/>
          <p:cNvSpPr/>
          <p:nvPr>
            <p:custDataLst>
              <p:tags r:id="rId6"/>
            </p:custDataLst>
          </p:nvPr>
        </p:nvSpPr>
        <p:spPr>
          <a:xfrm>
            <a:off x="3987894" y="2843950"/>
            <a:ext cx="1723074" cy="122020"/>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678" name="任意多边形 21"/>
          <p:cNvSpPr/>
          <p:nvPr>
            <p:custDataLst>
              <p:tags r:id="rId7"/>
            </p:custDataLst>
          </p:nvPr>
        </p:nvSpPr>
        <p:spPr>
          <a:xfrm rot="18900000" flipH="1">
            <a:off x="6698345"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680" name="文本框 30"/>
          <p:cNvSpPr txBox="1"/>
          <p:nvPr>
            <p:custDataLst>
              <p:tags r:id="rId8"/>
            </p:custDataLst>
          </p:nvPr>
        </p:nvSpPr>
        <p:spPr bwMode="auto">
          <a:xfrm>
            <a:off x="6343906"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行业发展趋势：个性化、智能化、绿色环保</a:t>
            </a:r>
            <a:endParaRPr altLang="en-US" dirty="0" sz="2000" lang="zh-CN" spc="150">
              <a:solidFill>
                <a:schemeClr val="tx1">
                  <a:lumMod val="75000"/>
                  <a:lumOff val="25000"/>
                </a:schemeClr>
              </a:solidFill>
              <a:latin typeface="+mn-ea"/>
              <a:sym typeface="+mn-ea"/>
            </a:endParaRPr>
          </a:p>
        </p:txBody>
      </p:sp>
      <p:sp>
        <p:nvSpPr>
          <p:cNvPr id="1050682" name="矩形 44"/>
          <p:cNvSpPr/>
          <p:nvPr>
            <p:custDataLst>
              <p:tags r:id="rId9"/>
            </p:custDataLst>
          </p:nvPr>
        </p:nvSpPr>
        <p:spPr>
          <a:xfrm>
            <a:off x="6474796" y="2843950"/>
            <a:ext cx="1723074" cy="122020"/>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684" name="任意多边形 22"/>
          <p:cNvSpPr/>
          <p:nvPr>
            <p:custDataLst>
              <p:tags r:id="rId10"/>
            </p:custDataLst>
          </p:nvPr>
        </p:nvSpPr>
        <p:spPr>
          <a:xfrm rot="2700000" flipH="1" flipV="1">
            <a:off x="9185894"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686" name="文本框 33"/>
          <p:cNvSpPr txBox="1"/>
          <p:nvPr>
            <p:custDataLst>
              <p:tags r:id="rId11"/>
            </p:custDataLst>
          </p:nvPr>
        </p:nvSpPr>
        <p:spPr bwMode="auto">
          <a:xfrm>
            <a:off x="8831455"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未来挑战：市场竞争加剧、消费者需求变化、技术更新换代</a:t>
            </a:r>
            <a:endParaRPr altLang="en-US" dirty="0" sz="2000" lang="zh-CN" spc="150">
              <a:solidFill>
                <a:schemeClr val="tx1">
                  <a:lumMod val="75000"/>
                  <a:lumOff val="25000"/>
                </a:schemeClr>
              </a:solidFill>
              <a:latin typeface="+mn-ea"/>
              <a:sym typeface="+mn-ea"/>
            </a:endParaRPr>
          </a:p>
        </p:txBody>
      </p:sp>
      <p:sp>
        <p:nvSpPr>
          <p:cNvPr id="1050688" name="矩形 45"/>
          <p:cNvSpPr/>
          <p:nvPr>
            <p:custDataLst>
              <p:tags r:id="rId12"/>
            </p:custDataLst>
          </p:nvPr>
        </p:nvSpPr>
        <p:spPr>
          <a:xfrm>
            <a:off x="8962993" y="2843950"/>
            <a:ext cx="1723074" cy="122020"/>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361" name=""/>
        <p:cNvGrpSpPr/>
        <p:nvPr/>
      </p:nvGrpSpPr>
      <p:grpSpPr>
        <a:xfrm>
          <a:off x="0" y="0"/>
          <a:ext cx="0" cy="0"/>
          <a:chOff x="0" y="0"/>
          <a:chExt cx="0" cy="0"/>
        </a:xfrm>
      </p:grpSpPr>
      <p:sp>
        <p:nvSpPr>
          <p:cNvPr id="1050722" name="标题 2"/>
          <p:cNvSpPr>
            <a:spLocks noGrp="1"/>
          </p:cNvSpPr>
          <p:nvPr>
            <p:ph type="title" idx="8"/>
            <p:custDataLst>
              <p:tags r:id="rId1"/>
            </p:custDataLst>
          </p:nvPr>
        </p:nvSpPr>
        <p:spPr/>
        <p:txBody>
          <a:bodyPr/>
          <a:p>
            <a:r>
              <a:rPr altLang="en-US" lang="zh-CN"/>
              <a:t>THANKS</a:t>
            </a:r>
            <a:endParaRPr altLang="en-US" lang="zh-CN"/>
          </a:p>
        </p:txBody>
      </p:sp>
      <p:sp>
        <p:nvSpPr>
          <p:cNvPr id="1050724" name="文本占位符 3"/>
          <p:cNvSpPr>
            <a:spLocks noGrp="1"/>
          </p:cNvSpPr>
          <p:nvPr>
            <p:ph type="body" idx="4"/>
            <p:custDataLst>
              <p:tags r:id="rId2"/>
            </p:custDataLst>
          </p:nvPr>
        </p:nvSpPr>
        <p:spPr/>
        <p:txBody>
          <a:bodyPr/>
          <a:p>
            <a:r>
              <a:rPr altLang="en-US" lang="zh-CN"/>
              <a:t>汇报人：</a:t>
            </a:r>
            <a:r>
              <a:rPr altLang="zh-CN" lang="en-US"/>
              <a:t>xxx</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6.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7.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5"/>
  <p:tag name="KSO_WM_UNIT_ID" val="_1*i*5"/>
  <p:tag name="KSO_WM_UNIT_LAYERLEVEL" val="1"/>
  <p:tag name="KSO_WM_TAG_VERSION" val="1.0"/>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6"/>
  <p:tag name="KSO_WM_UNIT_ID" val="_1*i*6"/>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7"/>
  <p:tag name="KSO_WM_UNIT_ID" val="_1*i*7"/>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0.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3*e*1"/>
  <p:tag name="KSO_WM_UNIT_LAYERLEVEL" val="1"/>
  <p:tag name="KSO_WM_TAG_VERSION" val="1.0"/>
  <p:tag name="KSO_WM_BEAUTIFY_FLAG" val="#wm#"/>
  <p:tag name="KSO_WM_UNIT_CONTENT_GROUP_TYPE" val="contentchip"/>
</p:tagLst>
</file>

<file path=ppt/tags/tag21.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 name="KSO_WM_UNIT_CONTENT_GROUP_TYPE" val="contentchip"/>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2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titlestyle"/>
  <p:tag name="KSO_WM_UNIT_PRESET_TEXT" val="单击此处添加标题"/>
</p:tagLst>
</file>

<file path=ppt/tags/tag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4*f*1"/>
  <p:tag name="KSO_WM_UNIT_LAYERLEVEL" val="1"/>
  <p:tag name="KSO_WM_TAG_VERSION" val="1.0"/>
  <p:tag name="KSO_WM_BEAUTIFY_FLAG" val="#wm#"/>
  <p:tag name="KSO_WM_UNIT_PRESET_TEXT" val="单击此处编辑文本样式 第二级 第三级 第四级 第五级"/>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0.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48.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62.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6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Lst>
</file>

<file path=ppt/tags/tag68.xml><?xml version="1.0" encoding="utf-8"?>
<p:tagLst xmlns:p="http://schemas.openxmlformats.org/presentationml/2006/main">
  <p:tag name="KSO_WM_UNIT_ISCONTENTSTITLE" val="0"/>
  <p:tag name="KSO_WM_UNIT_ISNUMDGMTITLE" val="0"/>
  <p:tag name="KSO_WM_UNIT_PRESET_TEXT" val="THANK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1*i*3"/>
  <p:tag name="KSO_WM_UNIT_LAYERLEVEL" val="1"/>
  <p:tag name="KSO_WM_TAG_VERSION" val="1.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1*i*4"/>
  <p:tag name="KSO_WM_UNIT_LAYERLEVEL" val="1"/>
  <p:tag name="KSO_WM_TAG_VERSION" val="1.0"/>
</p:tagLst>
</file>

<file path=ppt/tags/tag7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5"/>
  <p:tag name="KSO_WM_UNIT_ID" val="_11*i*5"/>
  <p:tag name="KSO_WM_UNIT_LAYERLEVEL" val="1"/>
  <p:tag name="KSO_WM_TAG_VERSION" val="1.0"/>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6"/>
  <p:tag name="KSO_WM_UNIT_ID" val="_11*i*6"/>
  <p:tag name="KSO_WM_UNIT_LAYERLEVEL" val="1"/>
  <p:tag name="KSO_WM_TAG_VERSION" val="1.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7"/>
  <p:tag name="KSO_WM_UNIT_ID" val="_11*i*7"/>
  <p:tag name="KSO_WM_UNIT_LAYERLEVEL" val="1"/>
  <p:tag name="KSO_WM_TAG_VERSION" val="1.0"/>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7"/>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7"/>
</p:tagLst>
</file>

<file path=ppt/tags/tag85.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17"/>
  <p:tag name="KSO_WM_SPECIAL_SOURCE" val="bdnull"/>
  <p:tag name="KSO_WM_TEMPLATE_THUMBS_INDEX" val="1、11"/>
</p:tagLst>
</file>

<file path=ppt/tags/tag86.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7_1*b*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WPS,a click to unlimited possibilities"/>
</p:tagLst>
</file>

<file path=ppt/tags/tag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1*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添加文档标题"/>
</p:tagLst>
</file>

<file path=ppt/tags/tag88.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7_1*f*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汇报人：WPS"/>
</p:tagLst>
</file>

<file path=ppt/tags/tag89.xml><?xml version="1.0" encoding="utf-8"?>
<p:tagLst xmlns:p="http://schemas.openxmlformats.org/presentationml/2006/main">
  <p:tag name="KSO_WM_SLIDE_ID" val="custom2023091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17"/>
  <p:tag name="KSO_WM_SLIDE_TYPE" val="title"/>
  <p:tag name="KSO_WM_SLIDE_SUBTYPE" val="pureTxt"/>
  <p:tag name="KSO_WM_SLIDE_LAYOUT" val="a_b_f"/>
  <p:tag name="KSO_WM_SLIDE_LAYOUT_CNT" val="1_1_1"/>
  <p:tag name="KSO_WM_SPECIAL_SOURCE" val="bdnull"/>
  <p:tag name="KSO_WM_TEMPLATE_THUMBS_INDEX" val="1、11"/>
  <p:tag name="KSO_WM_SLIDE_CONTENT_AREA" val="{&quot;left&quot;:&quot;32.2&quot;,&quot;top&quot;:&quot;127.65&quot;,&quot;width&quot;:&quot;698.95&quot;,&quot;height&quot;:&quot;343.45&quot;}"/>
</p:tagLst>
</file>

<file path=ppt/tags/tag90.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8*a*1"/>
  <p:tag name="KSO_WM_TEMPLATE_CATEGORY" val="custom"/>
  <p:tag name="KSO_WM_TEMPLATE_INDEX" val="20230917"/>
  <p:tag name="KSO_WM_UNIT_LAYERLEVEL" val="1"/>
  <p:tag name="KSO_WM_TAG_VERSION" val="1.0"/>
  <p:tag name="KSO_WM_BEAUTIFY_FLAG" val="#wm#"/>
  <p:tag name="KSO_WM_DIAGRAM_GROUP_CODE" val="l1-1"/>
  <p:tag name="KSO_WM_UNIT_PRESET_TEXT" val="目录"/>
</p:tagLst>
</file>

<file path=ppt/tags/tag9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8*l_h_a*1_1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17_8*l_h_i*1_1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1"/>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8*l_h_i*1_1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1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8*l_h_a*1_2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17_8*l_h_i*1_2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2"/>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8*l_h_i*1_2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2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8*l_h_a*1_3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17_8*l_h_i*1_3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8*l_h_i*1_3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3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8*l_h_a*1_4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17_8*l_h_i*1_4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4"/>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8*l_h_i*1_4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4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8*l_h_a*1_5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17_8*l_h_i*1_5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5"/>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8*l_h_i*1_5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5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8*l_h_a*1_6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17_8*l_h_i*1_6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6"/>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8*l_h_i*1_6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6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7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8*l_h_a*1_7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7_1"/>
  <p:tag name="KSO_WM_UNIT_ID" val="custom20230917_8*l_h_i*1_7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7"/>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8*l_h_i*1_7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7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8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8*l_h_a*1_8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8_1"/>
  <p:tag name="KSO_WM_UNIT_ID" val="custom20230917_8*l_h_i*1_8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8"/>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8*l_h_i*1_8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8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SLIDE_ID" val="custom20230917_8"/>
  <p:tag name="KSO_WM_TEMPLATE_SUBCATEGORY" val="29"/>
  <p:tag name="KSO_WM_TEMPLATE_MASTER_TYPE" val="0"/>
  <p:tag name="KSO_WM_TEMPLATE_COLOR_TYPE" val="0"/>
  <p:tag name="KSO_WM_SLIDE_ITEM_CNT" val="8"/>
  <p:tag name="KSO_WM_SLIDE_INDEX" val="8"/>
  <p:tag name="KSO_WM_TAG_VERSION" val="1.0"/>
  <p:tag name="KSO_WM_BEAUTIFY_FLAG" val="#wm#"/>
  <p:tag name="KSO_WM_TEMPLATE_CATEGORY" val="custom"/>
  <p:tag name="KSO_WM_TEMPLATE_INDEX" val="20230917"/>
  <p:tag name="KSO_WM_SLIDE_TYPE" val="contents"/>
  <p:tag name="KSO_WM_SLIDE_SUBTYPE" val="diag"/>
  <p:tag name="KSO_WM_SLIDE_LAYOUT" val="a_l"/>
  <p:tag name="KSO_WM_SLIDE_LAYOUT_CNT" val="1_1"/>
  <p:tag name="KSO_WM_SPECIAL_SOURCE" val="bdnull"/>
  <p:tag name="KSO_WM_DIAGRAM_GROUP_CODE" val="l1-1"/>
  <p:tag name="KSO_WM_SLIDE_DIAGTYPE" val="l"/>
</p:tagLst>
</file>

<file path=ppt/tags/tag11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One"/>
</p:tagLst>
</file>

<file path=ppt/tags/tag1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118.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11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Two"/>
</p:tagLst>
</file>

<file path=ppt/tags/tag12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121.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Three"/>
</p:tagLst>
</file>

<file path=ppt/tags/tag15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160.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Four"/>
</p:tagLst>
</file>

<file path=ppt/tags/tag20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203.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Five"/>
</p:tagLst>
</file>

<file path=ppt/tags/tag24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246.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Six"/>
</p:tagLst>
</file>

<file path=ppt/tags/tag30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310.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Seven"/>
</p:tagLst>
</file>

<file path=ppt/tags/tag34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349.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Eight"/>
</p:tagLst>
</file>

<file path=ppt/tags/tag37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380.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11*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THANKS"/>
</p:tagLst>
</file>

<file path=ppt/tags/tag442.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7_11*f*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汇报人：WPS"/>
</p:tagLst>
</file>

<file path=ppt/tags/tag443.xml><?xml version="1.0" encoding="utf-8"?>
<p:tagLst xmlns:p="http://schemas.openxmlformats.org/presentationml/2006/main">
  <p:tag name="KSO_WM_SLIDE_ID" val="custom20230917_11"/>
  <p:tag name="KSO_WM_TEMPLATE_SUBCATEGORY" val="29"/>
  <p:tag name="KSO_WM_TEMPLATE_MASTER_TYPE" val="0"/>
  <p:tag name="KSO_WM_TEMPLATE_COLOR_TYPE" val="0"/>
  <p:tag name="KSO_WM_SLIDE_ITEM_CNT" val="0"/>
  <p:tag name="KSO_WM_SLIDE_INDEX" val="11"/>
  <p:tag name="KSO_WM_TAG_VERSION" val="1.0"/>
  <p:tag name="KSO_WM_BEAUTIFY_FLAG" val="#wm#"/>
  <p:tag name="KSO_WM_TEMPLATE_CATEGORY" val="custom"/>
  <p:tag name="KSO_WM_TEMPLATE_INDEX" val="20230917"/>
  <p:tag name="KSO_WM_SLIDE_TYPE" val="endPage"/>
  <p:tag name="KSO_WM_SLIDE_SUBTYPE" val="pureTxt"/>
  <p:tag name="KSO_WM_SLIDE_LAYOUT" val="a_f"/>
  <p:tag name="KSO_WM_SLIDE_LAYOUT_CNT" val="1_1"/>
  <p:tag name="KSO_WM_SPECIAL_SOURCE" val="bdnull"/>
  <p:tag name="KSO_WM_SLIDE_CONTENT_AREA" val="{&quot;left&quot;:&quot;34&quot;,&quot;top&quot;:&quot;101.9&quot;,&quot;width&quot;:&quot;498.95&quot;,&quot;height&quot;:&quot;364.9&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63">
      <a:dk1>
        <a:srgbClr val="000000"/>
      </a:dk1>
      <a:lt1>
        <a:srgbClr val="FFFFFF"/>
      </a:lt1>
      <a:dk2>
        <a:srgbClr val="161D32"/>
      </a:dk2>
      <a:lt2>
        <a:srgbClr val="FFFAEF"/>
      </a:lt2>
      <a:accent1>
        <a:srgbClr val="FFC955"/>
      </a:accent1>
      <a:accent2>
        <a:srgbClr val="CFB058"/>
      </a:accent2>
      <a:accent3>
        <a:srgbClr val="9F975B"/>
      </a:accent3>
      <a:accent4>
        <a:srgbClr val="707D5E"/>
      </a:accent4>
      <a:accent5>
        <a:srgbClr val="707D5E"/>
      </a:accent5>
      <a:accent6>
        <a:srgbClr val="104B64"/>
      </a:accent6>
      <a:hlink>
        <a:srgbClr val="0563C1"/>
      </a:hlink>
      <a:folHlink>
        <a:srgbClr val="954D72"/>
      </a:folHlink>
    </a:clrScheme>
    <a:fontScheme name="自定义 9">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V1916A</dc:creator>
  <dcterms:created xsi:type="dcterms:W3CDTF">2023-12-17T12:36:19Z</dcterms:created>
  <dcterms:modified xsi:type="dcterms:W3CDTF">2023-12-17T12:36:19Z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2b94a1d79d67477fa043bd6460ba2640_21</vt:lpwstr>
  </property>
</Properties>
</file>