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870" r:id="rId1"/>
    <p:sldMasterId id="2147493907" r:id="rId2"/>
  </p:sldMasterIdLst>
  <p:notesMasterIdLst>
    <p:notesMasterId r:id="rId3"/>
  </p:notesMasterIdLst>
  <p:sldIdLst>
    <p:sldId id="4886" r:id="rId4"/>
    <p:sldId id="4889" r:id="rId5"/>
    <p:sldId id="4892" r:id="rId6"/>
    <p:sldId id="4895" r:id="rId7"/>
    <p:sldId id="4901" r:id="rId9"/>
    <p:sldId id="4904" r:id="rId10"/>
    <p:sldId id="4907" r:id="rId11"/>
    <p:sldId id="4910" r:id="rId12"/>
    <p:sldId id="4916" r:id="rId14"/>
    <p:sldId id="4919" r:id="rId15"/>
    <p:sldId id="4922" r:id="rId16"/>
    <p:sldId id="4925" r:id="rId17"/>
    <p:sldId id="4928" r:id="rId18"/>
    <p:sldId id="4934" r:id="rId20"/>
    <p:sldId id="4937" r:id="rId21"/>
    <p:sldId id="4940" r:id="rId22"/>
    <p:sldId id="4943" r:id="rId23"/>
    <p:sldId id="4946" r:id="rId24"/>
    <p:sldId id="4952" r:id="rId26"/>
    <p:sldId id="4955" r:id="rId27"/>
    <p:sldId id="4958" r:id="rId28"/>
    <p:sldId id="4961" r:id="rId29"/>
    <p:sldId id="4964" r:id="rId30"/>
    <p:sldId id="4970" r:id="rId32"/>
    <p:sldId id="4973" r:id="rId33"/>
    <p:sldId id="4976" r:id="rId34"/>
    <p:sldId id="4979" r:id="rId35"/>
    <p:sldId id="4982" r:id="rId36"/>
    <p:sldId id="4988" r:id="rId38"/>
    <p:sldId id="4991" r:id="rId39"/>
    <p:sldId id="4994" r:id="rId4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tableStyles" Target="tableStyle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tags" Target="../tags/tag44.xml"/><Relationship Id="rId11" Type="http://schemas.openxmlformats.org/officeDocument/2006/relationships/tags" Target="../tags/tag45.xml"/><Relationship Id="rId12" Type="http://schemas.openxmlformats.org/officeDocument/2006/relationships/tags" Target="../tags/tag46.xml"/><Relationship Id="rId13" Type="http://schemas.openxmlformats.org/officeDocument/2006/relationships/tags" Target="../tags/tag47.xml"/><Relationship Id="rId14" Type="http://schemas.openxmlformats.org/officeDocument/2006/relationships/tags" Target="../tags/tag48.xml"/><Relationship Id="rId15" Type="http://schemas.openxmlformats.org/officeDocument/2006/relationships/tags" Target="../tags/tag49.xml"/><Relationship Id="rId16" Type="http://schemas.openxmlformats.org/officeDocument/2006/relationships/tags" Target="../tags/tag50.xml"/><Relationship Id="rId17" Type="http://schemas.openxmlformats.org/officeDocument/2006/relationships/tags" Target="../tags/tag51.xml"/><Relationship Id="rId18" Type="http://schemas.openxmlformats.org/officeDocument/2006/relationships/tags" Target="../tags/tag52.xml"/><Relationship Id="rId19" Type="http://schemas.openxmlformats.org/officeDocument/2006/relationships/tags" Target="../tags/tag53.xml"/><Relationship Id="rId20" Type="http://schemas.openxmlformats.org/officeDocument/2006/relationships/tags" Target="../tags/tag54.xml"/><Relationship Id="rId21" Type="http://schemas.openxmlformats.org/officeDocument/2006/relationships/tags" Target="../tags/tag55.xml"/><Relationship Id="rId22" Type="http://schemas.openxmlformats.org/officeDocument/2006/relationships/tags" Target="../tags/tag56.xml"/><Relationship Id="rId23" Type="http://schemas.openxmlformats.org/officeDocument/2006/relationships/tags" Target="../tags/tag57.xml"/><Relationship Id="rId24" Type="http://schemas.openxmlformats.org/officeDocument/2006/relationships/tags" Target="../tags/tag58.xml"/><Relationship Id="rId25" Type="http://schemas.openxmlformats.org/officeDocument/2006/relationships/tags" Target="../tags/tag59.xml"/><Relationship Id="rId26" Type="http://schemas.openxmlformats.org/officeDocument/2006/relationships/tags" Target="../tags/tag60.xml"/><Relationship Id="rId2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tags" Target="../tags/tag77.xml"/><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tags" Target="../tags/tag109.xml"/><Relationship Id="rId5" Type="http://schemas.openxmlformats.org/officeDocument/2006/relationships/tags" Target="../tags/tag110.xml"/><Relationship Id="rId6" Type="http://schemas.openxmlformats.org/officeDocument/2006/relationships/tags" Target="../tags/tag111.xml"/><Relationship Id="rId7" Type="http://schemas.openxmlformats.org/officeDocument/2006/relationships/tags" Target="../tags/tag112.xml"/><Relationship Id="rId8" Type="http://schemas.openxmlformats.org/officeDocument/2006/relationships/tags" Target="../tags/tag113.xml"/><Relationship Id="rId9" Type="http://schemas.openxmlformats.org/officeDocument/2006/relationships/tags" Target="../tags/tag114.xml"/><Relationship Id="rId10" Type="http://schemas.openxmlformats.org/officeDocument/2006/relationships/tags" Target="../tags/tag115.xml"/><Relationship Id="rId11" Type="http://schemas.openxmlformats.org/officeDocument/2006/relationships/tags" Target="../tags/tag116.xml"/><Relationship Id="rId12" Type="http://schemas.openxmlformats.org/officeDocument/2006/relationships/tags" Target="../tags/tag117.xml"/><Relationship Id="rId13" Type="http://schemas.openxmlformats.org/officeDocument/2006/relationships/tags" Target="../tags/tag118.xml"/><Relationship Id="rId14" Type="http://schemas.openxmlformats.org/officeDocument/2006/relationships/tags" Target="../tags/tag119.xml"/><Relationship Id="rId15" Type="http://schemas.openxmlformats.org/officeDocument/2006/relationships/tags" Target="../tags/tag120.xml"/><Relationship Id="rId16" Type="http://schemas.openxmlformats.org/officeDocument/2006/relationships/tags" Target="../tags/tag121.xml"/><Relationship Id="rId17" Type="http://schemas.openxmlformats.org/officeDocument/2006/relationships/tags" Target="../tags/tag122.xml"/><Relationship Id="rId18" Type="http://schemas.openxmlformats.org/officeDocument/2006/relationships/tags" Target="../tags/tag123.xml"/><Relationship Id="rId19" Type="http://schemas.openxmlformats.org/officeDocument/2006/relationships/tags" Target="../tags/tag124.xml"/><Relationship Id="rId20" Type="http://schemas.openxmlformats.org/officeDocument/2006/relationships/tags" Target="../tags/tag125.xml"/><Relationship Id="rId21" Type="http://schemas.openxmlformats.org/officeDocument/2006/relationships/tags" Target="../tags/tag126.xml"/><Relationship Id="rId2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任意多边形: 形状 6" descr="波浪2资源 2"/>
          <p:cNvSpPr/>
          <p:nvPr userDrawn="1">
            <p:custDataLst>
              <p:tags r:id="rId1"/>
            </p:custDataLst>
          </p:nvPr>
        </p:nvSpPr>
        <p:spPr>
          <a:xfrm>
            <a:off x="6887209" y="669925"/>
            <a:ext cx="5304791" cy="6192323"/>
          </a:xfrm>
          <a:custGeom>
            <a:avLst/>
            <a:gdLst>
              <a:gd name="connsiteX0" fmla="*/ 4946557 w 5304791"/>
              <a:gd name="connsiteY0" fmla="*/ 0 h 6192323"/>
              <a:gd name="connsiteX1" fmla="*/ 5304791 w 5304791"/>
              <a:gd name="connsiteY1" fmla="*/ 0 h 6192323"/>
              <a:gd name="connsiteX2" fmla="*/ 5304791 w 5304791"/>
              <a:gd name="connsiteY2" fmla="*/ 6192323 h 6192323"/>
              <a:gd name="connsiteX3" fmla="*/ 0 w 5304791"/>
              <a:gd name="connsiteY3" fmla="*/ 6192323 h 6192323"/>
              <a:gd name="connsiteX4" fmla="*/ 0 w 5304791"/>
              <a:gd name="connsiteY4" fmla="*/ 4946212 h 6192323"/>
              <a:gd name="connsiteX5" fmla="*/ 818112 w 5304791"/>
              <a:gd name="connsiteY5" fmla="*/ 4128101 h 6192323"/>
              <a:gd name="connsiteX6" fmla="*/ 1295478 w 5304791"/>
              <a:gd name="connsiteY6" fmla="*/ 4128101 h 6192323"/>
              <a:gd name="connsiteX7" fmla="*/ 2064682 w 5304791"/>
              <a:gd name="connsiteY7" fmla="*/ 3358897 h 6192323"/>
              <a:gd name="connsiteX8" fmla="*/ 2064682 w 5304791"/>
              <a:gd name="connsiteY8" fmla="*/ 2881645 h 6192323"/>
              <a:gd name="connsiteX9" fmla="*/ 2882794 w 5304791"/>
              <a:gd name="connsiteY9" fmla="*/ 2063648 h 6192323"/>
              <a:gd name="connsiteX10" fmla="*/ 3360159 w 5304791"/>
              <a:gd name="connsiteY10" fmla="*/ 2063648 h 6192323"/>
              <a:gd name="connsiteX11" fmla="*/ 4129363 w 5304791"/>
              <a:gd name="connsiteY11" fmla="*/ 1294444 h 6192323"/>
              <a:gd name="connsiteX12" fmla="*/ 4129363 w 5304791"/>
              <a:gd name="connsiteY12" fmla="*/ 818112 h 6192323"/>
              <a:gd name="connsiteX13" fmla="*/ 4946557 w 5304791"/>
              <a:gd name="connsiteY13" fmla="*/ 0 h 6192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04791" h="6192323">
                <a:moveTo>
                  <a:pt x="4946557" y="0"/>
                </a:moveTo>
                <a:lnTo>
                  <a:pt x="5304791" y="0"/>
                </a:lnTo>
                <a:lnTo>
                  <a:pt x="5304791" y="6192323"/>
                </a:lnTo>
                <a:lnTo>
                  <a:pt x="0" y="6192323"/>
                </a:lnTo>
                <a:lnTo>
                  <a:pt x="0" y="4946212"/>
                </a:lnTo>
                <a:cubicBezTo>
                  <a:pt x="-63" y="4494356"/>
                  <a:pt x="366255" y="4128032"/>
                  <a:pt x="818112" y="4128101"/>
                </a:cubicBezTo>
                <a:lnTo>
                  <a:pt x="1295478" y="4128101"/>
                </a:lnTo>
                <a:cubicBezTo>
                  <a:pt x="1720296" y="4128101"/>
                  <a:pt x="2064682" y="3783715"/>
                  <a:pt x="2064682" y="3358897"/>
                </a:cubicBezTo>
                <a:lnTo>
                  <a:pt x="2064682" y="2881645"/>
                </a:lnTo>
                <a:cubicBezTo>
                  <a:pt x="2064682" y="2429836"/>
                  <a:pt x="2430984" y="2063580"/>
                  <a:pt x="2882794" y="2063648"/>
                </a:cubicBezTo>
                <a:lnTo>
                  <a:pt x="3360159" y="2063648"/>
                </a:lnTo>
                <a:cubicBezTo>
                  <a:pt x="3784978" y="2063648"/>
                  <a:pt x="4129363" y="1719263"/>
                  <a:pt x="4129363" y="1294444"/>
                </a:cubicBezTo>
                <a:lnTo>
                  <a:pt x="4129363" y="818112"/>
                </a:lnTo>
                <a:cubicBezTo>
                  <a:pt x="4129295" y="366613"/>
                  <a:pt x="4495057" y="444"/>
                  <a:pt x="4946557" y="0"/>
                </a:cubicBezTo>
                <a:close/>
              </a:path>
            </a:pathLst>
          </a:custGeom>
          <a:solidFill>
            <a:schemeClr val="accent1"/>
          </a:solidFill>
          <a:ln w="11469" cap="flat">
            <a:noFill/>
            <a:prstDash val="solid"/>
            <a:miter/>
          </a:ln>
        </p:spPr>
        <p:txBody>
          <a:bodyPr anchor="ctr" rtlCol="0"/>
          <a:p>
            <a:endParaRPr altLang="en-US" lang="zh-CN"/>
          </a:p>
        </p:txBody>
      </p:sp>
      <p:sp>
        <p:nvSpPr>
          <p:cNvPr id="1048670" name="椭圆 8"/>
          <p:cNvSpPr/>
          <p:nvPr userDrawn="1">
            <p:custDataLst>
              <p:tags r:id="rId2"/>
            </p:custDataLst>
          </p:nvPr>
        </p:nvSpPr>
        <p:spPr>
          <a:xfrm>
            <a:off x="6767195" y="4498975"/>
            <a:ext cx="1087755" cy="1087755"/>
          </a:xfrm>
          <a:prstGeom prst="ellipse"/>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72" name="椭圆 10"/>
          <p:cNvSpPr/>
          <p:nvPr userDrawn="1">
            <p:custDataLst>
              <p:tags r:id="rId3"/>
            </p:custDataLst>
          </p:nvPr>
        </p:nvSpPr>
        <p:spPr>
          <a:xfrm>
            <a:off x="6614795" y="4346575"/>
            <a:ext cx="1393190" cy="1393190"/>
          </a:xfrm>
          <a:prstGeom prst="ellipse"/>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74" name="椭圆 11"/>
          <p:cNvSpPr/>
          <p:nvPr userDrawn="1">
            <p:custDataLst>
              <p:tags r:id="rId4"/>
            </p:custDataLst>
          </p:nvPr>
        </p:nvSpPr>
        <p:spPr>
          <a:xfrm>
            <a:off x="6464300" y="4196080"/>
            <a:ext cx="1694180" cy="1694180"/>
          </a:xfrm>
          <a:prstGeom prst="ellipse"/>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76" name="椭圆 12"/>
          <p:cNvSpPr/>
          <p:nvPr userDrawn="1">
            <p:custDataLst>
              <p:tags r:id="rId5"/>
            </p:custDataLst>
          </p:nvPr>
        </p:nvSpPr>
        <p:spPr>
          <a:xfrm>
            <a:off x="6318250" y="4050030"/>
            <a:ext cx="1986280" cy="1986280"/>
          </a:xfrm>
          <a:prstGeom prst="ellipse"/>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78" name="椭圆 14"/>
          <p:cNvSpPr/>
          <p:nvPr userDrawn="1">
            <p:custDataLst>
              <p:tags r:id="rId6"/>
            </p:custDataLst>
          </p:nvPr>
        </p:nvSpPr>
        <p:spPr>
          <a:xfrm>
            <a:off x="6158865" y="3890645"/>
            <a:ext cx="2304415" cy="2304415"/>
          </a:xfrm>
          <a:prstGeom prst="ellipse"/>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15"/>
          <p:cNvGrpSpPr/>
          <p:nvPr userDrawn="1">
            <p:custDataLst>
              <p:tags r:id="rId7"/>
            </p:custDataLst>
          </p:nvPr>
        </p:nvGrpSpPr>
        <p:grpSpPr>
          <a:xfrm rot="5400000">
            <a:off x="1183958" y="384810"/>
            <a:ext cx="328295" cy="850900"/>
            <a:chOff x="8651" y="7205"/>
            <a:chExt cx="807" cy="2089"/>
          </a:xfrm>
          <a:solidFill>
            <a:schemeClr val="accent5"/>
          </a:solidFill>
        </p:grpSpPr>
        <p:grpSp>
          <p:nvGrpSpPr>
            <p:cNvPr id="37" name="组合 16"/>
            <p:cNvGrpSpPr/>
            <p:nvPr/>
          </p:nvGrpSpPr>
          <p:grpSpPr>
            <a:xfrm>
              <a:off x="8651" y="9115"/>
              <a:ext cx="806" cy="179"/>
              <a:chOff x="8651" y="9544"/>
              <a:chExt cx="806" cy="179"/>
            </a:xfrm>
            <a:grpFill/>
          </p:grpSpPr>
          <p:sp>
            <p:nvSpPr>
              <p:cNvPr id="1048680" name="椭圆 29"/>
              <p:cNvSpPr>
                <a:spLocks noChangeAspect="1"/>
              </p:cNvSpPr>
              <p:nvPr>
                <p:custDataLst>
                  <p:tags r:id="rId8"/>
                </p:custDataLst>
              </p:nvPr>
            </p:nvSpPr>
            <p:spPr>
              <a:xfrm rot="5400000" flipH="1">
                <a:off x="9278" y="9544"/>
                <a:ext cx="179"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82" name="椭圆 30"/>
              <p:cNvSpPr>
                <a:spLocks noChangeAspect="1"/>
              </p:cNvSpPr>
              <p:nvPr>
                <p:custDataLst>
                  <p:tags r:id="rId9"/>
                </p:custDataLst>
              </p:nvPr>
            </p:nvSpPr>
            <p:spPr>
              <a:xfrm rot="5400000" flipH="1">
                <a:off x="8651" y="9544"/>
                <a:ext cx="179"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39" name="组合 18"/>
            <p:cNvGrpSpPr/>
            <p:nvPr/>
          </p:nvGrpSpPr>
          <p:grpSpPr>
            <a:xfrm>
              <a:off x="8651" y="8479"/>
              <a:ext cx="807" cy="178"/>
              <a:chOff x="8651" y="8765"/>
              <a:chExt cx="807" cy="178"/>
            </a:xfrm>
            <a:grpFill/>
          </p:grpSpPr>
          <p:sp>
            <p:nvSpPr>
              <p:cNvPr id="1048684" name="椭圆 27"/>
              <p:cNvSpPr>
                <a:spLocks noChangeAspect="1"/>
              </p:cNvSpPr>
              <p:nvPr>
                <p:custDataLst>
                  <p:tags r:id="rId10"/>
                </p:custDataLst>
              </p:nvPr>
            </p:nvSpPr>
            <p:spPr>
              <a:xfrm rot="5400000" flipH="1">
                <a:off x="9279" y="876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86" name="椭圆 28"/>
              <p:cNvSpPr>
                <a:spLocks noChangeAspect="1"/>
              </p:cNvSpPr>
              <p:nvPr>
                <p:custDataLst>
                  <p:tags r:id="rId11"/>
                </p:custDataLst>
              </p:nvPr>
            </p:nvSpPr>
            <p:spPr>
              <a:xfrm rot="5400000" flipH="1">
                <a:off x="8651" y="876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41" name="组合 20"/>
            <p:cNvGrpSpPr/>
            <p:nvPr/>
          </p:nvGrpSpPr>
          <p:grpSpPr>
            <a:xfrm>
              <a:off x="8651" y="7842"/>
              <a:ext cx="807" cy="178"/>
              <a:chOff x="8651" y="7985"/>
              <a:chExt cx="807" cy="178"/>
            </a:xfrm>
            <a:grpFill/>
          </p:grpSpPr>
          <p:sp>
            <p:nvSpPr>
              <p:cNvPr id="1048688" name="椭圆 25"/>
              <p:cNvSpPr>
                <a:spLocks noChangeAspect="1"/>
              </p:cNvSpPr>
              <p:nvPr>
                <p:custDataLst>
                  <p:tags r:id="rId12"/>
                </p:custDataLst>
              </p:nvPr>
            </p:nvSpPr>
            <p:spPr>
              <a:xfrm rot="5400000" flipH="1">
                <a:off x="9279" y="798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90" name="椭圆 26"/>
              <p:cNvSpPr>
                <a:spLocks noChangeAspect="1"/>
              </p:cNvSpPr>
              <p:nvPr>
                <p:custDataLst>
                  <p:tags r:id="rId13"/>
                </p:custDataLst>
              </p:nvPr>
            </p:nvSpPr>
            <p:spPr>
              <a:xfrm rot="5400000" flipH="1">
                <a:off x="8651" y="798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43" name="组合 21"/>
            <p:cNvGrpSpPr/>
            <p:nvPr/>
          </p:nvGrpSpPr>
          <p:grpSpPr>
            <a:xfrm>
              <a:off x="8651" y="7205"/>
              <a:ext cx="807" cy="178"/>
              <a:chOff x="8651" y="7205"/>
              <a:chExt cx="807" cy="178"/>
            </a:xfrm>
            <a:grpFill/>
          </p:grpSpPr>
          <p:sp>
            <p:nvSpPr>
              <p:cNvPr id="1048692" name="椭圆 22"/>
              <p:cNvSpPr>
                <a:spLocks noChangeAspect="1"/>
              </p:cNvSpPr>
              <p:nvPr>
                <p:custDataLst>
                  <p:tags r:id="rId14"/>
                </p:custDataLst>
              </p:nvPr>
            </p:nvSpPr>
            <p:spPr>
              <a:xfrm rot="5400000" flipH="1">
                <a:off x="9279" y="720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94" name="椭圆 24"/>
              <p:cNvSpPr>
                <a:spLocks noChangeAspect="1"/>
              </p:cNvSpPr>
              <p:nvPr>
                <p:custDataLst>
                  <p:tags r:id="rId15"/>
                </p:custDataLst>
              </p:nvPr>
            </p:nvSpPr>
            <p:spPr>
              <a:xfrm rot="5400000" flipH="1">
                <a:off x="8651" y="720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sp>
        <p:nvSpPr>
          <p:cNvPr id="1048696" name="任意多边形: 形状 31" descr="波浪1资源 1"/>
          <p:cNvSpPr/>
          <p:nvPr userDrawn="1">
            <p:custDataLst>
              <p:tags r:id="rId16"/>
            </p:custDataLst>
          </p:nvPr>
        </p:nvSpPr>
        <p:spPr>
          <a:xfrm>
            <a:off x="9172576" y="2862604"/>
            <a:ext cx="3019425" cy="3993396"/>
          </a:xfrm>
          <a:custGeom>
            <a:avLst/>
            <a:gdLst>
              <a:gd name="connsiteX0" fmla="*/ 3019425 w 3019425"/>
              <a:gd name="connsiteY0" fmla="*/ 0 h 3993396"/>
              <a:gd name="connsiteX1" fmla="*/ 3019425 w 3019425"/>
              <a:gd name="connsiteY1" fmla="*/ 3993396 h 3993396"/>
              <a:gd name="connsiteX2" fmla="*/ 0 w 3019425"/>
              <a:gd name="connsiteY2" fmla="*/ 3993396 h 3993396"/>
              <a:gd name="connsiteX3" fmla="*/ 0 w 3019425"/>
              <a:gd name="connsiteY3" fmla="*/ 3117146 h 3993396"/>
              <a:gd name="connsiteX4" fmla="*/ 460299 w 3019425"/>
              <a:gd name="connsiteY4" fmla="*/ 2656847 h 3993396"/>
              <a:gd name="connsiteX5" fmla="*/ 876250 w 3019425"/>
              <a:gd name="connsiteY5" fmla="*/ 2656847 h 3993396"/>
              <a:gd name="connsiteX6" fmla="*/ 1336549 w 3019425"/>
              <a:gd name="connsiteY6" fmla="*/ 2196783 h 3993396"/>
              <a:gd name="connsiteX7" fmla="*/ 1336549 w 3019425"/>
              <a:gd name="connsiteY7" fmla="*/ 2196666 h 3993396"/>
              <a:gd name="connsiteX8" fmla="*/ 1336549 w 3019425"/>
              <a:gd name="connsiteY8" fmla="*/ 1780714 h 3993396"/>
              <a:gd name="connsiteX9" fmla="*/ 1796731 w 3019425"/>
              <a:gd name="connsiteY9" fmla="*/ 1320415 h 3993396"/>
              <a:gd name="connsiteX10" fmla="*/ 2212800 w 3019425"/>
              <a:gd name="connsiteY10" fmla="*/ 1320415 h 3993396"/>
              <a:gd name="connsiteX11" fmla="*/ 2672981 w 3019425"/>
              <a:gd name="connsiteY11" fmla="*/ 860234 h 3993396"/>
              <a:gd name="connsiteX12" fmla="*/ 2672981 w 3019425"/>
              <a:gd name="connsiteY12" fmla="*/ 860116 h 3993396"/>
              <a:gd name="connsiteX13" fmla="*/ 2672981 w 3019425"/>
              <a:gd name="connsiteY13" fmla="*/ 444400 h 3993396"/>
              <a:gd name="connsiteX14" fmla="*/ 2954111 w 3019425"/>
              <a:gd name="connsiteY14" fmla="*/ 20274 h 3993396"/>
              <a:gd name="connsiteX15" fmla="*/ 3019425 w 3019425"/>
              <a:gd name="connsiteY15" fmla="*/ 0 h 399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19425" h="3993396">
                <a:moveTo>
                  <a:pt x="3019425" y="0"/>
                </a:moveTo>
                <a:lnTo>
                  <a:pt x="3019425" y="3993396"/>
                </a:lnTo>
                <a:lnTo>
                  <a:pt x="0" y="3993396"/>
                </a:lnTo>
                <a:lnTo>
                  <a:pt x="0" y="3117146"/>
                </a:lnTo>
                <a:cubicBezTo>
                  <a:pt x="0" y="2862930"/>
                  <a:pt x="206083" y="2656847"/>
                  <a:pt x="460299" y="2656847"/>
                </a:cubicBezTo>
                <a:lnTo>
                  <a:pt x="876250" y="2656847"/>
                </a:lnTo>
                <a:cubicBezTo>
                  <a:pt x="1130402" y="2656912"/>
                  <a:pt x="1336484" y="2450934"/>
                  <a:pt x="1336549" y="2196783"/>
                </a:cubicBezTo>
                <a:cubicBezTo>
                  <a:pt x="1336549" y="2196744"/>
                  <a:pt x="1336549" y="2196705"/>
                  <a:pt x="1336549" y="2196666"/>
                </a:cubicBezTo>
                <a:lnTo>
                  <a:pt x="1336549" y="1780714"/>
                </a:lnTo>
                <a:cubicBezTo>
                  <a:pt x="1336549" y="1526544"/>
                  <a:pt x="1542561" y="1320480"/>
                  <a:pt x="1796731" y="1320415"/>
                </a:cubicBezTo>
                <a:lnTo>
                  <a:pt x="2212800" y="1320415"/>
                </a:lnTo>
                <a:cubicBezTo>
                  <a:pt x="2466951" y="1320415"/>
                  <a:pt x="2672981" y="1114385"/>
                  <a:pt x="2672981" y="860234"/>
                </a:cubicBezTo>
                <a:cubicBezTo>
                  <a:pt x="2672981" y="860195"/>
                  <a:pt x="2672981" y="860155"/>
                  <a:pt x="2672981" y="860116"/>
                </a:cubicBezTo>
                <a:lnTo>
                  <a:pt x="2672981" y="444400"/>
                </a:lnTo>
                <a:cubicBezTo>
                  <a:pt x="2672981" y="253738"/>
                  <a:pt x="2788903" y="90151"/>
                  <a:pt x="2954111" y="20274"/>
                </a:cubicBezTo>
                <a:lnTo>
                  <a:pt x="3019425" y="0"/>
                </a:lnTo>
                <a:close/>
              </a:path>
            </a:pathLst>
          </a:custGeom>
          <a:solidFill>
            <a:schemeClr val="accent4"/>
          </a:solidFill>
          <a:ln w="11760" cap="flat">
            <a:noFill/>
            <a:prstDash val="solid"/>
            <a:miter/>
          </a:ln>
        </p:spPr>
        <p:txBody>
          <a:bodyPr anchor="ctr" rtlCol="0"/>
          <a:p>
            <a:endParaRPr altLang="en-US" lang="zh-CN"/>
          </a:p>
        </p:txBody>
      </p:sp>
      <p:grpSp>
        <p:nvGrpSpPr>
          <p:cNvPr id="45" name="组合 32"/>
          <p:cNvGrpSpPr/>
          <p:nvPr userDrawn="1">
            <p:custDataLst>
              <p:tags r:id="rId17"/>
            </p:custDataLst>
          </p:nvPr>
        </p:nvGrpSpPr>
        <p:grpSpPr>
          <a:xfrm>
            <a:off x="3089660" y="0"/>
            <a:ext cx="2728840" cy="1364420"/>
            <a:chOff x="3089660" y="0"/>
            <a:chExt cx="2728840" cy="1364420"/>
          </a:xfrm>
        </p:grpSpPr>
        <p:sp>
          <p:nvSpPr>
            <p:cNvPr id="1048698" name="任意多边形: 形状 33"/>
            <p:cNvSpPr/>
            <p:nvPr>
              <p:custDataLst>
                <p:tags r:id="rId18"/>
              </p:custDataLst>
            </p:nvPr>
          </p:nvSpPr>
          <p:spPr>
            <a:xfrm>
              <a:off x="3825125" y="0"/>
              <a:ext cx="1257910" cy="628955"/>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p>
          </p:txBody>
        </p:sp>
        <p:sp>
          <p:nvSpPr>
            <p:cNvPr id="1048700" name="任意多边形: 形状 34"/>
            <p:cNvSpPr/>
            <p:nvPr>
              <p:custDataLst>
                <p:tags r:id="rId19"/>
              </p:custDataLst>
            </p:nvPr>
          </p:nvSpPr>
          <p:spPr>
            <a:xfrm>
              <a:off x="3651277" y="0"/>
              <a:ext cx="1605606" cy="802804"/>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sp>
          <p:nvSpPr>
            <p:cNvPr id="1048702" name="任意多边形: 形状 35"/>
            <p:cNvSpPr/>
            <p:nvPr>
              <p:custDataLst>
                <p:tags r:id="rId20"/>
              </p:custDataLst>
            </p:nvPr>
          </p:nvSpPr>
          <p:spPr>
            <a:xfrm>
              <a:off x="3483452" y="0"/>
              <a:ext cx="1941257" cy="970629"/>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sp>
          <p:nvSpPr>
            <p:cNvPr id="1048704" name="任意多边形: 形状 36"/>
            <p:cNvSpPr/>
            <p:nvPr>
              <p:custDataLst>
                <p:tags r:id="rId21"/>
              </p:custDataLst>
            </p:nvPr>
          </p:nvSpPr>
          <p:spPr>
            <a:xfrm>
              <a:off x="3301845" y="0"/>
              <a:ext cx="2304471" cy="1152236"/>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sp>
          <p:nvSpPr>
            <p:cNvPr id="1048706" name="任意多边形: 形状 37"/>
            <p:cNvSpPr/>
            <p:nvPr>
              <p:custDataLst>
                <p:tags r:id="rId22"/>
              </p:custDataLst>
            </p:nvPr>
          </p:nvSpPr>
          <p:spPr>
            <a:xfrm>
              <a:off x="3089660" y="0"/>
              <a:ext cx="2728840" cy="1364420"/>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grpSp>
      <p:sp>
        <p:nvSpPr>
          <p:cNvPr id="1048708" name="标题 1"/>
          <p:cNvSpPr>
            <a:spLocks noGrp="1"/>
          </p:cNvSpPr>
          <p:nvPr>
            <p:ph type="ctrTitle" hasCustomPrompt="1"/>
            <p:custDataLst>
              <p:tags r:id="rId23"/>
            </p:custDataLst>
          </p:nvPr>
        </p:nvSpPr>
        <p:spPr>
          <a:xfrm>
            <a:off x="838200" y="2131488"/>
            <a:ext cx="8708376" cy="1800000"/>
          </a:xfrm>
        </p:spPr>
        <p:txBody>
          <a:bodyPr anchor="t">
            <a:normAutofit/>
          </a:bodyPr>
          <a:lstStyle>
            <a:lvl1pPr algn="l">
              <a:lnSpc>
                <a:spcPct val="100000"/>
              </a:lnSpc>
              <a:defRPr sz="5400">
                <a:solidFill>
                  <a:schemeClr val="accent4"/>
                </a:solidFill>
              </a:defRPr>
            </a:lvl1pPr>
          </a:lstStyle>
          <a:p>
            <a:r>
              <a:rPr altLang="en-US" dirty="0" lang="zh-CN"/>
              <a:t>单击此处编辑母版</a:t>
            </a:r>
            <a:br>
              <a:rPr altLang="zh-CN" dirty="0" lang="en-US"/>
            </a:br>
            <a:r>
              <a:rPr altLang="en-US" dirty="0" lang="zh-CN"/>
              <a:t>标题样式</a:t>
            </a:r>
            <a:endParaRPr altLang="en-US" dirty="0" lang="zh-CN"/>
          </a:p>
        </p:txBody>
      </p:sp>
      <p:sp>
        <p:nvSpPr>
          <p:cNvPr id="1048710" name="日期占位符 3"/>
          <p:cNvSpPr>
            <a:spLocks noGrp="1"/>
          </p:cNvSpPr>
          <p:nvPr>
            <p:ph type="dt" sz="half" idx="10"/>
            <p:custDataLst>
              <p:tags r:id="rId24"/>
            </p:custDataLst>
          </p:nvPr>
        </p:nvSpPr>
        <p:spPr/>
        <p:txBody>
          <a:bodyPr>
            <a:normAutofit/>
          </a:bodyPr>
          <a:p>
            <a:fld id="{5592522B-0F24-4480-B9DD-A9474A6880D6}" type="datetimeFigureOut">
              <a:rPr altLang="en-US" lang="zh-CN" smtClean="0"/>
            </a:fld>
            <a:endParaRPr altLang="en-US" lang="zh-CN"/>
          </a:p>
        </p:txBody>
      </p:sp>
      <p:sp>
        <p:nvSpPr>
          <p:cNvPr id="1048712" name="页脚占位符 4"/>
          <p:cNvSpPr>
            <a:spLocks noGrp="1"/>
          </p:cNvSpPr>
          <p:nvPr>
            <p:ph type="ftr" sz="quarter" idx="11"/>
            <p:custDataLst>
              <p:tags r:id="rId25"/>
            </p:custDataLst>
          </p:nvPr>
        </p:nvSpPr>
        <p:spPr/>
        <p:txBody>
          <a:bodyPr>
            <a:normAutofit/>
          </a:bodyPr>
          <a:p>
            <a:endParaRPr altLang="en-US" dirty="0" lang="zh-CN"/>
          </a:p>
        </p:txBody>
      </p:sp>
      <p:sp>
        <p:nvSpPr>
          <p:cNvPr id="1048714" name="灯片编号占位符 5"/>
          <p:cNvSpPr>
            <a:spLocks noGrp="1"/>
          </p:cNvSpPr>
          <p:nvPr>
            <p:ph type="sldNum" sz="quarter" idx="12"/>
            <p:custDataLst>
              <p:tags r:id="rId2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16" name="文本占位符 9"/>
          <p:cNvSpPr>
            <a:spLocks noGrp="1"/>
          </p:cNvSpPr>
          <p:nvPr>
            <p:ph type="body" sz="quarter" idx="13" hasCustomPrompt="1"/>
            <p:custDataLst>
              <p:tags r:id="rId27"/>
            </p:custDataLst>
          </p:nvPr>
        </p:nvSpPr>
        <p:spPr>
          <a:xfrm>
            <a:off x="842642" y="5230368"/>
            <a:ext cx="2743199" cy="976128"/>
          </a:xfrm>
        </p:spPr>
        <p:txBody>
          <a:bodyPr anchor="b">
            <a:normAutofit/>
          </a:bodyPr>
          <a:lstStyle>
            <a:lvl1pPr indent="0" marL="0">
              <a:lnSpc>
                <a:spcPct val="100000"/>
              </a:lnSpc>
              <a:buNone/>
              <a:defRPr b="1" sz="1600">
                <a:solidFill>
                  <a:schemeClr val="accent4"/>
                </a:solidFill>
              </a:defRPr>
            </a:lvl1pPr>
          </a:lstStyle>
          <a:p>
            <a:pPr lvl="0"/>
            <a:r>
              <a:rPr altLang="en-US" dirty="0" lang="zh-CN"/>
              <a:t>公司名占位符</a:t>
            </a:r>
            <a:endParaRPr altLang="en-US" dirty="0" lang="zh-CN"/>
          </a:p>
        </p:txBody>
      </p:sp>
      <p:sp>
        <p:nvSpPr>
          <p:cNvPr id="1048718" name="文本占位符 13"/>
          <p:cNvSpPr>
            <a:spLocks noGrp="1"/>
          </p:cNvSpPr>
          <p:nvPr>
            <p:ph type="body" sz="quarter" idx="14" hasCustomPrompt="1"/>
            <p:custDataLst>
              <p:tags r:id="rId28"/>
            </p:custDataLst>
          </p:nvPr>
        </p:nvSpPr>
        <p:spPr>
          <a:xfrm>
            <a:off x="3360716" y="4168127"/>
            <a:ext cx="2950805" cy="976128"/>
          </a:xfrm>
        </p:spPr>
        <p:txBody>
          <a:bodyPr anchor="t">
            <a:normAutofit/>
          </a:bodyPr>
          <a:lstStyle>
            <a:lvl1pPr algn="l" indent="0" marL="0">
              <a:lnSpc>
                <a:spcPct val="100000"/>
              </a:lnSpc>
              <a:buNone/>
              <a:defRPr sz="1600">
                <a:solidFill>
                  <a:schemeClr val="accent3"/>
                </a:solidFill>
              </a:defRPr>
            </a:lvl1pPr>
          </a:lstStyle>
          <a:p>
            <a:pPr lvl="0"/>
            <a:r>
              <a:rPr altLang="en-US" dirty="0" lang="zh-CN"/>
              <a:t>日期时间占位符</a:t>
            </a:r>
            <a:endParaRPr altLang="en-US" dirty="0" lang="zh-CN"/>
          </a:p>
        </p:txBody>
      </p:sp>
      <p:sp>
        <p:nvSpPr>
          <p:cNvPr id="1048720" name="文本占位符 23"/>
          <p:cNvSpPr>
            <a:spLocks noGrp="1"/>
          </p:cNvSpPr>
          <p:nvPr>
            <p:ph type="body" sz="quarter" idx="17" hasCustomPrompt="1"/>
            <p:custDataLst>
              <p:tags r:id="rId29"/>
            </p:custDataLst>
          </p:nvPr>
        </p:nvSpPr>
        <p:spPr>
          <a:xfrm>
            <a:off x="838200" y="4168895"/>
            <a:ext cx="2463645" cy="976128"/>
          </a:xfrm>
        </p:spPr>
        <p:txBody>
          <a:bodyPr anchor="t">
            <a:normAutofit/>
          </a:bodyPr>
          <a:lstStyle>
            <a:lvl1pPr algn="l" indent="0" marL="0">
              <a:lnSpc>
                <a:spcPct val="100000"/>
              </a:lnSpc>
              <a:buNone/>
              <a:defRPr sz="1600">
                <a:solidFill>
                  <a:schemeClr val="accent3"/>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7" name=""/>
        <p:cNvGrpSpPr/>
        <p:nvPr/>
      </p:nvGrpSpPr>
      <p:grpSpPr>
        <a:xfrm>
          <a:off x="0" y="0"/>
          <a:ext cx="0" cy="0"/>
          <a:chOff x="0" y="0"/>
          <a:chExt cx="0" cy="0"/>
        </a:xfrm>
      </p:grpSpPr>
      <p:sp>
        <p:nvSpPr>
          <p:cNvPr id="104872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28" name="页脚占位符 4"/>
          <p:cNvSpPr>
            <a:spLocks noGrp="1"/>
          </p:cNvSpPr>
          <p:nvPr>
            <p:ph type="ftr" sz="quarter" idx="11"/>
            <p:custDataLst>
              <p:tags r:id="rId4"/>
            </p:custDataLst>
          </p:nvPr>
        </p:nvSpPr>
        <p:spPr/>
        <p:txBody>
          <a:bodyPr/>
          <a:p>
            <a:endParaRPr altLang="en-US" lang="zh-CN"/>
          </a:p>
        </p:txBody>
      </p:sp>
      <p:sp>
        <p:nvSpPr>
          <p:cNvPr id="104873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9" name=""/>
        <p:cNvGrpSpPr/>
        <p:nvPr/>
      </p:nvGrpSpPr>
      <p:grpSpPr>
        <a:xfrm>
          <a:off x="0" y="0"/>
          <a:ext cx="0" cy="0"/>
          <a:chOff x="0" y="0"/>
          <a:chExt cx="0" cy="0"/>
        </a:xfrm>
      </p:grpSpPr>
      <p:sp>
        <p:nvSpPr>
          <p:cNvPr id="1048732" name="图片 8" descr="波浪3资源 2"/>
          <p:cNvSpPr/>
          <p:nvPr/>
        </p:nvSpPr>
        <p:spPr>
          <a:xfrm flipH="1">
            <a:off x="0" y="1166495"/>
            <a:ext cx="5688960" cy="5688960"/>
          </a:xfrm>
          <a:custGeom>
            <a:avLst/>
            <a:gdLst>
              <a:gd name="connsiteX0" fmla="*/ 5688961 w 5688960"/>
              <a:gd name="connsiteY0" fmla="*/ 0 h 5688960"/>
              <a:gd name="connsiteX1" fmla="*/ 5688961 w 5688960"/>
              <a:gd name="connsiteY1" fmla="*/ 5688961 h 5688960"/>
              <a:gd name="connsiteX2" fmla="*/ 0 w 5688960"/>
              <a:gd name="connsiteY2" fmla="*/ 5688961 h 5688960"/>
              <a:gd name="connsiteX3" fmla="*/ 1374264 w 5688960"/>
              <a:gd name="connsiteY3" fmla="*/ 5166681 h 5688960"/>
              <a:gd name="connsiteX4" fmla="*/ 1896543 w 5688960"/>
              <a:gd name="connsiteY4" fmla="*/ 3792417 h 5688960"/>
              <a:gd name="connsiteX5" fmla="*/ 3270808 w 5688960"/>
              <a:gd name="connsiteY5" fmla="*/ 3270138 h 5688960"/>
              <a:gd name="connsiteX6" fmla="*/ 3793087 w 5688960"/>
              <a:gd name="connsiteY6" fmla="*/ 1895740 h 5688960"/>
              <a:gd name="connsiteX7" fmla="*/ 5167485 w 5688960"/>
              <a:gd name="connsiteY7" fmla="*/ 1373461 h 5688960"/>
              <a:gd name="connsiteX8" fmla="*/ 5688961 w 5688960"/>
              <a:gd name="connsiteY8" fmla="*/ 0 h 568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8960" h="5688960">
                <a:moveTo>
                  <a:pt x="5688961" y="0"/>
                </a:moveTo>
                <a:lnTo>
                  <a:pt x="5688961" y="5688961"/>
                </a:lnTo>
                <a:lnTo>
                  <a:pt x="0" y="5688961"/>
                </a:lnTo>
                <a:cubicBezTo>
                  <a:pt x="473935" y="5214758"/>
                  <a:pt x="900195" y="5641018"/>
                  <a:pt x="1374264" y="5166681"/>
                </a:cubicBezTo>
                <a:cubicBezTo>
                  <a:pt x="1848333" y="4692345"/>
                  <a:pt x="1422073" y="4266352"/>
                  <a:pt x="1896543" y="3792417"/>
                </a:cubicBezTo>
                <a:cubicBezTo>
                  <a:pt x="2371014" y="3318482"/>
                  <a:pt x="2796739" y="3744475"/>
                  <a:pt x="3270808" y="3270138"/>
                </a:cubicBezTo>
                <a:cubicBezTo>
                  <a:pt x="3744877" y="2795801"/>
                  <a:pt x="3318616" y="2369809"/>
                  <a:pt x="3793087" y="1895740"/>
                </a:cubicBezTo>
                <a:cubicBezTo>
                  <a:pt x="4267558" y="1421671"/>
                  <a:pt x="4693416" y="1847797"/>
                  <a:pt x="5167485" y="1373461"/>
                </a:cubicBezTo>
                <a:cubicBezTo>
                  <a:pt x="5641554" y="899124"/>
                  <a:pt x="5214624" y="474069"/>
                  <a:pt x="5688961" y="0"/>
                </a:cubicBezTo>
                <a:close/>
              </a:path>
            </a:pathLst>
          </a:custGeom>
          <a:solidFill>
            <a:schemeClr val="accent4"/>
          </a:solidFill>
          <a:ln w="13380" cap="flat">
            <a:noFill/>
            <a:prstDash val="solid"/>
            <a:miter/>
          </a:ln>
        </p:spPr>
        <p:txBody>
          <a:bodyPr anchor="ctr" rtlCol="0"/>
          <a:p>
            <a:endParaRPr altLang="en-US" lang="zh-CN"/>
          </a:p>
        </p:txBody>
      </p:sp>
      <p:sp>
        <p:nvSpPr>
          <p:cNvPr id="1048734" name="日期占位符 6"/>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圆角矩形 9"/>
          <p:cNvSpPr/>
          <p:nvPr userDrawn="1">
            <p:custDataLst>
              <p:tags r:id="rId2"/>
            </p:custDataLst>
          </p:nvPr>
        </p:nvSpPr>
        <p:spPr>
          <a:xfrm flipH="1">
            <a:off x="2814955" y="2491740"/>
            <a:ext cx="2459990" cy="1563370"/>
          </a:xfrm>
          <a:prstGeom prst="roundRect">
            <a:avLst>
              <a:gd name="adj" fmla="val 50000"/>
            </a:avLst>
          </a:prstGeom>
          <a:solidFill>
            <a:schemeClr val="accent6">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51" name="组合 5"/>
          <p:cNvGrpSpPr/>
          <p:nvPr userDrawn="1">
            <p:custDataLst>
              <p:tags r:id="rId3"/>
            </p:custDataLst>
          </p:nvPr>
        </p:nvGrpSpPr>
        <p:grpSpPr>
          <a:xfrm>
            <a:off x="5137785" y="4574540"/>
            <a:ext cx="600710" cy="1326515"/>
            <a:chOff x="8651" y="7204"/>
            <a:chExt cx="946" cy="2089"/>
          </a:xfrm>
          <a:solidFill>
            <a:schemeClr val="accent5">
              <a:alpha val="50000"/>
            </a:schemeClr>
          </a:solidFill>
        </p:grpSpPr>
        <p:grpSp>
          <p:nvGrpSpPr>
            <p:cNvPr id="53" name="组合 9"/>
            <p:cNvGrpSpPr/>
            <p:nvPr/>
          </p:nvGrpSpPr>
          <p:grpSpPr>
            <a:xfrm>
              <a:off x="8651" y="9115"/>
              <a:ext cx="945" cy="178"/>
              <a:chOff x="8651" y="9544"/>
              <a:chExt cx="945" cy="178"/>
            </a:xfrm>
            <a:grpFill/>
          </p:grpSpPr>
          <p:sp>
            <p:nvSpPr>
              <p:cNvPr id="1048738" name="椭圆 19"/>
              <p:cNvSpPr>
                <a:spLocks noChangeAspect="1"/>
              </p:cNvSpPr>
              <p:nvPr>
                <p:custDataLst>
                  <p:tags r:id="rId4"/>
                </p:custDataLst>
              </p:nvPr>
            </p:nvSpPr>
            <p:spPr>
              <a:xfrm rot="5400000" flipH="1">
                <a:off x="9418" y="9544"/>
                <a:ext cx="179"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椭圆 20"/>
              <p:cNvSpPr>
                <a:spLocks noChangeAspect="1"/>
              </p:cNvSpPr>
              <p:nvPr>
                <p:custDataLst>
                  <p:tags r:id="rId5"/>
                </p:custDataLst>
              </p:nvPr>
            </p:nvSpPr>
            <p:spPr>
              <a:xfrm rot="5400000" flipH="1">
                <a:off x="8651" y="9544"/>
                <a:ext cx="179"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55" name="组合 10"/>
            <p:cNvGrpSpPr/>
            <p:nvPr/>
          </p:nvGrpSpPr>
          <p:grpSpPr>
            <a:xfrm>
              <a:off x="8651" y="8478"/>
              <a:ext cx="946" cy="178"/>
              <a:chOff x="8651" y="8764"/>
              <a:chExt cx="946" cy="178"/>
            </a:xfrm>
            <a:grpFill/>
          </p:grpSpPr>
          <p:sp>
            <p:nvSpPr>
              <p:cNvPr id="1048742" name="椭圆 17"/>
              <p:cNvSpPr>
                <a:spLocks noChangeAspect="1"/>
              </p:cNvSpPr>
              <p:nvPr>
                <p:custDataLst>
                  <p:tags r:id="rId6"/>
                </p:custDataLst>
              </p:nvPr>
            </p:nvSpPr>
            <p:spPr>
              <a:xfrm rot="5400000" flipH="1">
                <a:off x="9419" y="876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4" name="椭圆 18"/>
              <p:cNvSpPr>
                <a:spLocks noChangeAspect="1"/>
              </p:cNvSpPr>
              <p:nvPr>
                <p:custDataLst>
                  <p:tags r:id="rId7"/>
                </p:custDataLst>
              </p:nvPr>
            </p:nvSpPr>
            <p:spPr>
              <a:xfrm rot="5400000" flipH="1">
                <a:off x="8651" y="876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57" name="组合 11"/>
            <p:cNvGrpSpPr/>
            <p:nvPr/>
          </p:nvGrpSpPr>
          <p:grpSpPr>
            <a:xfrm>
              <a:off x="8651" y="7841"/>
              <a:ext cx="946" cy="178"/>
              <a:chOff x="8651" y="7984"/>
              <a:chExt cx="946" cy="178"/>
            </a:xfrm>
            <a:grpFill/>
          </p:grpSpPr>
          <p:sp>
            <p:nvSpPr>
              <p:cNvPr id="1048746" name="椭圆 15"/>
              <p:cNvSpPr>
                <a:spLocks noChangeAspect="1"/>
              </p:cNvSpPr>
              <p:nvPr>
                <p:custDataLst>
                  <p:tags r:id="rId8"/>
                </p:custDataLst>
              </p:nvPr>
            </p:nvSpPr>
            <p:spPr>
              <a:xfrm rot="5400000" flipH="1">
                <a:off x="9419" y="798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8" name="椭圆 16"/>
              <p:cNvSpPr>
                <a:spLocks noChangeAspect="1"/>
              </p:cNvSpPr>
              <p:nvPr>
                <p:custDataLst>
                  <p:tags r:id="rId9"/>
                </p:custDataLst>
              </p:nvPr>
            </p:nvSpPr>
            <p:spPr>
              <a:xfrm rot="5400000" flipH="1">
                <a:off x="8651" y="798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59" name="组合 12"/>
            <p:cNvGrpSpPr/>
            <p:nvPr/>
          </p:nvGrpSpPr>
          <p:grpSpPr>
            <a:xfrm>
              <a:off x="8651" y="7204"/>
              <a:ext cx="946" cy="178"/>
              <a:chOff x="8651" y="7204"/>
              <a:chExt cx="946" cy="178"/>
            </a:xfrm>
            <a:grpFill/>
          </p:grpSpPr>
          <p:sp>
            <p:nvSpPr>
              <p:cNvPr id="1048750" name="椭圆 13"/>
              <p:cNvSpPr>
                <a:spLocks noChangeAspect="1"/>
              </p:cNvSpPr>
              <p:nvPr>
                <p:custDataLst>
                  <p:tags r:id="rId10"/>
                </p:custDataLst>
              </p:nvPr>
            </p:nvSpPr>
            <p:spPr>
              <a:xfrm rot="5400000" flipH="1">
                <a:off x="9419" y="720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52" name="椭圆 14"/>
              <p:cNvSpPr>
                <a:spLocks noChangeAspect="1"/>
              </p:cNvSpPr>
              <p:nvPr>
                <p:custDataLst>
                  <p:tags r:id="rId11"/>
                </p:custDataLst>
              </p:nvPr>
            </p:nvSpPr>
            <p:spPr>
              <a:xfrm rot="5400000" flipH="1">
                <a:off x="8651" y="720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sp>
        <p:nvSpPr>
          <p:cNvPr id="1048754" name="椭圆 21"/>
          <p:cNvSpPr>
            <a:spLocks noChangeAspect="1"/>
          </p:cNvSpPr>
          <p:nvPr userDrawn="1">
            <p:custDataLst>
              <p:tags r:id="rId12"/>
            </p:custDataLst>
          </p:nvPr>
        </p:nvSpPr>
        <p:spPr>
          <a:xfrm flipH="1">
            <a:off x="1148715" y="1753235"/>
            <a:ext cx="3039745" cy="3040380"/>
          </a:xfrm>
          <a:prstGeom prst="ellipse"/>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61" name="组合 24"/>
          <p:cNvGrpSpPr/>
          <p:nvPr userDrawn="1">
            <p:custDataLst>
              <p:tags r:id="rId13"/>
            </p:custDataLst>
          </p:nvPr>
        </p:nvGrpSpPr>
        <p:grpSpPr>
          <a:xfrm rot="5400000">
            <a:off x="1190308" y="172403"/>
            <a:ext cx="467995" cy="1326515"/>
            <a:chOff x="8651" y="7205"/>
            <a:chExt cx="737" cy="2089"/>
          </a:xfrm>
          <a:solidFill>
            <a:schemeClr val="accent2"/>
          </a:solidFill>
        </p:grpSpPr>
        <p:grpSp>
          <p:nvGrpSpPr>
            <p:cNvPr id="63" name="组合 25"/>
            <p:cNvGrpSpPr/>
            <p:nvPr/>
          </p:nvGrpSpPr>
          <p:grpSpPr>
            <a:xfrm>
              <a:off x="8651" y="9115"/>
              <a:ext cx="736" cy="179"/>
              <a:chOff x="8651" y="9544"/>
              <a:chExt cx="736" cy="179"/>
            </a:xfrm>
            <a:grpFill/>
          </p:grpSpPr>
          <p:sp>
            <p:nvSpPr>
              <p:cNvPr id="1048756" name="椭圆 35"/>
              <p:cNvSpPr>
                <a:spLocks noChangeAspect="1"/>
              </p:cNvSpPr>
              <p:nvPr>
                <p:custDataLst>
                  <p:tags r:id="rId14"/>
                </p:custDataLst>
              </p:nvPr>
            </p:nvSpPr>
            <p:spPr>
              <a:xfrm rot="5400000" flipH="1">
                <a:off x="9208" y="9544"/>
                <a:ext cx="179"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58" name="椭圆 36"/>
              <p:cNvSpPr>
                <a:spLocks noChangeAspect="1"/>
              </p:cNvSpPr>
              <p:nvPr>
                <p:custDataLst>
                  <p:tags r:id="rId15"/>
                </p:custDataLst>
              </p:nvPr>
            </p:nvSpPr>
            <p:spPr>
              <a:xfrm rot="5400000" flipH="1">
                <a:off x="8651" y="9544"/>
                <a:ext cx="179"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65" name="组合 26"/>
            <p:cNvGrpSpPr/>
            <p:nvPr/>
          </p:nvGrpSpPr>
          <p:grpSpPr>
            <a:xfrm>
              <a:off x="8651" y="8479"/>
              <a:ext cx="737" cy="178"/>
              <a:chOff x="8651" y="8765"/>
              <a:chExt cx="737" cy="178"/>
            </a:xfrm>
            <a:grpFill/>
          </p:grpSpPr>
          <p:sp>
            <p:nvSpPr>
              <p:cNvPr id="1048760" name="椭圆 33"/>
              <p:cNvSpPr>
                <a:spLocks noChangeAspect="1"/>
              </p:cNvSpPr>
              <p:nvPr>
                <p:custDataLst>
                  <p:tags r:id="rId16"/>
                </p:custDataLst>
              </p:nvPr>
            </p:nvSpPr>
            <p:spPr>
              <a:xfrm rot="5400000" flipH="1">
                <a:off x="9209" y="876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62" name="椭圆 34"/>
              <p:cNvSpPr>
                <a:spLocks noChangeAspect="1"/>
              </p:cNvSpPr>
              <p:nvPr>
                <p:custDataLst>
                  <p:tags r:id="rId17"/>
                </p:custDataLst>
              </p:nvPr>
            </p:nvSpPr>
            <p:spPr>
              <a:xfrm rot="5400000" flipH="1">
                <a:off x="8651" y="876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67" name="组合 27"/>
            <p:cNvGrpSpPr/>
            <p:nvPr/>
          </p:nvGrpSpPr>
          <p:grpSpPr>
            <a:xfrm>
              <a:off x="8651" y="7842"/>
              <a:ext cx="737" cy="178"/>
              <a:chOff x="8651" y="7985"/>
              <a:chExt cx="737" cy="178"/>
            </a:xfrm>
            <a:grpFill/>
          </p:grpSpPr>
          <p:sp>
            <p:nvSpPr>
              <p:cNvPr id="1048764" name="椭圆 31"/>
              <p:cNvSpPr>
                <a:spLocks noChangeAspect="1"/>
              </p:cNvSpPr>
              <p:nvPr>
                <p:custDataLst>
                  <p:tags r:id="rId18"/>
                </p:custDataLst>
              </p:nvPr>
            </p:nvSpPr>
            <p:spPr>
              <a:xfrm rot="5400000" flipH="1">
                <a:off x="9209" y="798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66" name="椭圆 32"/>
              <p:cNvSpPr>
                <a:spLocks noChangeAspect="1"/>
              </p:cNvSpPr>
              <p:nvPr>
                <p:custDataLst>
                  <p:tags r:id="rId19"/>
                </p:custDataLst>
              </p:nvPr>
            </p:nvSpPr>
            <p:spPr>
              <a:xfrm rot="5400000" flipH="1">
                <a:off x="8651" y="798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69" name="组合 28"/>
            <p:cNvGrpSpPr/>
            <p:nvPr/>
          </p:nvGrpSpPr>
          <p:grpSpPr>
            <a:xfrm>
              <a:off x="8651" y="7205"/>
              <a:ext cx="737" cy="178"/>
              <a:chOff x="8651" y="7205"/>
              <a:chExt cx="737" cy="178"/>
            </a:xfrm>
            <a:grpFill/>
          </p:grpSpPr>
          <p:sp>
            <p:nvSpPr>
              <p:cNvPr id="1048768" name="椭圆 29"/>
              <p:cNvSpPr>
                <a:spLocks noChangeAspect="1"/>
              </p:cNvSpPr>
              <p:nvPr>
                <p:custDataLst>
                  <p:tags r:id="rId20"/>
                </p:custDataLst>
              </p:nvPr>
            </p:nvSpPr>
            <p:spPr>
              <a:xfrm rot="5400000" flipH="1">
                <a:off x="9209" y="720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70" name="椭圆 30"/>
              <p:cNvSpPr>
                <a:spLocks noChangeAspect="1"/>
              </p:cNvSpPr>
              <p:nvPr>
                <p:custDataLst>
                  <p:tags r:id="rId21"/>
                </p:custDataLst>
              </p:nvPr>
            </p:nvSpPr>
            <p:spPr>
              <a:xfrm rot="5400000" flipH="1">
                <a:off x="8651" y="720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sp>
        <p:nvSpPr>
          <p:cNvPr id="1048772" name="任意多边形: 形状 37"/>
          <p:cNvSpPr/>
          <p:nvPr userDrawn="1">
            <p:custDataLst>
              <p:tags r:id="rId22"/>
            </p:custDataLst>
          </p:nvPr>
        </p:nvSpPr>
        <p:spPr>
          <a:xfrm>
            <a:off x="0" y="5255895"/>
            <a:ext cx="1689100" cy="1172846"/>
          </a:xfrm>
          <a:custGeom>
            <a:avLst/>
            <a:gdLst>
              <a:gd name="connsiteX0" fmla="*/ 0 w 1689100"/>
              <a:gd name="connsiteY0" fmla="*/ 0 h 1172846"/>
              <a:gd name="connsiteX1" fmla="*/ 1102677 w 1689100"/>
              <a:gd name="connsiteY1" fmla="*/ 0 h 1172846"/>
              <a:gd name="connsiteX2" fmla="*/ 1677186 w 1689100"/>
              <a:gd name="connsiteY2" fmla="*/ 468238 h 1172846"/>
              <a:gd name="connsiteX3" fmla="*/ 1689100 w 1689100"/>
              <a:gd name="connsiteY3" fmla="*/ 586423 h 1172846"/>
              <a:gd name="connsiteX4" fmla="*/ 1677186 w 1689100"/>
              <a:gd name="connsiteY4" fmla="*/ 704607 h 1172846"/>
              <a:gd name="connsiteX5" fmla="*/ 1102677 w 1689100"/>
              <a:gd name="connsiteY5" fmla="*/ 1172845 h 1172846"/>
              <a:gd name="connsiteX6" fmla="*/ 0 w 1689100"/>
              <a:gd name="connsiteY6" fmla="*/ 1172846 h 1172846"/>
              <a:gd name="connsiteX7" fmla="*/ 0 w 1689100"/>
              <a:gd name="connsiteY7" fmla="*/ 0 h 1172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9100" h="1172846">
                <a:moveTo>
                  <a:pt x="0" y="0"/>
                </a:moveTo>
                <a:lnTo>
                  <a:pt x="1102677" y="0"/>
                </a:lnTo>
                <a:cubicBezTo>
                  <a:pt x="1386065" y="0"/>
                  <a:pt x="1622504" y="201016"/>
                  <a:pt x="1677186" y="468238"/>
                </a:cubicBezTo>
                <a:lnTo>
                  <a:pt x="1689100" y="586423"/>
                </a:lnTo>
                <a:lnTo>
                  <a:pt x="1677186" y="704607"/>
                </a:lnTo>
                <a:cubicBezTo>
                  <a:pt x="1622504" y="971830"/>
                  <a:pt x="1386065" y="1172845"/>
                  <a:pt x="1102677" y="1172845"/>
                </a:cubicBezTo>
                <a:lnTo>
                  <a:pt x="0" y="1172846"/>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74" name="标题 1"/>
          <p:cNvSpPr>
            <a:spLocks noGrp="1"/>
          </p:cNvSpPr>
          <p:nvPr>
            <p:ph type="title" hasCustomPrompt="1"/>
            <p:custDataLst>
              <p:tags r:id="rId23"/>
            </p:custDataLst>
          </p:nvPr>
        </p:nvSpPr>
        <p:spPr>
          <a:xfrm>
            <a:off x="1205556" y="1883753"/>
            <a:ext cx="2880000" cy="1644003"/>
          </a:xfrm>
        </p:spPr>
        <p:txBody>
          <a:bodyPr anchor="b">
            <a:normAutofit/>
          </a:bodyPr>
          <a:lstStyle>
            <a:lvl1pPr algn="ctr" rtl="0">
              <a:defRPr sz="6000">
                <a:solidFill>
                  <a:schemeClr val="bg1"/>
                </a:solidFill>
              </a:defRPr>
            </a:lvl1pPr>
          </a:lstStyle>
          <a:p>
            <a:r>
              <a:rPr altLang="en-US" dirty="0" lang="zh-CN"/>
              <a:t>标题</a:t>
            </a:r>
            <a:endParaRPr altLang="en-US" dirty="0" lang="zh-CN"/>
          </a:p>
        </p:txBody>
      </p:sp>
      <p:sp>
        <p:nvSpPr>
          <p:cNvPr id="1048776" name="文本占位符 2"/>
          <p:cNvSpPr>
            <a:spLocks noGrp="1"/>
          </p:cNvSpPr>
          <p:nvPr>
            <p:ph type="body" idx="1" hasCustomPrompt="1"/>
            <p:custDataLst>
              <p:tags r:id="rId24"/>
            </p:custDataLst>
          </p:nvPr>
        </p:nvSpPr>
        <p:spPr>
          <a:xfrm>
            <a:off x="1205557" y="3616668"/>
            <a:ext cx="2880000" cy="1071220"/>
          </a:xfrm>
        </p:spPr>
        <p:txBody>
          <a:bodyPr anchor="t"/>
          <a:lstStyle>
            <a:lvl1pPr algn="ctr" indent="0" marL="0">
              <a:buNone/>
              <a:defRPr b="0" sz="24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78" name="页脚占位符 7"/>
          <p:cNvSpPr>
            <a:spLocks noGrp="1"/>
          </p:cNvSpPr>
          <p:nvPr>
            <p:ph type="ftr" sz="quarter" idx="11"/>
            <p:custDataLst>
              <p:tags r:id="rId25"/>
            </p:custDataLst>
          </p:nvPr>
        </p:nvSpPr>
        <p:spPr/>
        <p:txBody>
          <a:bodyPr/>
          <a:p>
            <a:endParaRPr altLang="en-US" lang="zh-CN"/>
          </a:p>
        </p:txBody>
      </p:sp>
      <p:sp>
        <p:nvSpPr>
          <p:cNvPr id="1048780" name="灯片编号占位符 8"/>
          <p:cNvSpPr>
            <a:spLocks noGrp="1"/>
          </p:cNvSpPr>
          <p:nvPr>
            <p:ph type="sldNum" sz="quarter" idx="12"/>
            <p:custDataLst>
              <p:tags r:id="rId2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71" name=""/>
        <p:cNvGrpSpPr/>
        <p:nvPr/>
      </p:nvGrpSpPr>
      <p:grpSpPr>
        <a:xfrm>
          <a:off x="0" y="0"/>
          <a:ext cx="0" cy="0"/>
          <a:chOff x="0" y="0"/>
          <a:chExt cx="0" cy="0"/>
        </a:xfrm>
      </p:grpSpPr>
      <p:sp>
        <p:nvSpPr>
          <p:cNvPr id="1048782" name="图片 4" descr="波浪3资源 2"/>
          <p:cNvSpPr/>
          <p:nvPr/>
        </p:nvSpPr>
        <p:spPr>
          <a:xfrm flipH="1">
            <a:off x="0" y="1972310"/>
            <a:ext cx="4883505" cy="4883505"/>
          </a:xfrm>
          <a:custGeom>
            <a:avLst/>
            <a:gdLst>
              <a:gd name="connsiteX0" fmla="*/ 4883506 w 4883505"/>
              <a:gd name="connsiteY0" fmla="*/ 0 h 4883505"/>
              <a:gd name="connsiteX1" fmla="*/ 4883506 w 4883505"/>
              <a:gd name="connsiteY1" fmla="*/ 4883506 h 4883505"/>
              <a:gd name="connsiteX2" fmla="*/ 0 w 4883505"/>
              <a:gd name="connsiteY2" fmla="*/ 4883506 h 4883505"/>
              <a:gd name="connsiteX3" fmla="*/ 1179693 w 4883505"/>
              <a:gd name="connsiteY3" fmla="*/ 4435172 h 4883505"/>
              <a:gd name="connsiteX4" fmla="*/ 1628027 w 4883505"/>
              <a:gd name="connsiteY4" fmla="*/ 3255479 h 4883505"/>
              <a:gd name="connsiteX5" fmla="*/ 2807720 w 4883505"/>
              <a:gd name="connsiteY5" fmla="*/ 2807145 h 4883505"/>
              <a:gd name="connsiteX6" fmla="*/ 3256054 w 4883505"/>
              <a:gd name="connsiteY6" fmla="*/ 1627337 h 4883505"/>
              <a:gd name="connsiteX7" fmla="*/ 4435862 w 4883505"/>
              <a:gd name="connsiteY7" fmla="*/ 1179003 h 4883505"/>
              <a:gd name="connsiteX8" fmla="*/ 4883506 w 4883505"/>
              <a:gd name="connsiteY8" fmla="*/ 0 h 4883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3505" h="4883505">
                <a:moveTo>
                  <a:pt x="4883506" y="0"/>
                </a:moveTo>
                <a:lnTo>
                  <a:pt x="4883506" y="4883506"/>
                </a:lnTo>
                <a:lnTo>
                  <a:pt x="0" y="4883506"/>
                </a:lnTo>
                <a:cubicBezTo>
                  <a:pt x="406834" y="4476442"/>
                  <a:pt x="772744" y="4842351"/>
                  <a:pt x="1179693" y="4435172"/>
                </a:cubicBezTo>
                <a:cubicBezTo>
                  <a:pt x="1586642" y="4027993"/>
                  <a:pt x="1220733" y="3662313"/>
                  <a:pt x="1628027" y="3255479"/>
                </a:cubicBezTo>
                <a:cubicBezTo>
                  <a:pt x="2035321" y="2848645"/>
                  <a:pt x="2400771" y="3214324"/>
                  <a:pt x="2807720" y="2807145"/>
                </a:cubicBezTo>
                <a:cubicBezTo>
                  <a:pt x="3214669" y="2399966"/>
                  <a:pt x="2848760" y="2034286"/>
                  <a:pt x="3256054" y="1627337"/>
                </a:cubicBezTo>
                <a:cubicBezTo>
                  <a:pt x="3663348" y="1220388"/>
                  <a:pt x="4028913" y="1586182"/>
                  <a:pt x="4435862" y="1179003"/>
                </a:cubicBezTo>
                <a:cubicBezTo>
                  <a:pt x="4842811" y="771824"/>
                  <a:pt x="4476327" y="406949"/>
                  <a:pt x="4883506" y="0"/>
                </a:cubicBezTo>
                <a:close/>
              </a:path>
            </a:pathLst>
          </a:custGeom>
          <a:solidFill>
            <a:schemeClr val="accent1"/>
          </a:solidFill>
          <a:ln w="11475" cap="flat">
            <a:noFill/>
            <a:prstDash val="solid"/>
            <a:miter/>
          </a:ln>
        </p:spPr>
        <p:txBody>
          <a:bodyPr anchor="ctr" rtlCol="0"/>
          <a:p>
            <a:endParaRPr altLang="en-US" lang="zh-CN"/>
          </a:p>
        </p:txBody>
      </p:sp>
      <p:sp>
        <p:nvSpPr>
          <p:cNvPr id="1048784" name="图片 6" descr="波浪3资源 2"/>
          <p:cNvSpPr/>
          <p:nvPr/>
        </p:nvSpPr>
        <p:spPr>
          <a:xfrm flipV="1">
            <a:off x="8143875" y="0"/>
            <a:ext cx="4046315" cy="4046315"/>
          </a:xfrm>
          <a:custGeom>
            <a:avLst/>
            <a:gdLst>
              <a:gd name="connsiteX0" fmla="*/ 4046315 w 4046315"/>
              <a:gd name="connsiteY0" fmla="*/ 0 h 4046315"/>
              <a:gd name="connsiteX1" fmla="*/ 4046315 w 4046315"/>
              <a:gd name="connsiteY1" fmla="*/ 4046315 h 4046315"/>
              <a:gd name="connsiteX2" fmla="*/ 0 w 4046315"/>
              <a:gd name="connsiteY2" fmla="*/ 4046315 h 4046315"/>
              <a:gd name="connsiteX3" fmla="*/ 977456 w 4046315"/>
              <a:gd name="connsiteY3" fmla="*/ 3674840 h 4046315"/>
              <a:gd name="connsiteX4" fmla="*/ 1348931 w 4046315"/>
              <a:gd name="connsiteY4" fmla="*/ 2697385 h 4046315"/>
              <a:gd name="connsiteX5" fmla="*/ 2326386 w 4046315"/>
              <a:gd name="connsiteY5" fmla="*/ 2325910 h 4046315"/>
              <a:gd name="connsiteX6" fmla="*/ 2697861 w 4046315"/>
              <a:gd name="connsiteY6" fmla="*/ 1348359 h 4046315"/>
              <a:gd name="connsiteX7" fmla="*/ 3675412 w 4046315"/>
              <a:gd name="connsiteY7" fmla="*/ 976884 h 4046315"/>
              <a:gd name="connsiteX8" fmla="*/ 4046315 w 4046315"/>
              <a:gd name="connsiteY8" fmla="*/ 0 h 404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46315" h="4046315">
                <a:moveTo>
                  <a:pt x="4046315" y="0"/>
                </a:moveTo>
                <a:lnTo>
                  <a:pt x="4046315" y="4046315"/>
                </a:lnTo>
                <a:lnTo>
                  <a:pt x="0" y="4046315"/>
                </a:lnTo>
                <a:cubicBezTo>
                  <a:pt x="337090" y="3709035"/>
                  <a:pt x="640271" y="4012216"/>
                  <a:pt x="977456" y="3674840"/>
                </a:cubicBezTo>
                <a:cubicBezTo>
                  <a:pt x="1314641" y="3337465"/>
                  <a:pt x="1011460" y="3034474"/>
                  <a:pt x="1348931" y="2697385"/>
                </a:cubicBezTo>
                <a:cubicBezTo>
                  <a:pt x="1686401" y="2360295"/>
                  <a:pt x="1989201" y="2663285"/>
                  <a:pt x="2326386" y="2325910"/>
                </a:cubicBezTo>
                <a:cubicBezTo>
                  <a:pt x="2663571" y="1988534"/>
                  <a:pt x="2360390" y="1685544"/>
                  <a:pt x="2697861" y="1348359"/>
                </a:cubicBezTo>
                <a:cubicBezTo>
                  <a:pt x="3035332" y="1011174"/>
                  <a:pt x="3338227" y="1314260"/>
                  <a:pt x="3675412" y="976884"/>
                </a:cubicBezTo>
                <a:cubicBezTo>
                  <a:pt x="4012597" y="639509"/>
                  <a:pt x="3708940" y="337185"/>
                  <a:pt x="4046315" y="0"/>
                </a:cubicBezTo>
                <a:close/>
              </a:path>
            </a:pathLst>
          </a:custGeom>
          <a:solidFill>
            <a:schemeClr val="accent5">
              <a:lumMod val="40000"/>
              <a:lumOff val="60000"/>
            </a:schemeClr>
          </a:solidFill>
          <a:ln w="9525" cap="flat">
            <a:noFill/>
            <a:prstDash val="solid"/>
            <a:miter/>
          </a:ln>
        </p:spPr>
        <p:txBody>
          <a:bodyPr anchor="ctr" rtlCol="0"/>
          <a:p>
            <a:endParaRPr altLang="en-US" lang="zh-CN"/>
          </a:p>
        </p:txBody>
      </p:sp>
      <p:sp>
        <p:nvSpPr>
          <p:cNvPr id="1048786" name="椭圆 10"/>
          <p:cNvSpPr/>
          <p:nvPr userDrawn="1">
            <p:custDataLst>
              <p:tags r:id="rId1"/>
            </p:custDataLst>
          </p:nvPr>
        </p:nvSpPr>
        <p:spPr>
          <a:xfrm>
            <a:off x="1337945" y="4248785"/>
            <a:ext cx="1040130" cy="1040130"/>
          </a:xfrm>
          <a:prstGeom prst="ellipse"/>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88" name="椭圆 11"/>
          <p:cNvSpPr/>
          <p:nvPr userDrawn="1">
            <p:custDataLst>
              <p:tags r:id="rId2"/>
            </p:custDataLst>
          </p:nvPr>
        </p:nvSpPr>
        <p:spPr>
          <a:xfrm>
            <a:off x="1191895" y="4102735"/>
            <a:ext cx="1332230" cy="1332230"/>
          </a:xfrm>
          <a:prstGeom prst="ellipse"/>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90" name="椭圆 12"/>
          <p:cNvSpPr/>
          <p:nvPr userDrawn="1">
            <p:custDataLst>
              <p:tags r:id="rId3"/>
            </p:custDataLst>
          </p:nvPr>
        </p:nvSpPr>
        <p:spPr>
          <a:xfrm>
            <a:off x="1048385" y="3959225"/>
            <a:ext cx="1620520" cy="1620520"/>
          </a:xfrm>
          <a:prstGeom prst="ellipse"/>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92" name="椭圆 13"/>
          <p:cNvSpPr/>
          <p:nvPr userDrawn="1">
            <p:custDataLst>
              <p:tags r:id="rId4"/>
            </p:custDataLst>
          </p:nvPr>
        </p:nvSpPr>
        <p:spPr>
          <a:xfrm>
            <a:off x="908685" y="3819525"/>
            <a:ext cx="1899920" cy="1899920"/>
          </a:xfrm>
          <a:prstGeom prst="ellipse"/>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94" name="椭圆 14"/>
          <p:cNvSpPr/>
          <p:nvPr userDrawn="1">
            <p:custDataLst>
              <p:tags r:id="rId5"/>
            </p:custDataLst>
          </p:nvPr>
        </p:nvSpPr>
        <p:spPr>
          <a:xfrm>
            <a:off x="756285" y="3667125"/>
            <a:ext cx="2204085" cy="2204085"/>
          </a:xfrm>
          <a:prstGeom prst="ellipse"/>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96" name="椭圆 16"/>
          <p:cNvSpPr/>
          <p:nvPr userDrawn="1">
            <p:custDataLst>
              <p:tags r:id="rId6"/>
            </p:custDataLst>
          </p:nvPr>
        </p:nvSpPr>
        <p:spPr>
          <a:xfrm>
            <a:off x="9814560" y="1293495"/>
            <a:ext cx="992505" cy="992505"/>
          </a:xfrm>
          <a:prstGeom prst="ellipse"/>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98" name="椭圆 17"/>
          <p:cNvSpPr/>
          <p:nvPr userDrawn="1">
            <p:custDataLst>
              <p:tags r:id="rId7"/>
            </p:custDataLst>
          </p:nvPr>
        </p:nvSpPr>
        <p:spPr>
          <a:xfrm>
            <a:off x="9675495" y="1154430"/>
            <a:ext cx="1271270" cy="1271270"/>
          </a:xfrm>
          <a:prstGeom prst="ellipse"/>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0" name="椭圆 18"/>
          <p:cNvSpPr/>
          <p:nvPr userDrawn="1">
            <p:custDataLst>
              <p:tags r:id="rId8"/>
            </p:custDataLst>
          </p:nvPr>
        </p:nvSpPr>
        <p:spPr>
          <a:xfrm>
            <a:off x="9538335" y="1017270"/>
            <a:ext cx="1546225" cy="1546225"/>
          </a:xfrm>
          <a:prstGeom prst="ellipse"/>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椭圆 19"/>
          <p:cNvSpPr/>
          <p:nvPr userDrawn="1">
            <p:custDataLst>
              <p:tags r:id="rId9"/>
            </p:custDataLst>
          </p:nvPr>
        </p:nvSpPr>
        <p:spPr>
          <a:xfrm>
            <a:off x="9404985" y="883920"/>
            <a:ext cx="1812925" cy="1812925"/>
          </a:xfrm>
          <a:prstGeom prst="ellipse"/>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椭圆 20"/>
          <p:cNvSpPr/>
          <p:nvPr userDrawn="1">
            <p:custDataLst>
              <p:tags r:id="rId10"/>
            </p:custDataLst>
          </p:nvPr>
        </p:nvSpPr>
        <p:spPr>
          <a:xfrm>
            <a:off x="9259570" y="738505"/>
            <a:ext cx="2103120" cy="2103120"/>
          </a:xfrm>
          <a:prstGeom prst="ellipse"/>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6" name="标题 1"/>
          <p:cNvSpPr>
            <a:spLocks noGrp="1"/>
          </p:cNvSpPr>
          <p:nvPr>
            <p:ph type="title" hasCustomPrompt="1"/>
            <p:custDataLst>
              <p:tags r:id="rId11"/>
            </p:custDataLst>
          </p:nvPr>
        </p:nvSpPr>
        <p:spPr>
          <a:xfrm>
            <a:off x="1526400" y="3266144"/>
            <a:ext cx="9144000" cy="2006395"/>
          </a:xfrm>
        </p:spPr>
        <p:txBody>
          <a:bodyPr anchor="t">
            <a:normAutofit/>
          </a:bodyPr>
          <a:lstStyle>
            <a:lvl1pPr algn="ctr">
              <a:defRPr sz="4800"/>
            </a:lvl1pPr>
          </a:lstStyle>
          <a:p>
            <a:r>
              <a:rPr altLang="en-US" dirty="0" lang="zh-CN"/>
              <a:t>单击编辑母版标题样式</a:t>
            </a:r>
            <a:endParaRPr altLang="en-US" dirty="0" lang="zh-CN"/>
          </a:p>
        </p:txBody>
      </p:sp>
      <p:sp>
        <p:nvSpPr>
          <p:cNvPr id="1048808"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810" name="页脚占位符 4"/>
          <p:cNvSpPr>
            <a:spLocks noGrp="1"/>
          </p:cNvSpPr>
          <p:nvPr>
            <p:ph type="ftr" sz="quarter" idx="11"/>
            <p:custDataLst>
              <p:tags r:id="rId13"/>
            </p:custDataLst>
          </p:nvPr>
        </p:nvSpPr>
        <p:spPr/>
        <p:txBody>
          <a:bodyPr/>
          <a:p>
            <a:endParaRPr altLang="en-US" lang="zh-CN"/>
          </a:p>
        </p:txBody>
      </p:sp>
      <p:sp>
        <p:nvSpPr>
          <p:cNvPr id="1048812"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814" name="文本占位符 7"/>
          <p:cNvSpPr>
            <a:spLocks noGrp="1"/>
          </p:cNvSpPr>
          <p:nvPr>
            <p:ph type="body" sz="quarter" idx="13" hasCustomPrompt="1"/>
            <p:custDataLst>
              <p:tags r:id="rId15"/>
            </p:custDataLst>
          </p:nvPr>
        </p:nvSpPr>
        <p:spPr>
          <a:xfrm>
            <a:off x="1524000" y="856666"/>
            <a:ext cx="9144000" cy="2203901"/>
          </a:xfrm>
        </p:spPr>
        <p:txBody>
          <a:bodyPr anchor="b">
            <a:normAutofit/>
          </a:bodyPr>
          <a:lstStyle>
            <a:lvl1pPr algn="ctr" indent="0" marL="0">
              <a:buNone/>
              <a:defRPr b="1" sz="6000">
                <a:ln>
                  <a:solidFill>
                    <a:schemeClr val="accent4">
                      <a:alpha val="40000"/>
                    </a:schemeClr>
                  </a:solidFill>
                </a:ln>
                <a:no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73" name=""/>
        <p:cNvGrpSpPr/>
        <p:nvPr/>
      </p:nvGrpSpPr>
      <p:grpSpPr>
        <a:xfrm>
          <a:off x="0" y="0"/>
          <a:ext cx="0" cy="0"/>
          <a:chOff x="0" y="0"/>
          <a:chExt cx="0" cy="0"/>
        </a:xfrm>
      </p:grpSpPr>
      <p:sp>
        <p:nvSpPr>
          <p:cNvPr id="1048816"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818"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20"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22"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824" name="页脚占位符 5"/>
          <p:cNvSpPr>
            <a:spLocks noGrp="1"/>
          </p:cNvSpPr>
          <p:nvPr>
            <p:ph type="ftr" sz="quarter" idx="11"/>
            <p:custDataLst>
              <p:tags r:id="rId5"/>
            </p:custDataLst>
          </p:nvPr>
        </p:nvSpPr>
        <p:spPr/>
        <p:txBody>
          <a:bodyPr/>
          <a:p>
            <a:endParaRPr altLang="en-US" lang="zh-CN"/>
          </a:p>
        </p:txBody>
      </p:sp>
      <p:sp>
        <p:nvSpPr>
          <p:cNvPr id="1048826"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75" name=""/>
        <p:cNvGrpSpPr/>
        <p:nvPr/>
      </p:nvGrpSpPr>
      <p:grpSpPr>
        <a:xfrm>
          <a:off x="0" y="0"/>
          <a:ext cx="0" cy="0"/>
          <a:chOff x="0" y="0"/>
          <a:chExt cx="0" cy="0"/>
        </a:xfrm>
      </p:grpSpPr>
      <p:sp>
        <p:nvSpPr>
          <p:cNvPr id="1048828"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830"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832"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34"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836"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38"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840" name="页脚占位符 7"/>
          <p:cNvSpPr>
            <a:spLocks noGrp="1"/>
          </p:cNvSpPr>
          <p:nvPr>
            <p:ph type="ftr" sz="quarter" idx="11"/>
            <p:custDataLst>
              <p:tags r:id="rId7"/>
            </p:custDataLst>
          </p:nvPr>
        </p:nvSpPr>
        <p:spPr/>
        <p:txBody>
          <a:bodyPr/>
          <a:p>
            <a:endParaRPr altLang="en-US" lang="zh-CN"/>
          </a:p>
        </p:txBody>
      </p:sp>
      <p:sp>
        <p:nvSpPr>
          <p:cNvPr id="1048842"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77" name=""/>
        <p:cNvGrpSpPr/>
        <p:nvPr/>
      </p:nvGrpSpPr>
      <p:grpSpPr>
        <a:xfrm>
          <a:off x="0" y="0"/>
          <a:ext cx="0" cy="0"/>
          <a:chOff x="0" y="0"/>
          <a:chExt cx="0" cy="0"/>
        </a:xfrm>
      </p:grpSpPr>
      <p:sp>
        <p:nvSpPr>
          <p:cNvPr id="104884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846"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848" name="页脚占位符 3"/>
          <p:cNvSpPr>
            <a:spLocks noGrp="1"/>
          </p:cNvSpPr>
          <p:nvPr>
            <p:ph type="ftr" sz="quarter" idx="11"/>
            <p:custDataLst>
              <p:tags r:id="rId3"/>
            </p:custDataLst>
          </p:nvPr>
        </p:nvSpPr>
        <p:spPr/>
        <p:txBody>
          <a:bodyPr/>
          <a:p>
            <a:endParaRPr altLang="en-US" lang="zh-CN"/>
          </a:p>
        </p:txBody>
      </p:sp>
      <p:sp>
        <p:nvSpPr>
          <p:cNvPr id="1048850"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79" name=""/>
        <p:cNvGrpSpPr/>
        <p:nvPr/>
      </p:nvGrpSpPr>
      <p:grpSpPr>
        <a:xfrm>
          <a:off x="0" y="0"/>
          <a:ext cx="0" cy="0"/>
          <a:chOff x="0" y="0"/>
          <a:chExt cx="0" cy="0"/>
        </a:xfrm>
      </p:grpSpPr>
      <p:sp>
        <p:nvSpPr>
          <p:cNvPr id="1048852"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854" name="页脚占位符 2"/>
          <p:cNvSpPr>
            <a:spLocks noGrp="1"/>
          </p:cNvSpPr>
          <p:nvPr>
            <p:ph type="ftr" sz="quarter" idx="11"/>
            <p:custDataLst>
              <p:tags r:id="rId2"/>
            </p:custDataLst>
          </p:nvPr>
        </p:nvSpPr>
        <p:spPr/>
        <p:txBody>
          <a:bodyPr/>
          <a:p>
            <a:endParaRPr altLang="en-US" lang="zh-CN"/>
          </a:p>
        </p:txBody>
      </p:sp>
      <p:sp>
        <p:nvSpPr>
          <p:cNvPr id="1048856"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81" name=""/>
        <p:cNvGrpSpPr/>
        <p:nvPr/>
      </p:nvGrpSpPr>
      <p:grpSpPr>
        <a:xfrm>
          <a:off x="0" y="0"/>
          <a:ext cx="0" cy="0"/>
          <a:chOff x="0" y="0"/>
          <a:chExt cx="0" cy="0"/>
        </a:xfrm>
      </p:grpSpPr>
      <p:sp>
        <p:nvSpPr>
          <p:cNvPr id="1048858"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60"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862" name="页脚占位符 4"/>
          <p:cNvSpPr>
            <a:spLocks noGrp="1"/>
          </p:cNvSpPr>
          <p:nvPr>
            <p:ph type="ftr" sz="quarter" idx="11"/>
            <p:custDataLst>
              <p:tags r:id="rId3"/>
            </p:custDataLst>
          </p:nvPr>
        </p:nvSpPr>
        <p:spPr/>
        <p:txBody>
          <a:bodyPr/>
          <a:p>
            <a:endParaRPr altLang="en-US" lang="zh-CN"/>
          </a:p>
        </p:txBody>
      </p:sp>
      <p:sp>
        <p:nvSpPr>
          <p:cNvPr id="1048864"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83" name=""/>
        <p:cNvGrpSpPr/>
        <p:nvPr/>
      </p:nvGrpSpPr>
      <p:grpSpPr>
        <a:xfrm>
          <a:off x="0" y="0"/>
          <a:ext cx="0" cy="0"/>
          <a:chOff x="0" y="0"/>
          <a:chExt cx="0" cy="0"/>
        </a:xfrm>
      </p:grpSpPr>
      <p:sp>
        <p:nvSpPr>
          <p:cNvPr id="1048866"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868"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870"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72" name="页脚占位符 7"/>
          <p:cNvSpPr>
            <a:spLocks noGrp="1"/>
          </p:cNvSpPr>
          <p:nvPr>
            <p:ph type="ftr" sz="quarter" idx="11"/>
            <p:custDataLst>
              <p:tags r:id="rId4"/>
            </p:custDataLst>
          </p:nvPr>
        </p:nvSpPr>
        <p:spPr/>
        <p:txBody>
          <a:bodyPr/>
          <a:p>
            <a:endParaRPr altLang="en-US" lang="zh-CN"/>
          </a:p>
        </p:txBody>
      </p:sp>
      <p:sp>
        <p:nvSpPr>
          <p:cNvPr id="1048874"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85" name=""/>
        <p:cNvGrpSpPr/>
        <p:nvPr/>
      </p:nvGrpSpPr>
      <p:grpSpPr>
        <a:xfrm>
          <a:off x="0" y="0"/>
          <a:ext cx="0" cy="0"/>
          <a:chOff x="0" y="0"/>
          <a:chExt cx="0" cy="0"/>
        </a:xfrm>
      </p:grpSpPr>
      <p:sp>
        <p:nvSpPr>
          <p:cNvPr id="1048876" name="图片 8" descr="波浪3资源 2"/>
          <p:cNvSpPr/>
          <p:nvPr/>
        </p:nvSpPr>
        <p:spPr>
          <a:xfrm>
            <a:off x="5334000" y="0"/>
            <a:ext cx="6854934" cy="6854934"/>
          </a:xfrm>
          <a:custGeom>
            <a:avLst/>
            <a:gdLst>
              <a:gd name="connsiteX0" fmla="*/ 6854934 w 6854934"/>
              <a:gd name="connsiteY0" fmla="*/ 0 h 6854934"/>
              <a:gd name="connsiteX1" fmla="*/ 6854934 w 6854934"/>
              <a:gd name="connsiteY1" fmla="*/ 6854934 h 6854934"/>
              <a:gd name="connsiteX2" fmla="*/ 0 w 6854934"/>
              <a:gd name="connsiteY2" fmla="*/ 6854934 h 6854934"/>
              <a:gd name="connsiteX3" fmla="*/ 1655925 w 6854934"/>
              <a:gd name="connsiteY3" fmla="*/ 6225612 h 6854934"/>
              <a:gd name="connsiteX4" fmla="*/ 2285247 w 6854934"/>
              <a:gd name="connsiteY4" fmla="*/ 4569687 h 6854934"/>
              <a:gd name="connsiteX5" fmla="*/ 3941172 w 6854934"/>
              <a:gd name="connsiteY5" fmla="*/ 3940365 h 6854934"/>
              <a:gd name="connsiteX6" fmla="*/ 4570494 w 6854934"/>
              <a:gd name="connsiteY6" fmla="*/ 2284279 h 6854934"/>
              <a:gd name="connsiteX7" fmla="*/ 6226580 w 6854934"/>
              <a:gd name="connsiteY7" fmla="*/ 1654956 h 6854934"/>
              <a:gd name="connsiteX8" fmla="*/ 6854934 w 6854934"/>
              <a:gd name="connsiteY8" fmla="*/ 0 h 6854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4934" h="6854934">
                <a:moveTo>
                  <a:pt x="6854934" y="0"/>
                </a:moveTo>
                <a:lnTo>
                  <a:pt x="6854934" y="6854934"/>
                </a:lnTo>
                <a:lnTo>
                  <a:pt x="0" y="6854934"/>
                </a:lnTo>
                <a:cubicBezTo>
                  <a:pt x="571070" y="6283542"/>
                  <a:pt x="1084694" y="6797166"/>
                  <a:pt x="1655925" y="6225612"/>
                </a:cubicBezTo>
                <a:cubicBezTo>
                  <a:pt x="2227156" y="5654058"/>
                  <a:pt x="1713532" y="5140757"/>
                  <a:pt x="2285247" y="4569687"/>
                </a:cubicBezTo>
                <a:cubicBezTo>
                  <a:pt x="2856962" y="3998618"/>
                  <a:pt x="3369941" y="4511919"/>
                  <a:pt x="3941172" y="3940365"/>
                </a:cubicBezTo>
                <a:cubicBezTo>
                  <a:pt x="4512403" y="3368811"/>
                  <a:pt x="3998779" y="2855510"/>
                  <a:pt x="4570494" y="2284279"/>
                </a:cubicBezTo>
                <a:cubicBezTo>
                  <a:pt x="5142210" y="1713048"/>
                  <a:pt x="5655349" y="2226510"/>
                  <a:pt x="6226580" y="1654956"/>
                </a:cubicBezTo>
                <a:cubicBezTo>
                  <a:pt x="6797811" y="1083403"/>
                  <a:pt x="6283381" y="571231"/>
                  <a:pt x="6854934" y="0"/>
                </a:cubicBezTo>
                <a:close/>
              </a:path>
            </a:pathLst>
          </a:custGeom>
          <a:solidFill>
            <a:schemeClr val="accent4"/>
          </a:solidFill>
          <a:ln w="16136" cap="flat">
            <a:noFill/>
            <a:prstDash val="solid"/>
            <a:miter/>
          </a:ln>
        </p:spPr>
        <p:txBody>
          <a:bodyPr anchor="ctr" rtlCol="0"/>
          <a:p>
            <a:endParaRPr altLang="en-US" lang="zh-CN">
              <a:solidFill>
                <a:schemeClr val="accent4"/>
              </a:solidFill>
            </a:endParaRPr>
          </a:p>
        </p:txBody>
      </p:sp>
      <p:sp>
        <p:nvSpPr>
          <p:cNvPr id="1048878" name="椭圆 22"/>
          <p:cNvSpPr>
            <a:spLocks noChangeAspect="1"/>
          </p:cNvSpPr>
          <p:nvPr userDrawn="1">
            <p:custDataLst>
              <p:tags r:id="rId1"/>
            </p:custDataLst>
          </p:nvPr>
        </p:nvSpPr>
        <p:spPr>
          <a:xfrm rot="10800000">
            <a:off x="8393430" y="658495"/>
            <a:ext cx="113665"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0" name="椭圆 24"/>
          <p:cNvSpPr>
            <a:spLocks noChangeAspect="1"/>
          </p:cNvSpPr>
          <p:nvPr userDrawn="1">
            <p:custDataLst>
              <p:tags r:id="rId2"/>
            </p:custDataLst>
          </p:nvPr>
        </p:nvSpPr>
        <p:spPr>
          <a:xfrm rot="10800000">
            <a:off x="8393430" y="1012190"/>
            <a:ext cx="113665"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2" name="椭圆 20"/>
          <p:cNvSpPr>
            <a:spLocks noChangeAspect="1"/>
          </p:cNvSpPr>
          <p:nvPr userDrawn="1">
            <p:custDataLst>
              <p:tags r:id="rId3"/>
            </p:custDataLst>
          </p:nvPr>
        </p:nvSpPr>
        <p:spPr>
          <a:xfrm rot="10800000">
            <a:off x="8797925" y="657860"/>
            <a:ext cx="113030"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4" name="椭圆 21"/>
          <p:cNvSpPr>
            <a:spLocks noChangeAspect="1"/>
          </p:cNvSpPr>
          <p:nvPr userDrawn="1">
            <p:custDataLst>
              <p:tags r:id="rId4"/>
            </p:custDataLst>
          </p:nvPr>
        </p:nvSpPr>
        <p:spPr>
          <a:xfrm rot="10800000">
            <a:off x="8797925" y="1012190"/>
            <a:ext cx="113030"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6" name="椭圆 16"/>
          <p:cNvSpPr>
            <a:spLocks noChangeAspect="1"/>
          </p:cNvSpPr>
          <p:nvPr userDrawn="1">
            <p:custDataLst>
              <p:tags r:id="rId5"/>
            </p:custDataLst>
          </p:nvPr>
        </p:nvSpPr>
        <p:spPr>
          <a:xfrm rot="10800000">
            <a:off x="9202420" y="657860"/>
            <a:ext cx="113030"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8" name="椭圆 18"/>
          <p:cNvSpPr>
            <a:spLocks noChangeAspect="1"/>
          </p:cNvSpPr>
          <p:nvPr userDrawn="1">
            <p:custDataLst>
              <p:tags r:id="rId6"/>
            </p:custDataLst>
          </p:nvPr>
        </p:nvSpPr>
        <p:spPr>
          <a:xfrm rot="10800000">
            <a:off x="9202420" y="1012190"/>
            <a:ext cx="113030"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0" name="椭圆 14"/>
          <p:cNvSpPr>
            <a:spLocks noChangeAspect="1"/>
          </p:cNvSpPr>
          <p:nvPr userDrawn="1">
            <p:custDataLst>
              <p:tags r:id="rId7"/>
            </p:custDataLst>
          </p:nvPr>
        </p:nvSpPr>
        <p:spPr>
          <a:xfrm rot="10800000">
            <a:off x="9606915" y="657860"/>
            <a:ext cx="113030"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2" name="椭圆 15"/>
          <p:cNvSpPr>
            <a:spLocks noChangeAspect="1"/>
          </p:cNvSpPr>
          <p:nvPr userDrawn="1">
            <p:custDataLst>
              <p:tags r:id="rId8"/>
            </p:custDataLst>
          </p:nvPr>
        </p:nvSpPr>
        <p:spPr>
          <a:xfrm rot="10800000">
            <a:off x="9606915" y="1012190"/>
            <a:ext cx="113030"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4" name="任意多边形: 形状 25"/>
          <p:cNvSpPr/>
          <p:nvPr userDrawn="1">
            <p:custDataLst>
              <p:tags r:id="rId9"/>
            </p:custDataLst>
          </p:nvPr>
        </p:nvSpPr>
        <p:spPr>
          <a:xfrm>
            <a:off x="9776460" y="4785995"/>
            <a:ext cx="2415540" cy="1172846"/>
          </a:xfrm>
          <a:custGeom>
            <a:avLst/>
            <a:gdLst>
              <a:gd name="connsiteX0" fmla="*/ 586423 w 2415540"/>
              <a:gd name="connsiteY0" fmla="*/ 0 h 1172846"/>
              <a:gd name="connsiteX1" fmla="*/ 2415540 w 2415540"/>
              <a:gd name="connsiteY1" fmla="*/ 0 h 1172846"/>
              <a:gd name="connsiteX2" fmla="*/ 2415540 w 2415540"/>
              <a:gd name="connsiteY2" fmla="*/ 1172846 h 1172846"/>
              <a:gd name="connsiteX3" fmla="*/ 586423 w 2415540"/>
              <a:gd name="connsiteY3" fmla="*/ 1172845 h 1172846"/>
              <a:gd name="connsiteX4" fmla="*/ 11914 w 2415540"/>
              <a:gd name="connsiteY4" fmla="*/ 704607 h 1172846"/>
              <a:gd name="connsiteX5" fmla="*/ 0 w 2415540"/>
              <a:gd name="connsiteY5" fmla="*/ 586423 h 1172846"/>
              <a:gd name="connsiteX6" fmla="*/ 11914 w 2415540"/>
              <a:gd name="connsiteY6" fmla="*/ 468238 h 1172846"/>
              <a:gd name="connsiteX7" fmla="*/ 586423 w 2415540"/>
              <a:gd name="connsiteY7" fmla="*/ 0 h 1172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5540" h="1172846">
                <a:moveTo>
                  <a:pt x="586423" y="0"/>
                </a:moveTo>
                <a:lnTo>
                  <a:pt x="2415540" y="0"/>
                </a:lnTo>
                <a:lnTo>
                  <a:pt x="2415540" y="1172846"/>
                </a:lnTo>
                <a:lnTo>
                  <a:pt x="586423" y="1172845"/>
                </a:lnTo>
                <a:cubicBezTo>
                  <a:pt x="303035" y="1172845"/>
                  <a:pt x="66596" y="971830"/>
                  <a:pt x="11914" y="704607"/>
                </a:cubicBezTo>
                <a:lnTo>
                  <a:pt x="0" y="586423"/>
                </a:lnTo>
                <a:lnTo>
                  <a:pt x="11914" y="468238"/>
                </a:lnTo>
                <a:cubicBezTo>
                  <a:pt x="66596" y="201016"/>
                  <a:pt x="303035" y="0"/>
                  <a:pt x="586423"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896" name="任意多边形: 形状 27"/>
          <p:cNvSpPr/>
          <p:nvPr userDrawn="1">
            <p:custDataLst>
              <p:tags r:id="rId10"/>
            </p:custDataLst>
          </p:nvPr>
        </p:nvSpPr>
        <p:spPr>
          <a:xfrm>
            <a:off x="1626870" y="0"/>
            <a:ext cx="1257935" cy="628650"/>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p>
        </p:txBody>
      </p:sp>
      <p:sp>
        <p:nvSpPr>
          <p:cNvPr id="1048898" name="任意多边形: 形状 28"/>
          <p:cNvSpPr/>
          <p:nvPr userDrawn="1">
            <p:custDataLst>
              <p:tags r:id="rId11"/>
            </p:custDataLst>
          </p:nvPr>
        </p:nvSpPr>
        <p:spPr>
          <a:xfrm>
            <a:off x="1452880" y="0"/>
            <a:ext cx="1605915" cy="802640"/>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sp>
        <p:nvSpPr>
          <p:cNvPr id="1048900" name="任意多边形: 形状 29"/>
          <p:cNvSpPr/>
          <p:nvPr userDrawn="1">
            <p:custDataLst>
              <p:tags r:id="rId12"/>
            </p:custDataLst>
          </p:nvPr>
        </p:nvSpPr>
        <p:spPr>
          <a:xfrm>
            <a:off x="1285240" y="0"/>
            <a:ext cx="1941195" cy="970915"/>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sp>
        <p:nvSpPr>
          <p:cNvPr id="1048902" name="任意多边形: 形状 30"/>
          <p:cNvSpPr/>
          <p:nvPr userDrawn="1">
            <p:custDataLst>
              <p:tags r:id="rId13"/>
            </p:custDataLst>
          </p:nvPr>
        </p:nvSpPr>
        <p:spPr>
          <a:xfrm>
            <a:off x="1103630" y="0"/>
            <a:ext cx="2304415" cy="1152525"/>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sp>
        <p:nvSpPr>
          <p:cNvPr id="1048904" name="任意多边形: 形状 31"/>
          <p:cNvSpPr/>
          <p:nvPr userDrawn="1">
            <p:custDataLst>
              <p:tags r:id="rId14"/>
            </p:custDataLst>
          </p:nvPr>
        </p:nvSpPr>
        <p:spPr>
          <a:xfrm>
            <a:off x="890905" y="0"/>
            <a:ext cx="2728595" cy="1364615"/>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2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sp>
        <p:nvSpPr>
          <p:cNvPr id="1048906" name="标题 1"/>
          <p:cNvSpPr>
            <a:spLocks noGrp="1"/>
          </p:cNvSpPr>
          <p:nvPr>
            <p:ph type="ctrTitle" hasCustomPrompt="1"/>
            <p:custDataLst>
              <p:tags r:id="rId15"/>
            </p:custDataLst>
          </p:nvPr>
        </p:nvSpPr>
        <p:spPr>
          <a:xfrm>
            <a:off x="838200" y="1200313"/>
            <a:ext cx="8768398" cy="2255687"/>
          </a:xfrm>
        </p:spPr>
        <p:txBody>
          <a:bodyPr anchor="b"/>
          <a:lstStyle>
            <a:lvl1pPr algn="l">
              <a:lnSpc>
                <a:spcPct val="100000"/>
              </a:lnSpc>
              <a:defRPr sz="6000"/>
            </a:lvl1pPr>
          </a:lstStyle>
          <a:p>
            <a:r>
              <a:rPr altLang="en-US" dirty="0" lang="zh-CN"/>
              <a:t>单击编辑母版标题样式</a:t>
            </a:r>
            <a:endParaRPr altLang="en-US" dirty="0" lang="zh-CN"/>
          </a:p>
        </p:txBody>
      </p:sp>
      <p:sp>
        <p:nvSpPr>
          <p:cNvPr id="1048908" name="日期占位符 3"/>
          <p:cNvSpPr>
            <a:spLocks noGrp="1"/>
          </p:cNvSpPr>
          <p:nvPr>
            <p:ph type="dt" sz="half" idx="10"/>
            <p:custDataLst>
              <p:tags r:id="rId16"/>
            </p:custDataLst>
          </p:nvPr>
        </p:nvSpPr>
        <p:spPr/>
        <p:txBody>
          <a:bodyPr/>
          <a:p>
            <a:fld id="{5592522B-0F24-4480-B9DD-A9474A6880D6}" type="datetimeFigureOut">
              <a:rPr altLang="en-US" lang="zh-CN" smtClean="0"/>
            </a:fld>
            <a:endParaRPr altLang="en-US" lang="zh-CN"/>
          </a:p>
        </p:txBody>
      </p:sp>
      <p:sp>
        <p:nvSpPr>
          <p:cNvPr id="1048910" name="页脚占位符 4"/>
          <p:cNvSpPr>
            <a:spLocks noGrp="1"/>
          </p:cNvSpPr>
          <p:nvPr>
            <p:ph type="ftr" sz="quarter" idx="11"/>
            <p:custDataLst>
              <p:tags r:id="rId17"/>
            </p:custDataLst>
          </p:nvPr>
        </p:nvSpPr>
        <p:spPr/>
        <p:txBody>
          <a:bodyPr/>
          <a:p>
            <a:endParaRPr altLang="en-US" lang="zh-CN"/>
          </a:p>
        </p:txBody>
      </p:sp>
      <p:sp>
        <p:nvSpPr>
          <p:cNvPr id="1048912" name="灯片编号占位符 5"/>
          <p:cNvSpPr>
            <a:spLocks noGrp="1"/>
          </p:cNvSpPr>
          <p:nvPr>
            <p:ph type="sldNum" sz="quarter" idx="12"/>
            <p:custDataLst>
              <p:tags r:id="rId18"/>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914" name="文本占位符 9"/>
          <p:cNvSpPr>
            <a:spLocks noGrp="1"/>
          </p:cNvSpPr>
          <p:nvPr>
            <p:ph type="body" sz="quarter" idx="13" hasCustomPrompt="1"/>
            <p:custDataLst>
              <p:tags r:id="rId19"/>
            </p:custDataLst>
          </p:nvPr>
        </p:nvSpPr>
        <p:spPr>
          <a:xfrm>
            <a:off x="886326" y="5123536"/>
            <a:ext cx="5711905" cy="834976"/>
          </a:xfrm>
        </p:spPr>
        <p:txBody>
          <a:bodyPr anchor="b">
            <a:normAutofit/>
          </a:bodyPr>
          <a:lstStyle>
            <a:lvl1pPr indent="0" marL="0">
              <a:lnSpc>
                <a:spcPct val="100000"/>
              </a:lnSpc>
              <a:buNone/>
              <a:defRPr b="1" sz="1600">
                <a:solidFill>
                  <a:schemeClr val="accent4"/>
                </a:solidFill>
              </a:defRPr>
            </a:lvl1pPr>
          </a:lstStyle>
          <a:p>
            <a:pPr lvl="0"/>
            <a:r>
              <a:rPr altLang="en-US" dirty="0" lang="zh-CN"/>
              <a:t>公司名占位符</a:t>
            </a:r>
            <a:endParaRPr altLang="en-US" dirty="0" lang="zh-CN"/>
          </a:p>
        </p:txBody>
      </p:sp>
      <p:sp>
        <p:nvSpPr>
          <p:cNvPr id="1048916" name="文本占位符 13"/>
          <p:cNvSpPr>
            <a:spLocks noGrp="1"/>
          </p:cNvSpPr>
          <p:nvPr>
            <p:ph type="body" sz="quarter" idx="14" hasCustomPrompt="1"/>
            <p:custDataLst>
              <p:tags r:id="rId20"/>
            </p:custDataLst>
          </p:nvPr>
        </p:nvSpPr>
        <p:spPr>
          <a:xfrm>
            <a:off x="3718231" y="3919467"/>
            <a:ext cx="2880000" cy="1025602"/>
          </a:xfrm>
        </p:spPr>
        <p:txBody>
          <a:bodyPr anchor="t">
            <a:normAutofit/>
          </a:bodyPr>
          <a:lstStyle>
            <a:lvl1pPr algn="l" indent="0" marL="0">
              <a:lnSpc>
                <a:spcPct val="100000"/>
              </a:lnSpc>
              <a:buNone/>
              <a:defRPr sz="1600">
                <a:solidFill>
                  <a:schemeClr val="accent3"/>
                </a:solidFill>
              </a:defRPr>
            </a:lvl1pPr>
          </a:lstStyle>
          <a:p>
            <a:pPr lvl="0"/>
            <a:r>
              <a:rPr altLang="en-US" dirty="0" lang="zh-CN"/>
              <a:t>日期时间占位符</a:t>
            </a:r>
            <a:endParaRPr altLang="en-US" dirty="0" lang="zh-CN"/>
          </a:p>
        </p:txBody>
      </p:sp>
      <p:sp>
        <p:nvSpPr>
          <p:cNvPr id="1048918" name="文本占位符 23"/>
          <p:cNvSpPr>
            <a:spLocks noGrp="1"/>
          </p:cNvSpPr>
          <p:nvPr>
            <p:ph type="body" sz="quarter" idx="17" hasCustomPrompt="1"/>
            <p:custDataLst>
              <p:tags r:id="rId21"/>
            </p:custDataLst>
          </p:nvPr>
        </p:nvSpPr>
        <p:spPr>
          <a:xfrm>
            <a:off x="886326" y="3921543"/>
            <a:ext cx="2743200" cy="1025602"/>
          </a:xfrm>
        </p:spPr>
        <p:txBody>
          <a:bodyPr anchor="t">
            <a:normAutofit/>
          </a:bodyPr>
          <a:lstStyle>
            <a:lvl1pPr algn="l" indent="0" marL="0">
              <a:lnSpc>
                <a:spcPct val="100000"/>
              </a:lnSpc>
              <a:buNone/>
              <a:defRPr sz="1600">
                <a:solidFill>
                  <a:schemeClr val="accent3"/>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tags" Target="../tags/tag132.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871" r:id="rId1"/>
    <p:sldLayoutId id="2147493872" r:id="rId2"/>
    <p:sldLayoutId id="2147493873" r:id="rId3"/>
    <p:sldLayoutId id="2147493874" r:id="rId4"/>
    <p:sldLayoutId id="2147493875" r:id="rId5"/>
    <p:sldLayoutId id="2147493876" r:id="rId6"/>
    <p:sldLayoutId id="2147493877" r:id="rId7"/>
    <p:sldLayoutId id="2147493878" r:id="rId8"/>
    <p:sldLayoutId id="2147493879" r:id="rId9"/>
    <p:sldLayoutId id="2147493880" r:id="rId10"/>
    <p:sldLayoutId id="214749388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3908" r:id="rId1"/>
    <p:sldLayoutId id="2147493909" r:id="rId2"/>
    <p:sldLayoutId id="2147493910" r:id="rId3"/>
    <p:sldLayoutId id="2147493911" r:id="rId4"/>
    <p:sldLayoutId id="2147493912" r:id="rId5"/>
    <p:sldLayoutId id="2147493913" r:id="rId6"/>
    <p:sldLayoutId id="2147493914" r:id="rId7"/>
    <p:sldLayoutId id="2147493915" r:id="rId8"/>
    <p:sldLayoutId id="2147493916" r:id="rId9"/>
    <p:sldLayoutId id="2147493917" r:id="rId10"/>
    <p:sldLayoutId id="214749391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accent4"/>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tags" Target="../tags/tag195.xml"/><Relationship Id="rId18" Type="http://schemas.openxmlformats.org/officeDocument/2006/relationships/tags" Target="../tags/tag196.xml"/><Relationship Id="rId19" Type="http://schemas.openxmlformats.org/officeDocument/2006/relationships/tags" Target="../tags/tag197.xml"/><Relationship Id="rId20" Type="http://schemas.openxmlformats.org/officeDocument/2006/relationships/tags" Target="../tags/tag198.xml"/><Relationship Id="rId21" Type="http://schemas.openxmlformats.org/officeDocument/2006/relationships/tags" Target="../tags/tag199.xml"/><Relationship Id="rId22" Type="http://schemas.openxmlformats.org/officeDocument/2006/relationships/tags" Target="../tags/tag200.xml"/><Relationship Id="rId23" Type="http://schemas.openxmlformats.org/officeDocument/2006/relationships/tags" Target="../tags/tag201.xml"/><Relationship Id="rId24" Type="http://schemas.openxmlformats.org/officeDocument/2006/relationships/tags" Target="../tags/tag202.xml"/><Relationship Id="rId25" Type="http://schemas.openxmlformats.org/officeDocument/2006/relationships/tags" Target="../tags/tag203.xml"/><Relationship Id="rId26" Type="http://schemas.openxmlformats.org/officeDocument/2006/relationships/tags" Target="../tags/tag204.xml"/><Relationship Id="rId27" Type="http://schemas.openxmlformats.org/officeDocument/2006/relationships/tags" Target="../tags/tag205.xml"/><Relationship Id="rId28" Type="http://schemas.openxmlformats.org/officeDocument/2006/relationships/tags" Target="../tags/tag206.xml"/><Relationship Id="rId29" Type="http://schemas.openxmlformats.org/officeDocument/2006/relationships/tags" Target="../tags/tag207.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tags" Target="../tags/tag335.xml"/><Relationship Id="rId14" Type="http://schemas.openxmlformats.org/officeDocument/2006/relationships/tags" Target="../tags/tag336.xml"/><Relationship Id="rId15" Type="http://schemas.openxmlformats.org/officeDocument/2006/relationships/tags" Target="../tags/tag337.xml"/><Relationship Id="rId16" Type="http://schemas.openxmlformats.org/officeDocument/2006/relationships/tags" Target="../tags/tag338.xml"/><Relationship Id="rId17" Type="http://schemas.openxmlformats.org/officeDocument/2006/relationships/tags" Target="../tags/tag339.xml"/><Relationship Id="rId18" Type="http://schemas.openxmlformats.org/officeDocument/2006/relationships/tags" Target="../tags/tag340.xml"/><Relationship Id="rId19" Type="http://schemas.openxmlformats.org/officeDocument/2006/relationships/tags" Target="../tags/tag341.xml"/><Relationship Id="rId20" Type="http://schemas.openxmlformats.org/officeDocument/2006/relationships/tags" Target="../tags/tag342.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tags" Target="../tags/tag374.xml"/><Relationship Id="rId10" Type="http://schemas.openxmlformats.org/officeDocument/2006/relationships/tags" Target="../tags/tag375.xml"/><Relationship Id="rId11" Type="http://schemas.openxmlformats.org/officeDocument/2006/relationships/tags" Target="../tags/tag376.xml"/><Relationship Id="rId12" Type="http://schemas.openxmlformats.org/officeDocument/2006/relationships/tags" Target="../tags/tag37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tags" Target="../tags/tag381.xml"/><Relationship Id="rId5" Type="http://schemas.openxmlformats.org/officeDocument/2006/relationships/tags" Target="../tags/tag382.xml"/><Relationship Id="rId6" Type="http://schemas.openxmlformats.org/officeDocument/2006/relationships/tags" Target="../tags/tag383.xml"/><Relationship Id="rId7" Type="http://schemas.openxmlformats.org/officeDocument/2006/relationships/tags" Target="../tags/tag384.xml"/><Relationship Id="rId8" Type="http://schemas.openxmlformats.org/officeDocument/2006/relationships/tags" Target="../tags/tag385.xml"/><Relationship Id="rId9" Type="http://schemas.openxmlformats.org/officeDocument/2006/relationships/tags" Target="../tags/tag386.xml"/><Relationship Id="rId10" Type="http://schemas.openxmlformats.org/officeDocument/2006/relationships/tags" Target="../tags/tag387.xml"/><Relationship Id="rId11" Type="http://schemas.openxmlformats.org/officeDocument/2006/relationships/tags" Target="../tags/tag388.xml"/><Relationship Id="rId12" Type="http://schemas.openxmlformats.org/officeDocument/2006/relationships/tags" Target="../tags/tag389.xml"/><Relationship Id="rId13" Type="http://schemas.openxmlformats.org/officeDocument/2006/relationships/tags" Target="../tags/tag390.xml"/><Relationship Id="rId14" Type="http://schemas.openxmlformats.org/officeDocument/2006/relationships/tags" Target="../tags/tag391.xml"/><Relationship Id="rId15" Type="http://schemas.openxmlformats.org/officeDocument/2006/relationships/tags" Target="../tags/tag392.xml"/><Relationship Id="rId16" Type="http://schemas.openxmlformats.org/officeDocument/2006/relationships/tags" Target="../tags/tag393.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4.xml"/><Relationship Id="rId2" Type="http://schemas.openxmlformats.org/officeDocument/2006/relationships/tags" Target="../tags/tag395.xml"/><Relationship Id="rId3" Type="http://schemas.openxmlformats.org/officeDocument/2006/relationships/tags" Target="../tags/tag396.xml"/><Relationship Id="rId4" Type="http://schemas.openxmlformats.org/officeDocument/2006/relationships/tags" Target="../tags/tag397.xml"/><Relationship Id="rId5" Type="http://schemas.openxmlformats.org/officeDocument/2006/relationships/tags" Target="../tags/tag398.xml"/><Relationship Id="rId6" Type="http://schemas.openxmlformats.org/officeDocument/2006/relationships/tags" Target="../tags/tag399.xml"/><Relationship Id="rId7" Type="http://schemas.openxmlformats.org/officeDocument/2006/relationships/tags" Target="../tags/tag400.xml"/><Relationship Id="rId8" Type="http://schemas.openxmlformats.org/officeDocument/2006/relationships/tags" Target="../tags/tag401.xml"/><Relationship Id="rId9" Type="http://schemas.openxmlformats.org/officeDocument/2006/relationships/tags" Target="../tags/tag402.xml"/><Relationship Id="rId10" Type="http://schemas.openxmlformats.org/officeDocument/2006/relationships/tags" Target="../tags/tag403.xml"/><Relationship Id="rId11" Type="http://schemas.openxmlformats.org/officeDocument/2006/relationships/tags" Target="../tags/tag404.xml"/><Relationship Id="rId12" Type="http://schemas.openxmlformats.org/officeDocument/2006/relationships/tags" Target="../tags/tag405.xml"/><Relationship Id="rId13" Type="http://schemas.openxmlformats.org/officeDocument/2006/relationships/tags" Target="../tags/tag406.xml"/><Relationship Id="rId14" Type="http://schemas.openxmlformats.org/officeDocument/2006/relationships/tags" Target="../tags/tag407.xml"/><Relationship Id="rId15" Type="http://schemas.openxmlformats.org/officeDocument/2006/relationships/tags" Target="../tags/tag408.xml"/><Relationship Id="rId16" Type="http://schemas.openxmlformats.org/officeDocument/2006/relationships/tags" Target="../tags/tag409.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13.xml"/><Relationship Id="rId2" Type="http://schemas.openxmlformats.org/officeDocument/2006/relationships/tags" Target="../tags/tag414.xml"/><Relationship Id="rId3" Type="http://schemas.openxmlformats.org/officeDocument/2006/relationships/tags" Target="../tags/tag415.xml"/><Relationship Id="rId4" Type="http://schemas.openxmlformats.org/officeDocument/2006/relationships/tags" Target="../tags/tag416.xml"/><Relationship Id="rId5"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17.xml"/><Relationship Id="rId2" Type="http://schemas.openxmlformats.org/officeDocument/2006/relationships/tags" Target="../tags/tag418.xml"/><Relationship Id="rId3" Type="http://schemas.openxmlformats.org/officeDocument/2006/relationships/tags" Target="../tags/tag419.xml"/><Relationship Id="rId4" Type="http://schemas.openxmlformats.org/officeDocument/2006/relationships/tags" Target="../tags/tag420.xml"/><Relationship Id="rId5" Type="http://schemas.openxmlformats.org/officeDocument/2006/relationships/tags" Target="../tags/tag421.xml"/><Relationship Id="rId6" Type="http://schemas.openxmlformats.org/officeDocument/2006/relationships/tags" Target="../tags/tag422.xml"/><Relationship Id="rId7" Type="http://schemas.openxmlformats.org/officeDocument/2006/relationships/tags" Target="../tags/tag423.xml"/><Relationship Id="rId8" Type="http://schemas.openxmlformats.org/officeDocument/2006/relationships/tags" Target="../tags/tag424.xml"/><Relationship Id="rId9"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25.xml"/><Relationship Id="rId2" Type="http://schemas.openxmlformats.org/officeDocument/2006/relationships/tags" Target="../tags/tag426.xml"/><Relationship Id="rId3" Type="http://schemas.openxmlformats.org/officeDocument/2006/relationships/tags" Target="../tags/tag427.xml"/><Relationship Id="rId4" Type="http://schemas.openxmlformats.org/officeDocument/2006/relationships/tags" Target="../tags/tag428.xml"/><Relationship Id="rId5" Type="http://schemas.openxmlformats.org/officeDocument/2006/relationships/tags" Target="../tags/tag429.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31488"/>
            <a:ext cx="8708376" cy="1800000"/>
          </a:xfrm>
        </p:spPr>
        <p:txBody>
          <a:bodyPr/>
          <a:p>
            <a:r>
              <a:rPr altLang="en-US" dirty="0" lang="zh-CN"/>
              <a:t>教育信息技术：数字校园中的关键因素</a:t>
            </a:r>
            <a:endParaRPr altLang="en-US" dirty="0" lang="zh-CN"/>
          </a:p>
        </p:txBody>
      </p:sp>
      <p:sp>
        <p:nvSpPr>
          <p:cNvPr id="1048650" name="公司名"/>
          <p:cNvSpPr>
            <a:spLocks noGrp="1"/>
          </p:cNvSpPr>
          <p:nvPr>
            <p:ph type="body" sz="quarter" idx="13"/>
            <p:custDataLst>
              <p:tags r:id="rId2"/>
            </p:custDataLst>
          </p:nvPr>
        </p:nvSpPr>
        <p:spPr>
          <a:xfrm>
            <a:off x="842642" y="5230368"/>
            <a:ext cx="2743199" cy="976128"/>
          </a:xfrm>
        </p:spPr>
        <p:txBody>
          <a:bodyPr/>
          <a:p>
            <a:r>
              <a:rPr altLang="zh-CN" dirty="0" lang="en-US"/>
              <a:t>YOUR LOGO</a:t>
            </a:r>
            <a:endParaRPr altLang="en-US" dirty="0" lang="zh-CN"/>
          </a:p>
        </p:txBody>
      </p:sp>
      <p:sp>
        <p:nvSpPr>
          <p:cNvPr id="1048652" name="日期时间"/>
          <p:cNvSpPr>
            <a:spLocks noGrp="1"/>
          </p:cNvSpPr>
          <p:nvPr>
            <p:ph type="body" sz="quarter" idx="14"/>
            <p:custDataLst>
              <p:tags r:id="rId3"/>
            </p:custDataLst>
          </p:nvPr>
        </p:nvSpPr>
        <p:spPr>
          <a:xfrm>
            <a:off x="3360716" y="4168127"/>
            <a:ext cx="2950805" cy="976128"/>
          </a:xfrm>
        </p:spPr>
        <p:txBody>
          <a:bodyPr/>
          <a:p>
            <a:r>
              <a:rPr altLang="en-US" dirty="0" lang="zh-CN"/>
              <a:t>汇报时间：</a:t>
            </a:r>
            <a:r>
              <a:rPr altLang="zh-CN" dirty="0" lang="en-US"/>
              <a:t>20XX/XX/XX</a:t>
            </a:r>
            <a:endParaRPr altLang="zh-CN" dirty="0" lang="en-US"/>
          </a:p>
        </p:txBody>
      </p:sp>
      <p:sp>
        <p:nvSpPr>
          <p:cNvPr id="1048654" name="署名"/>
          <p:cNvSpPr>
            <a:spLocks noGrp="1"/>
          </p:cNvSpPr>
          <p:nvPr>
            <p:ph type="body" sz="quarter" idx="17"/>
            <p:custDataLst>
              <p:tags r:id="rId4"/>
            </p:custDataLst>
          </p:nvPr>
        </p:nvSpPr>
        <p:spPr>
          <a:xfrm>
            <a:off x="838200" y="4168895"/>
            <a:ext cx="2463645" cy="976128"/>
          </a:xfrm>
        </p:spPr>
        <p:txBody>
          <a:bodyPr>
            <a:normAutofit/>
          </a:bodyPr>
          <a:p>
            <a:r>
              <a:rPr altLang="en-US" lang="zh-CN"/>
              <a:t>汇报人：</a:t>
            </a:r>
            <a:r>
              <a:rPr altLang="zh-CN" lang="en-US"/>
              <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048974" name="序号"/>
          <p:cNvSpPr txBox="1"/>
          <p:nvPr>
            <p:custDataLst>
              <p:tags r:id="rId1"/>
            </p:custDataLst>
          </p:nvPr>
        </p:nvSpPr>
        <p:spPr>
          <a:xfrm>
            <a:off x="6299200" y="669290"/>
            <a:ext cx="575945" cy="575945"/>
          </a:xfrm>
          <a:prstGeom prst="roundRect">
            <a:avLst>
              <a:gd name="adj" fmla="val 50000"/>
            </a:avLst>
          </a:prstGeom>
          <a:solidFill>
            <a:schemeClr val="accent3"/>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1</a:t>
            </a:r>
            <a:endParaRPr b="1" dirty="0" sz="2400" lang="en-US">
              <a:solidFill>
                <a:schemeClr val="lt1">
                  <a:lumMod val="100000"/>
                </a:schemeClr>
              </a:solidFill>
              <a:latin typeface="+mj-ea"/>
              <a:ea typeface="+mj-ea"/>
            </a:endParaRPr>
          </a:p>
        </p:txBody>
      </p:sp>
      <p:sp>
        <p:nvSpPr>
          <p:cNvPr id="1048976" name="项标题"/>
          <p:cNvSpPr txBox="1"/>
          <p:nvPr>
            <p:custDataLst>
              <p:tags r:id="rId2"/>
            </p:custDataLst>
          </p:nvPr>
        </p:nvSpPr>
        <p:spPr>
          <a:xfrm>
            <a:off x="7138670" y="741045"/>
            <a:ext cx="4684395" cy="467995"/>
          </a:xfrm>
          <a:prstGeom prst="rect"/>
          <a:noFill/>
        </p:spPr>
        <p:txBody>
          <a:bodyPr anchor="t" bIns="0" lIns="0" rIns="0" rtlCol="0" tIns="0" wrap="square">
            <a:normAutofit/>
          </a:bodyPr>
          <a:p>
            <a:pPr>
              <a:lnSpc>
                <a:spcPct val="100000"/>
              </a:lnSpc>
            </a:pPr>
            <a:r>
              <a:rPr altLang="en-US" b="1" dirty="0" sz="2000" lang="zh-CN" spc="300">
                <a:solidFill>
                  <a:schemeClr val="accent4"/>
                </a:solidFill>
                <a:latin typeface="+mj-ea"/>
                <a:ea typeface="+mj-ea"/>
              </a:rPr>
              <a:t>单击添加目录项标题</a:t>
            </a:r>
            <a:endParaRPr altLang="en-US" b="1" dirty="0" sz="2000" lang="zh-CN" spc="300">
              <a:solidFill>
                <a:schemeClr val="accent4"/>
              </a:solidFill>
              <a:latin typeface="+mj-ea"/>
              <a:ea typeface="+mj-ea"/>
            </a:endParaRPr>
          </a:p>
        </p:txBody>
      </p:sp>
      <p:sp>
        <p:nvSpPr>
          <p:cNvPr id="1048978" name="序号"/>
          <p:cNvSpPr txBox="1"/>
          <p:nvPr>
            <p:custDataLst>
              <p:tags r:id="rId3"/>
            </p:custDataLst>
          </p:nvPr>
        </p:nvSpPr>
        <p:spPr>
          <a:xfrm>
            <a:off x="6299200" y="1643380"/>
            <a:ext cx="575945" cy="575945"/>
          </a:xfrm>
          <a:prstGeom prst="roundRect">
            <a:avLst>
              <a:gd name="adj" fmla="val 50000"/>
            </a:avLst>
          </a:prstGeom>
          <a:solidFill>
            <a:schemeClr val="accent3"/>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2</a:t>
            </a:r>
            <a:endParaRPr b="1" dirty="0" sz="2400" lang="en-US">
              <a:solidFill>
                <a:schemeClr val="lt1">
                  <a:lumMod val="100000"/>
                </a:schemeClr>
              </a:solidFill>
              <a:latin typeface="+mj-ea"/>
              <a:ea typeface="+mj-ea"/>
            </a:endParaRPr>
          </a:p>
        </p:txBody>
      </p:sp>
      <p:sp>
        <p:nvSpPr>
          <p:cNvPr id="1048980" name="项标题"/>
          <p:cNvSpPr txBox="1"/>
          <p:nvPr>
            <p:custDataLst>
              <p:tags r:id="rId4"/>
            </p:custDataLst>
          </p:nvPr>
        </p:nvSpPr>
        <p:spPr>
          <a:xfrm>
            <a:off x="7138670" y="1715135"/>
            <a:ext cx="4684395" cy="467995"/>
          </a:xfrm>
          <a:prstGeom prst="rect"/>
          <a:noFill/>
        </p:spPr>
        <p:txBody>
          <a:bodyPr anchor="t" bIns="0" lIns="0" rIns="0" rtlCol="0" tIns="0" wrap="square">
            <a:normAutofit/>
          </a:bodyPr>
          <a:p>
            <a:pPr>
              <a:lnSpc>
                <a:spcPct val="100000"/>
              </a:lnSpc>
            </a:pPr>
            <a:r>
              <a:rPr altLang="en-US" b="1" dirty="0" sz="2000" lang="zh-CN" spc="300">
                <a:solidFill>
                  <a:schemeClr val="accent4"/>
                </a:solidFill>
                <a:latin typeface="+mj-ea"/>
                <a:ea typeface="+mj-ea"/>
              </a:rPr>
              <a:t>教育信息技术的概述</a:t>
            </a:r>
            <a:endParaRPr altLang="en-US" b="1" dirty="0" sz="2000" lang="zh-CN" spc="300">
              <a:solidFill>
                <a:schemeClr val="accent4"/>
              </a:solidFill>
              <a:latin typeface="+mj-ea"/>
              <a:ea typeface="+mj-ea"/>
            </a:endParaRPr>
          </a:p>
        </p:txBody>
      </p:sp>
      <p:sp>
        <p:nvSpPr>
          <p:cNvPr id="1048982" name="序号"/>
          <p:cNvSpPr txBox="1"/>
          <p:nvPr>
            <p:custDataLst>
              <p:tags r:id="rId5"/>
            </p:custDataLst>
          </p:nvPr>
        </p:nvSpPr>
        <p:spPr>
          <a:xfrm>
            <a:off x="6299200" y="2616835"/>
            <a:ext cx="575945" cy="575945"/>
          </a:xfrm>
          <a:prstGeom prst="roundRect">
            <a:avLst>
              <a:gd name="adj" fmla="val 50000"/>
            </a:avLst>
          </a:prstGeom>
          <a:solidFill>
            <a:schemeClr val="accent3"/>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3</a:t>
            </a:r>
            <a:endParaRPr b="1" dirty="0" sz="2400" lang="en-US">
              <a:solidFill>
                <a:schemeClr val="lt1">
                  <a:lumMod val="100000"/>
                </a:schemeClr>
              </a:solidFill>
              <a:latin typeface="+mj-ea"/>
              <a:ea typeface="+mj-ea"/>
            </a:endParaRPr>
          </a:p>
        </p:txBody>
      </p:sp>
      <p:sp>
        <p:nvSpPr>
          <p:cNvPr id="1048984" name="项标题"/>
          <p:cNvSpPr txBox="1"/>
          <p:nvPr>
            <p:custDataLst>
              <p:tags r:id="rId6"/>
            </p:custDataLst>
          </p:nvPr>
        </p:nvSpPr>
        <p:spPr>
          <a:xfrm>
            <a:off x="7138670" y="2689225"/>
            <a:ext cx="4684395" cy="467995"/>
          </a:xfrm>
          <a:prstGeom prst="rect"/>
          <a:noFill/>
        </p:spPr>
        <p:txBody>
          <a:bodyPr anchor="t" bIns="0" lIns="0" rIns="0" rtlCol="0" tIns="0" wrap="square">
            <a:normAutofit/>
          </a:bodyPr>
          <a:p>
            <a:pPr>
              <a:lnSpc>
                <a:spcPct val="100000"/>
              </a:lnSpc>
            </a:pPr>
            <a:r>
              <a:rPr altLang="en-US" b="1" dirty="0" sz="2000" lang="zh-CN" spc="300">
                <a:solidFill>
                  <a:schemeClr val="accent4"/>
                </a:solidFill>
                <a:latin typeface="+mj-ea"/>
                <a:ea typeface="+mj-ea"/>
              </a:rPr>
              <a:t>数字校园中的关键因素</a:t>
            </a:r>
            <a:endParaRPr altLang="en-US" b="1" dirty="0" sz="2000" lang="zh-CN" spc="300">
              <a:solidFill>
                <a:schemeClr val="accent4"/>
              </a:solidFill>
              <a:latin typeface="+mj-ea"/>
              <a:ea typeface="+mj-ea"/>
            </a:endParaRPr>
          </a:p>
        </p:txBody>
      </p:sp>
      <p:sp>
        <p:nvSpPr>
          <p:cNvPr id="1048986" name="序号"/>
          <p:cNvSpPr txBox="1"/>
          <p:nvPr>
            <p:custDataLst>
              <p:tags r:id="rId7"/>
            </p:custDataLst>
          </p:nvPr>
        </p:nvSpPr>
        <p:spPr>
          <a:xfrm>
            <a:off x="6299200" y="3590925"/>
            <a:ext cx="575945" cy="575945"/>
          </a:xfrm>
          <a:prstGeom prst="roundRect">
            <a:avLst>
              <a:gd name="adj" fmla="val 50000"/>
            </a:avLst>
          </a:prstGeom>
          <a:solidFill>
            <a:schemeClr val="accent3"/>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4</a:t>
            </a:r>
            <a:endParaRPr b="1" dirty="0" sz="2400" lang="en-US">
              <a:solidFill>
                <a:schemeClr val="lt1">
                  <a:lumMod val="100000"/>
                </a:schemeClr>
              </a:solidFill>
              <a:latin typeface="+mj-ea"/>
              <a:ea typeface="+mj-ea"/>
            </a:endParaRPr>
          </a:p>
        </p:txBody>
      </p:sp>
      <p:sp>
        <p:nvSpPr>
          <p:cNvPr id="1048988" name="项标题"/>
          <p:cNvSpPr txBox="1"/>
          <p:nvPr>
            <p:custDataLst>
              <p:tags r:id="rId8"/>
            </p:custDataLst>
          </p:nvPr>
        </p:nvSpPr>
        <p:spPr>
          <a:xfrm>
            <a:off x="7138670" y="3663315"/>
            <a:ext cx="4684395" cy="467995"/>
          </a:xfrm>
          <a:prstGeom prst="rect"/>
          <a:noFill/>
        </p:spPr>
        <p:txBody>
          <a:bodyPr anchor="t" bIns="0" lIns="0" rIns="0" rtlCol="0" tIns="0" wrap="square">
            <a:normAutofit fontScale="73571"/>
          </a:bodyPr>
          <a:p>
            <a:pPr>
              <a:lnSpc>
                <a:spcPct val="100000"/>
              </a:lnSpc>
            </a:pPr>
            <a:r>
              <a:rPr altLang="en-US" b="1" dirty="0" sz="2800" lang="zh-CN" spc="300">
                <a:solidFill>
                  <a:schemeClr val="accent4"/>
                </a:solidFill>
                <a:latin typeface="+mj-ea"/>
                <a:ea typeface="+mj-ea"/>
              </a:rPr>
              <a:t>教育信息技术在数字校园中的应用</a:t>
            </a:r>
            <a:endParaRPr altLang="en-US" b="1" dirty="0" sz="2800" lang="zh-CN" spc="300">
              <a:solidFill>
                <a:schemeClr val="accent4"/>
              </a:solidFill>
              <a:latin typeface="+mj-ea"/>
              <a:ea typeface="+mj-ea"/>
            </a:endParaRPr>
          </a:p>
        </p:txBody>
      </p:sp>
      <p:sp>
        <p:nvSpPr>
          <p:cNvPr id="1048990" name="标题"/>
          <p:cNvSpPr>
            <a:spLocks noGrp="1"/>
          </p:cNvSpPr>
          <p:nvPr>
            <p:ph type="title"/>
            <p:custDataLst>
              <p:tags r:id="rId9"/>
            </p:custDataLst>
          </p:nvPr>
        </p:nvSpPr>
        <p:spPr>
          <a:xfrm>
            <a:off x="1226820" y="2446668"/>
            <a:ext cx="2880000" cy="1081088"/>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992" name="副标题"/>
          <p:cNvSpPr>
            <a:spLocks noGrp="1"/>
          </p:cNvSpPr>
          <p:nvPr>
            <p:ph type="body" idx="1"/>
            <p:custDataLst>
              <p:tags r:id="rId10"/>
            </p:custDataLst>
          </p:nvPr>
        </p:nvSpPr>
        <p:spPr>
          <a:xfrm>
            <a:off x="1226821" y="3616668"/>
            <a:ext cx="2880000" cy="504000"/>
          </a:xfrm>
        </p:spPr>
        <p:txBody>
          <a:bodyPr/>
          <a:p>
            <a:r>
              <a:rPr altLang="zh-CN" dirty="0" lang="en-US">
                <a:solidFill>
                  <a:schemeClr val="lt1">
                    <a:lumMod val="100000"/>
                  </a:schemeClr>
                </a:solidFill>
              </a:rPr>
              <a:t>CONTENTS</a:t>
            </a:r>
            <a:endParaRPr altLang="en-US" dirty="0" lang="zh-CN">
              <a:solidFill>
                <a:schemeClr val="lt1">
                  <a:lumMod val="100000"/>
                </a:schemeClr>
              </a:solidFill>
            </a:endParaRPr>
          </a:p>
        </p:txBody>
      </p:sp>
      <p:sp>
        <p:nvSpPr>
          <p:cNvPr id="1048994" name="序号"/>
          <p:cNvSpPr txBox="1"/>
          <p:nvPr>
            <p:custDataLst>
              <p:tags r:id="rId11"/>
            </p:custDataLst>
          </p:nvPr>
        </p:nvSpPr>
        <p:spPr>
          <a:xfrm>
            <a:off x="6299835" y="4565015"/>
            <a:ext cx="575945" cy="575945"/>
          </a:xfrm>
          <a:prstGeom prst="roundRect">
            <a:avLst>
              <a:gd name="adj" fmla="val 50000"/>
            </a:avLst>
          </a:prstGeom>
          <a:solidFill>
            <a:schemeClr val="accent3"/>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5</a:t>
            </a:r>
            <a:endParaRPr b="1" dirty="0" sz="2400" lang="en-US">
              <a:solidFill>
                <a:schemeClr val="lt1">
                  <a:lumMod val="100000"/>
                </a:schemeClr>
              </a:solidFill>
              <a:latin typeface="+mj-ea"/>
              <a:ea typeface="+mj-ea"/>
            </a:endParaRPr>
          </a:p>
        </p:txBody>
      </p:sp>
      <p:sp>
        <p:nvSpPr>
          <p:cNvPr id="1048996" name="项标题"/>
          <p:cNvSpPr txBox="1"/>
          <p:nvPr>
            <p:custDataLst>
              <p:tags r:id="rId12"/>
            </p:custDataLst>
          </p:nvPr>
        </p:nvSpPr>
        <p:spPr>
          <a:xfrm>
            <a:off x="7139305" y="4637405"/>
            <a:ext cx="4684395" cy="467995"/>
          </a:xfrm>
          <a:prstGeom prst="rect"/>
          <a:noFill/>
        </p:spPr>
        <p:txBody>
          <a:bodyPr anchor="t" bIns="0" lIns="0" rIns="0" rtlCol="0" tIns="0" wrap="square">
            <a:normAutofit/>
          </a:bodyPr>
          <a:p>
            <a:pPr>
              <a:lnSpc>
                <a:spcPct val="100000"/>
              </a:lnSpc>
            </a:pPr>
            <a:r>
              <a:rPr altLang="en-US" b="1" dirty="0" sz="2000" lang="zh-CN" spc="300">
                <a:solidFill>
                  <a:schemeClr val="accent4"/>
                </a:solidFill>
                <a:latin typeface="+mj-ea"/>
                <a:ea typeface="+mj-ea"/>
              </a:rPr>
              <a:t>教育信息技术对数字校园的影响</a:t>
            </a:r>
            <a:endParaRPr altLang="en-US" b="1" dirty="0" sz="2000" lang="zh-CN" spc="300">
              <a:solidFill>
                <a:schemeClr val="accent4"/>
              </a:solidFill>
              <a:latin typeface="+mj-ea"/>
              <a:ea typeface="+mj-ea"/>
            </a:endParaRPr>
          </a:p>
        </p:txBody>
      </p:sp>
      <p:sp>
        <p:nvSpPr>
          <p:cNvPr id="1048998" name="序号"/>
          <p:cNvSpPr txBox="1"/>
          <p:nvPr>
            <p:custDataLst>
              <p:tags r:id="rId13"/>
            </p:custDataLst>
          </p:nvPr>
        </p:nvSpPr>
        <p:spPr>
          <a:xfrm>
            <a:off x="6299200" y="5539105"/>
            <a:ext cx="575945" cy="575945"/>
          </a:xfrm>
          <a:prstGeom prst="roundRect">
            <a:avLst>
              <a:gd name="adj" fmla="val 50000"/>
            </a:avLst>
          </a:prstGeom>
          <a:solidFill>
            <a:schemeClr val="accent3"/>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6</a:t>
            </a:r>
            <a:endParaRPr b="1" dirty="0" sz="2400" lang="en-US">
              <a:solidFill>
                <a:schemeClr val="lt1">
                  <a:lumMod val="100000"/>
                </a:schemeClr>
              </a:solidFill>
              <a:latin typeface="+mj-ea"/>
              <a:ea typeface="+mj-ea"/>
            </a:endParaRPr>
          </a:p>
        </p:txBody>
      </p:sp>
      <p:sp>
        <p:nvSpPr>
          <p:cNvPr id="1049000" name="项标题"/>
          <p:cNvSpPr txBox="1"/>
          <p:nvPr>
            <p:custDataLst>
              <p:tags r:id="rId14"/>
            </p:custDataLst>
          </p:nvPr>
        </p:nvSpPr>
        <p:spPr>
          <a:xfrm>
            <a:off x="7138670" y="5610860"/>
            <a:ext cx="4684395" cy="467995"/>
          </a:xfrm>
          <a:prstGeom prst="rect"/>
          <a:noFill/>
        </p:spPr>
        <p:txBody>
          <a:bodyPr anchor="t" bIns="0" lIns="0" rIns="0" rtlCol="0" tIns="0" wrap="square">
            <a:normAutofit/>
          </a:bodyPr>
          <a:p>
            <a:pPr>
              <a:lnSpc>
                <a:spcPct val="100000"/>
              </a:lnSpc>
            </a:pPr>
            <a:r>
              <a:rPr altLang="en-US" b="1" dirty="0" sz="2000" lang="zh-CN" spc="300">
                <a:solidFill>
                  <a:schemeClr val="accent4"/>
                </a:solidFill>
                <a:latin typeface="+mj-ea"/>
                <a:ea typeface="+mj-ea"/>
              </a:rPr>
              <a:t>未来教育信息技术的发展趋势</a:t>
            </a:r>
            <a:endParaRPr altLang="en-US" b="1" dirty="0" sz="2000" lang="zh-CN" spc="300">
              <a:solidFill>
                <a:schemeClr val="accent4"/>
              </a:solidFill>
              <a:latin typeface="+mj-ea"/>
              <a:ea typeface="+mj-ea"/>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49" name=""/>
        <p:cNvGrpSpPr/>
        <p:nvPr/>
      </p:nvGrpSpPr>
      <p:grpSpPr>
        <a:xfrm>
          <a:off x="0" y="0"/>
          <a:ext cx="0" cy="0"/>
          <a:chOff x="0" y="0"/>
          <a:chExt cx="0" cy="0"/>
        </a:xfrm>
      </p:grpSpPr>
      <p:sp>
        <p:nvSpPr>
          <p:cNvPr id="1049114" name="标题"/>
          <p:cNvSpPr>
            <a:spLocks noGrp="1"/>
          </p:cNvSpPr>
          <p:nvPr>
            <p:ph type="title"/>
            <p:custDataLst>
              <p:tags r:id="rId1"/>
            </p:custDataLst>
          </p:nvPr>
        </p:nvSpPr>
        <p:spPr>
          <a:xfrm>
            <a:off x="1526400" y="3137808"/>
            <a:ext cx="9144000" cy="2006395"/>
          </a:xfrm>
        </p:spPr>
        <p:txBody>
          <a:bodyPr/>
          <a:p>
            <a:r>
              <a:rPr altLang="en-US" dirty="0" lang="zh-CN"/>
              <a:t>单击此处添加章节标题</a:t>
            </a:r>
            <a:endParaRPr altLang="en-US" dirty="0" lang="zh-CN"/>
          </a:p>
        </p:txBody>
      </p:sp>
      <p:sp>
        <p:nvSpPr>
          <p:cNvPr id="1049116" name="节编号"/>
          <p:cNvSpPr>
            <a:spLocks noGrp="1"/>
          </p:cNvSpPr>
          <p:nvPr>
            <p:ph type="body" sz="quarter" idx="13"/>
            <p:custDataLst>
              <p:tags r:id="rId2"/>
            </p:custDataLst>
          </p:nvPr>
        </p:nvSpPr>
        <p:spPr>
          <a:xfrm>
            <a:off x="1524000" y="728330"/>
            <a:ext cx="9144000" cy="2203901"/>
          </a:xfrm>
        </p:spPr>
        <p:txBody>
          <a:bodyPr/>
          <a:p>
            <a:r>
              <a:rPr altLang="zh-CN" dirty="0" lang="en-US"/>
              <a:t>PART ONE</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57" name=""/>
        <p:cNvGrpSpPr/>
        <p:nvPr/>
      </p:nvGrpSpPr>
      <p:grpSpPr>
        <a:xfrm>
          <a:off x="0" y="0"/>
          <a:ext cx="0" cy="0"/>
          <a:chOff x="0" y="0"/>
          <a:chExt cx="0" cy="0"/>
        </a:xfrm>
      </p:grpSpPr>
      <p:sp>
        <p:nvSpPr>
          <p:cNvPr id="1049198" name="标题"/>
          <p:cNvSpPr>
            <a:spLocks noGrp="1"/>
          </p:cNvSpPr>
          <p:nvPr>
            <p:ph type="title"/>
            <p:custDataLst>
              <p:tags r:id="rId1"/>
            </p:custDataLst>
          </p:nvPr>
        </p:nvSpPr>
        <p:spPr>
          <a:xfrm>
            <a:off x="1526400" y="3137808"/>
            <a:ext cx="9144000" cy="2006395"/>
          </a:xfrm>
        </p:spPr>
        <p:txBody>
          <a:bodyPr/>
          <a:p>
            <a:r>
              <a:rPr altLang="en-US" dirty="0" lang="zh-CN"/>
              <a:t>教育信息技术的概述</a:t>
            </a:r>
            <a:endParaRPr altLang="en-US" dirty="0" lang="zh-CN"/>
          </a:p>
        </p:txBody>
      </p:sp>
      <p:sp>
        <p:nvSpPr>
          <p:cNvPr id="1049200" name="节编号"/>
          <p:cNvSpPr>
            <a:spLocks noGrp="1"/>
          </p:cNvSpPr>
          <p:nvPr>
            <p:ph type="body" sz="quarter" idx="13"/>
            <p:custDataLst>
              <p:tags r:id="rId2"/>
            </p:custDataLst>
          </p:nvPr>
        </p:nvSpPr>
        <p:spPr>
          <a:xfrm>
            <a:off x="1524000" y="728330"/>
            <a:ext cx="9144000" cy="2203901"/>
          </a:xfrm>
        </p:spPr>
        <p:txBody>
          <a:bodyPr/>
          <a:p>
            <a:r>
              <a:rPr altLang="zh-CN" dirty="0" lang="en-US"/>
              <a:t>PART TWO</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73" name=""/>
        <p:cNvGrpSpPr/>
        <p:nvPr/>
      </p:nvGrpSpPr>
      <p:grpSpPr>
        <a:xfrm>
          <a:off x="0" y="0"/>
          <a:ext cx="0" cy="0"/>
          <a:chOff x="0" y="0"/>
          <a:chExt cx="0" cy="0"/>
        </a:xfrm>
      </p:grpSpPr>
      <p:sp>
        <p:nvSpPr>
          <p:cNvPr id="1049310" name="标题 1"/>
          <p:cNvSpPr>
            <a:spLocks noGrp="1"/>
          </p:cNvSpPr>
          <p:nvPr>
            <p:ph type="title"/>
          </p:nvPr>
        </p:nvSpPr>
        <p:spPr/>
        <p:txBody>
          <a:bodyPr/>
          <a:p>
            <a:r>
              <a:rPr altLang="en-US" lang="zh-CN"/>
              <a:t>定义与概念</a:t>
            </a:r>
            <a:endParaRPr altLang="en-US" lang="zh-CN"/>
          </a:p>
        </p:txBody>
      </p:sp>
      <p:sp>
        <p:nvSpPr>
          <p:cNvPr id="104931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教育信息技术的定义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1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教育信息技术的概念</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2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教育信息技术的发展历程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3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3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教育信息技术在数字校园中的应用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81" name=""/>
        <p:cNvGrpSpPr/>
        <p:nvPr/>
      </p:nvGrpSpPr>
      <p:grpSpPr>
        <a:xfrm>
          <a:off x="0" y="0"/>
          <a:ext cx="0" cy="0"/>
          <a:chOff x="0" y="0"/>
          <a:chExt cx="0" cy="0"/>
        </a:xfrm>
      </p:grpSpPr>
      <p:sp>
        <p:nvSpPr>
          <p:cNvPr id="1049368" name="标题 1"/>
          <p:cNvSpPr>
            <a:spLocks noGrp="1"/>
          </p:cNvSpPr>
          <p:nvPr>
            <p:ph type="title"/>
          </p:nvPr>
        </p:nvSpPr>
        <p:spPr/>
        <p:txBody>
          <a:bodyPr/>
          <a:p>
            <a:r>
              <a:rPr altLang="en-US" lang="zh-CN"/>
              <a:t>教育信息技术的发展历程</a:t>
            </a:r>
            <a:endParaRPr altLang="en-US" lang="zh-CN"/>
          </a:p>
        </p:txBody>
      </p:sp>
      <p:sp>
        <p:nvSpPr>
          <p:cNvPr id="104937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互联网时代的教育信息技术：在线教育、远程教育和虚拟现实技术的发展</a:t>
            </a:r>
            <a:endParaRPr altLang="en-US" sz="1400" lang="zh-CN" spc="150">
              <a:solidFill>
                <a:schemeClr val="tx1"/>
              </a:solidFill>
              <a:effectLst/>
              <a:latin typeface="+mn-ea"/>
              <a:sym typeface="+mn-ea"/>
            </a:endParaRPr>
          </a:p>
        </p:txBody>
      </p:sp>
      <p:sp>
        <p:nvSpPr>
          <p:cNvPr id="104938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早期的教育信息技术：基于计算机辅助教学（CAI）和计算机辅助学习（CAL）</a:t>
            </a:r>
            <a:endParaRPr altLang="en-US" dirty="0" sz="1400" lang="zh-CN" spc="150">
              <a:solidFill>
                <a:schemeClr val="tx1"/>
              </a:solidFill>
              <a:effectLst/>
              <a:latin typeface="+mn-ea"/>
              <a:sym typeface="+mn-ea"/>
            </a:endParaRPr>
          </a:p>
        </p:txBody>
      </p:sp>
      <p:sp>
        <p:nvSpPr>
          <p:cNvPr id="104938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云计算和大数据时代的教育信息技术：云计算、大数据和人工智能技术在教育中的应用</a:t>
            </a:r>
            <a:endParaRPr altLang="en-US" sz="1400" lang="zh-CN" spc="150">
              <a:solidFill>
                <a:schemeClr val="tx1"/>
              </a:solidFill>
              <a:effectLst/>
              <a:latin typeface="+mn-ea"/>
              <a:sym typeface="+mn-ea"/>
            </a:endParaRPr>
          </a:p>
        </p:txBody>
      </p:sp>
      <p:sp>
        <p:nvSpPr>
          <p:cNvPr id="104938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未来教育信息技术的发展趋势：个性化学习、智能教学和虚拟现实技术的进一步应用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89" name=""/>
        <p:cNvGrpSpPr/>
        <p:nvPr/>
      </p:nvGrpSpPr>
      <p:grpSpPr>
        <a:xfrm>
          <a:off x="0" y="0"/>
          <a:ext cx="0" cy="0"/>
          <a:chOff x="0" y="0"/>
          <a:chExt cx="0" cy="0"/>
        </a:xfrm>
      </p:grpSpPr>
      <p:sp>
        <p:nvSpPr>
          <p:cNvPr id="1049418" name="标题 1"/>
          <p:cNvSpPr>
            <a:spLocks noGrp="1"/>
          </p:cNvSpPr>
          <p:nvPr>
            <p:ph type="title"/>
          </p:nvPr>
        </p:nvSpPr>
        <p:spPr/>
        <p:txBody>
          <a:bodyPr/>
          <a:p>
            <a:r>
              <a:rPr altLang="en-US" lang="zh-CN"/>
              <a:t>数字校园的兴起</a:t>
            </a:r>
            <a:endParaRPr altLang="en-US" lang="zh-CN"/>
          </a:p>
        </p:txBody>
      </p:sp>
      <p:sp>
        <p:nvSpPr>
          <p:cNvPr id="104942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信息技术的发展：计算机、互联网、移动设备的普及</a:t>
            </a:r>
            <a:endParaRPr altLang="en-US" dirty="0" sz="1200" lang="zh-CN" spc="150">
              <a:solidFill>
                <a:schemeClr val="tx1">
                  <a:lumMod val="65000"/>
                  <a:lumOff val="35000"/>
                </a:schemeClr>
              </a:solidFill>
              <a:latin typeface="+mn-ea"/>
              <a:sym typeface="+mn-ea"/>
            </a:endParaRPr>
          </a:p>
        </p:txBody>
      </p:sp>
      <p:sp>
        <p:nvSpPr>
          <p:cNvPr id="104945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数字校园的优势：提高教育效率，促进教育公平，培养创新人才</a:t>
            </a:r>
            <a:endParaRPr altLang="en-US" dirty="0" sz="1200" lang="zh-CN" spc="150">
              <a:solidFill>
                <a:schemeClr val="tx1">
                  <a:lumMod val="65000"/>
                  <a:lumOff val="35000"/>
                </a:schemeClr>
              </a:solidFill>
              <a:latin typeface="+mn-ea"/>
              <a:sym typeface="+mn-ea"/>
            </a:endParaRPr>
          </a:p>
        </p:txBody>
      </p:sp>
      <p:sp>
        <p:nvSpPr>
          <p:cNvPr id="104946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数字校园的概念：将信息技术应用于教育领域，实现教育信息化</a:t>
            </a:r>
            <a:endParaRPr altLang="en-US" dirty="0" sz="1200" lang="zh-CN" spc="150">
              <a:solidFill>
                <a:schemeClr val="tx1">
                  <a:lumMod val="65000"/>
                  <a:lumOff val="35000"/>
                </a:schemeClr>
              </a:solidFill>
              <a:latin typeface="+mn-ea"/>
              <a:sym typeface="+mn-ea"/>
            </a:endParaRPr>
          </a:p>
        </p:txBody>
      </p:sp>
      <p:sp>
        <p:nvSpPr>
          <p:cNvPr id="104946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教育改革的需求：传统教育模式的弊端，需要创新和变革</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97" name=""/>
        <p:cNvGrpSpPr/>
        <p:nvPr/>
      </p:nvGrpSpPr>
      <p:grpSpPr>
        <a:xfrm>
          <a:off x="0" y="0"/>
          <a:ext cx="0" cy="0"/>
          <a:chOff x="0" y="0"/>
          <a:chExt cx="0" cy="0"/>
        </a:xfrm>
      </p:grpSpPr>
      <p:sp>
        <p:nvSpPr>
          <p:cNvPr id="1049496" name="标题"/>
          <p:cNvSpPr>
            <a:spLocks noGrp="1"/>
          </p:cNvSpPr>
          <p:nvPr>
            <p:ph type="title"/>
            <p:custDataLst>
              <p:tags r:id="rId1"/>
            </p:custDataLst>
          </p:nvPr>
        </p:nvSpPr>
        <p:spPr>
          <a:xfrm>
            <a:off x="1526400" y="3137808"/>
            <a:ext cx="9144000" cy="2006395"/>
          </a:xfrm>
        </p:spPr>
        <p:txBody>
          <a:bodyPr/>
          <a:p>
            <a:r>
              <a:rPr altLang="en-US" dirty="0" lang="zh-CN"/>
              <a:t>数字校园中的关键因素</a:t>
            </a:r>
            <a:endParaRPr altLang="en-US" dirty="0" lang="zh-CN"/>
          </a:p>
        </p:txBody>
      </p:sp>
      <p:sp>
        <p:nvSpPr>
          <p:cNvPr id="1049498" name="节编号"/>
          <p:cNvSpPr>
            <a:spLocks noGrp="1"/>
          </p:cNvSpPr>
          <p:nvPr>
            <p:ph type="body" sz="quarter" idx="13"/>
            <p:custDataLst>
              <p:tags r:id="rId2"/>
            </p:custDataLst>
          </p:nvPr>
        </p:nvSpPr>
        <p:spPr>
          <a:xfrm>
            <a:off x="1524000" y="728330"/>
            <a:ext cx="9144000" cy="2203901"/>
          </a:xfrm>
        </p:spPr>
        <p:txBody>
          <a:bodyPr/>
          <a:p>
            <a:r>
              <a:rPr altLang="zh-CN" dirty="0" lang="en-US"/>
              <a:t>PART THREE</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213" name=""/>
        <p:cNvGrpSpPr/>
        <p:nvPr/>
      </p:nvGrpSpPr>
      <p:grpSpPr>
        <a:xfrm>
          <a:off x="0" y="0"/>
          <a:ext cx="0" cy="0"/>
          <a:chOff x="0" y="0"/>
          <a:chExt cx="0" cy="0"/>
        </a:xfrm>
      </p:grpSpPr>
      <p:sp>
        <p:nvSpPr>
          <p:cNvPr id="1049608" name="标题 1"/>
          <p:cNvSpPr>
            <a:spLocks noGrp="1"/>
          </p:cNvSpPr>
          <p:nvPr>
            <p:ph type="title"/>
          </p:nvPr>
        </p:nvSpPr>
        <p:spPr/>
        <p:txBody>
          <a:bodyPr/>
          <a:p>
            <a:r>
              <a:rPr altLang="en-US" lang="zh-CN"/>
              <a:t>基础设施建设</a:t>
            </a:r>
            <a:endParaRPr altLang="en-US" lang="zh-CN"/>
          </a:p>
        </p:txBody>
      </p:sp>
      <p:sp>
        <p:nvSpPr>
          <p:cNvPr id="104961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内容1：网络建设</a:t>
            </a:r>
            <a:endParaRPr altLang="en-US" dirty="0" sz="2000" lang="zh-CN" spc="150">
              <a:solidFill>
                <a:schemeClr val="tx1">
                  <a:lumMod val="85000"/>
                  <a:lumOff val="15000"/>
                </a:schemeClr>
              </a:solidFill>
              <a:latin typeface="+mn-ea"/>
              <a:sym typeface="+mn-ea"/>
            </a:endParaRPr>
          </a:p>
        </p:txBody>
      </p:sp>
      <p:sp>
        <p:nvSpPr>
          <p:cNvPr id="104961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内容2：硬件设施</a:t>
            </a:r>
            <a:endParaRPr altLang="en-US" dirty="0" sz="2000" lang="zh-CN" spc="150">
              <a:solidFill>
                <a:schemeClr val="tx1">
                  <a:lumMod val="85000"/>
                  <a:lumOff val="15000"/>
                </a:schemeClr>
              </a:solidFill>
              <a:latin typeface="+mn-ea"/>
              <a:sym typeface="+mn-ea"/>
            </a:endParaRPr>
          </a:p>
        </p:txBody>
      </p:sp>
      <p:sp>
        <p:nvSpPr>
          <p:cNvPr id="104962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内容3：软件设施</a:t>
            </a:r>
            <a:endParaRPr altLang="en-US" dirty="0" sz="2000" lang="zh-CN" spc="150">
              <a:solidFill>
                <a:schemeClr val="tx1">
                  <a:lumMod val="85000"/>
                  <a:lumOff val="15000"/>
                </a:schemeClr>
              </a:solidFill>
              <a:latin typeface="+mn-ea"/>
              <a:sym typeface="+mn-ea"/>
            </a:endParaRPr>
          </a:p>
        </p:txBody>
      </p:sp>
      <p:sp>
        <p:nvSpPr>
          <p:cNvPr id="104962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内容4：安全保障</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221" name=""/>
        <p:cNvGrpSpPr/>
        <p:nvPr/>
      </p:nvGrpSpPr>
      <p:grpSpPr>
        <a:xfrm>
          <a:off x="0" y="0"/>
          <a:ext cx="0" cy="0"/>
          <a:chOff x="0" y="0"/>
          <a:chExt cx="0" cy="0"/>
        </a:xfrm>
      </p:grpSpPr>
      <p:sp>
        <p:nvSpPr>
          <p:cNvPr id="1049666" name="标题 1"/>
          <p:cNvSpPr>
            <a:spLocks noGrp="1"/>
          </p:cNvSpPr>
          <p:nvPr>
            <p:ph type="title"/>
          </p:nvPr>
        </p:nvSpPr>
        <p:spPr/>
        <p:txBody>
          <a:bodyPr/>
          <a:p>
            <a:r>
              <a:rPr altLang="en-US" lang="zh-CN"/>
              <a:t>信息化教学资源</a:t>
            </a:r>
            <a:endParaRPr altLang="en-US" lang="zh-CN"/>
          </a:p>
        </p:txBody>
      </p:sp>
      <p:sp>
        <p:nvSpPr>
          <p:cNvPr id="104966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7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硬件设施：包括计算机、网络设备、多媒体设备等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7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7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软件资源：包括各类教学软件、管理软件等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8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8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数字图书馆：提供海量电子图书、期刊论文等资源</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8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8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在线课程：提供多种形式的在线课程，满足不同学习需求</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724" name="标题 1"/>
          <p:cNvSpPr>
            <a:spLocks noGrp="1"/>
          </p:cNvSpPr>
          <p:nvPr>
            <p:ph type="title"/>
          </p:nvPr>
        </p:nvSpPr>
        <p:spPr/>
        <p:txBody>
          <a:bodyPr/>
          <a:p>
            <a:r>
              <a:rPr altLang="en-US" lang="zh-CN"/>
              <a:t>信息化教学应用</a:t>
            </a:r>
            <a:endParaRPr altLang="en-US" lang="zh-CN"/>
          </a:p>
        </p:txBody>
      </p:sp>
      <p:sp>
        <p:nvSpPr>
          <p:cNvPr id="1049726"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28"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30"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2"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4"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信息化教学应用的发展趋势和未来展望</a:t>
            </a:r>
            <a:endParaRPr altLang="en-US" dirty="0" sz="1200" lang="zh-CN" spc="150">
              <a:solidFill>
                <a:srgbClr val="FFFFFF"/>
              </a:solidFill>
              <a:latin typeface="+mn-ea"/>
              <a:sym typeface="+mn-ea"/>
            </a:endParaRPr>
          </a:p>
        </p:txBody>
      </p:sp>
      <p:sp>
        <p:nvSpPr>
          <p:cNvPr id="1049736"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8"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0"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信息化教学应用在数字校园中的优势和作用</a:t>
            </a:r>
            <a:endParaRPr altLang="en-US" dirty="0" sz="1200" lang="zh-CN" spc="150">
              <a:solidFill>
                <a:schemeClr val="tx1">
                  <a:lumMod val="65000"/>
                  <a:lumOff val="35000"/>
                </a:schemeClr>
              </a:solidFill>
              <a:latin typeface="+mn-ea"/>
              <a:sym typeface="+mn-ea"/>
            </a:endParaRPr>
          </a:p>
        </p:txBody>
      </p:sp>
      <p:sp>
        <p:nvSpPr>
          <p:cNvPr id="1049742"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4"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6"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信息化教学应用的主要形式和特点</a:t>
            </a:r>
            <a:endParaRPr altLang="en-US" dirty="0" sz="1200" lang="zh-CN" spc="150">
              <a:solidFill>
                <a:srgbClr val="FFFFFF"/>
              </a:solidFill>
              <a:latin typeface="+mn-ea"/>
              <a:sym typeface="+mn-ea"/>
            </a:endParaRPr>
          </a:p>
        </p:txBody>
      </p:sp>
      <p:sp>
        <p:nvSpPr>
          <p:cNvPr id="1049748"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0"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2"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信息化教学应用的概念和意义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237" name=""/>
        <p:cNvGrpSpPr/>
        <p:nvPr/>
      </p:nvGrpSpPr>
      <p:grpSpPr>
        <a:xfrm>
          <a:off x="0" y="0"/>
          <a:ext cx="0" cy="0"/>
          <a:chOff x="0" y="0"/>
          <a:chExt cx="0" cy="0"/>
        </a:xfrm>
      </p:grpSpPr>
      <p:sp>
        <p:nvSpPr>
          <p:cNvPr id="1049786" name="标题 1"/>
          <p:cNvSpPr>
            <a:spLocks noGrp="1"/>
          </p:cNvSpPr>
          <p:nvPr>
            <p:ph type="title"/>
          </p:nvPr>
        </p:nvSpPr>
        <p:spPr/>
        <p:txBody>
          <a:bodyPr/>
          <a:p>
            <a:r>
              <a:rPr altLang="en-US" lang="zh-CN"/>
              <a:t>信息化教学管理</a:t>
            </a:r>
            <a:endParaRPr altLang="en-US" lang="zh-CN"/>
          </a:p>
        </p:txBody>
      </p:sp>
      <p:sp>
        <p:nvSpPr>
          <p:cNvPr id="104978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信息化教学管理定义</a:t>
            </a:r>
            <a:endParaRPr altLang="en-US" dirty="0" sz="2000" lang="zh-CN" spc="150">
              <a:solidFill>
                <a:schemeClr val="tx1">
                  <a:lumMod val="85000"/>
                  <a:lumOff val="15000"/>
                </a:schemeClr>
              </a:solidFill>
              <a:latin typeface="+mn-ea"/>
              <a:sym typeface="+mn-ea"/>
            </a:endParaRPr>
          </a:p>
        </p:txBody>
      </p:sp>
      <p:sp>
        <p:nvSpPr>
          <p:cNvPr id="104979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信息化教学管理特点</a:t>
            </a:r>
            <a:endParaRPr altLang="en-US" dirty="0" sz="2000" lang="zh-CN" spc="150">
              <a:solidFill>
                <a:schemeClr val="tx1">
                  <a:lumMod val="85000"/>
                  <a:lumOff val="15000"/>
                </a:schemeClr>
              </a:solidFill>
              <a:latin typeface="+mn-ea"/>
              <a:sym typeface="+mn-ea"/>
            </a:endParaRPr>
          </a:p>
        </p:txBody>
      </p:sp>
      <p:sp>
        <p:nvSpPr>
          <p:cNvPr id="104980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信息化教学管理应用</a:t>
            </a:r>
            <a:endParaRPr altLang="en-US" dirty="0" sz="2000" lang="zh-CN" spc="150">
              <a:solidFill>
                <a:schemeClr val="tx1">
                  <a:lumMod val="85000"/>
                  <a:lumOff val="15000"/>
                </a:schemeClr>
              </a:solidFill>
              <a:latin typeface="+mn-ea"/>
              <a:sym typeface="+mn-ea"/>
            </a:endParaRPr>
          </a:p>
        </p:txBody>
      </p:sp>
      <p:sp>
        <p:nvSpPr>
          <p:cNvPr id="104980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信息化教学管理优势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245" name=""/>
        <p:cNvGrpSpPr/>
        <p:nvPr/>
      </p:nvGrpSpPr>
      <p:grpSpPr>
        <a:xfrm>
          <a:off x="0" y="0"/>
          <a:ext cx="0" cy="0"/>
          <a:chOff x="0" y="0"/>
          <a:chExt cx="0" cy="0"/>
        </a:xfrm>
      </p:grpSpPr>
      <p:sp>
        <p:nvSpPr>
          <p:cNvPr id="1049844" name="标题"/>
          <p:cNvSpPr>
            <a:spLocks noGrp="1"/>
          </p:cNvSpPr>
          <p:nvPr>
            <p:ph type="title"/>
            <p:custDataLst>
              <p:tags r:id="rId1"/>
            </p:custDataLst>
          </p:nvPr>
        </p:nvSpPr>
        <p:spPr>
          <a:xfrm>
            <a:off x="1526400" y="3137808"/>
            <a:ext cx="9144000" cy="2006395"/>
          </a:xfrm>
        </p:spPr>
        <p:txBody>
          <a:bodyPr/>
          <a:p>
            <a:r>
              <a:rPr altLang="en-US" dirty="0" lang="zh-CN"/>
              <a:t>教育信息技术在数字校园中的应用</a:t>
            </a:r>
            <a:endParaRPr altLang="en-US" dirty="0" lang="zh-CN"/>
          </a:p>
        </p:txBody>
      </p:sp>
      <p:sp>
        <p:nvSpPr>
          <p:cNvPr id="1049846" name="节编号"/>
          <p:cNvSpPr>
            <a:spLocks noGrp="1"/>
          </p:cNvSpPr>
          <p:nvPr>
            <p:ph type="body" sz="quarter" idx="13"/>
            <p:custDataLst>
              <p:tags r:id="rId2"/>
            </p:custDataLst>
          </p:nvPr>
        </p:nvSpPr>
        <p:spPr>
          <a:xfrm>
            <a:off x="1524000" y="728330"/>
            <a:ext cx="9144000" cy="2203901"/>
          </a:xfrm>
        </p:spPr>
        <p:txBody>
          <a:bodyPr/>
          <a:p>
            <a:r>
              <a:rPr altLang="zh-CN" dirty="0" lang="en-US"/>
              <a:t>PART FOUR</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261" name=""/>
        <p:cNvGrpSpPr/>
        <p:nvPr/>
      </p:nvGrpSpPr>
      <p:grpSpPr>
        <a:xfrm>
          <a:off x="0" y="0"/>
          <a:ext cx="0" cy="0"/>
          <a:chOff x="0" y="0"/>
          <a:chExt cx="0" cy="0"/>
        </a:xfrm>
      </p:grpSpPr>
      <p:sp>
        <p:nvSpPr>
          <p:cNvPr id="1049956" name="标题 1"/>
          <p:cNvSpPr>
            <a:spLocks noGrp="1"/>
          </p:cNvSpPr>
          <p:nvPr>
            <p:ph type="title"/>
          </p:nvPr>
        </p:nvSpPr>
        <p:spPr/>
        <p:txBody>
          <a:bodyPr/>
          <a:p>
            <a:r>
              <a:rPr altLang="en-US" lang="zh-CN"/>
              <a:t>在线教育平台</a:t>
            </a:r>
            <a:endParaRPr altLang="en-US" lang="zh-CN"/>
          </a:p>
        </p:txBody>
      </p:sp>
      <p:sp>
        <p:nvSpPr>
          <p:cNvPr id="104995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6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6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定义：在线教育平台是一种基于互联网的计算方式，通过虚拟教室、在线课程和协作工具等实现远程教育</a:t>
            </a:r>
            <a:endParaRPr altLang="en-US" dirty="0" sz="2000" lang="zh-CN" spc="200">
              <a:solidFill>
                <a:schemeClr val="tx1">
                  <a:lumMod val="85000"/>
                  <a:lumOff val="15000"/>
                </a:schemeClr>
              </a:solidFill>
              <a:latin typeface="+mn-ea"/>
              <a:sym typeface="+mn-ea"/>
            </a:endParaRPr>
          </a:p>
        </p:txBody>
      </p:sp>
      <p:sp>
        <p:nvSpPr>
          <p:cNvPr id="104996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6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6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特点：在线教育平台具有灵活性、互动性、个性化、多媒体化等特点，可以满足不同学习者的需求</a:t>
            </a:r>
            <a:endParaRPr altLang="en-US" dirty="0" sz="2000" lang="zh-CN" spc="200">
              <a:solidFill>
                <a:schemeClr val="tx1">
                  <a:lumMod val="85000"/>
                  <a:lumOff val="15000"/>
                </a:schemeClr>
              </a:solidFill>
              <a:latin typeface="+mn-ea"/>
              <a:sym typeface="+mn-ea"/>
            </a:endParaRPr>
          </a:p>
        </p:txBody>
      </p:sp>
      <p:sp>
        <p:nvSpPr>
          <p:cNvPr id="104997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7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7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应用：在线教育平台在数字校园中广泛应用于各种课程，如语言学习、计算机科学、艺术、社会科学等</a:t>
            </a:r>
            <a:endParaRPr altLang="en-US" dirty="0" sz="2000" lang="zh-CN" spc="200">
              <a:solidFill>
                <a:schemeClr val="tx1">
                  <a:lumMod val="85000"/>
                  <a:lumOff val="15000"/>
                </a:schemeClr>
              </a:solidFill>
              <a:latin typeface="+mn-ea"/>
              <a:sym typeface="+mn-ea"/>
            </a:endParaRPr>
          </a:p>
        </p:txBody>
      </p:sp>
      <p:sp>
        <p:nvSpPr>
          <p:cNvPr id="104997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7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80" name="文本框 10"/>
          <p:cNvSpPr txBox="1"/>
          <p:nvPr>
            <p:custDataLst>
              <p:tags r:id="rId12"/>
            </p:custDataLst>
          </p:nvPr>
        </p:nvSpPr>
        <p:spPr>
          <a:xfrm>
            <a:off x="9018691"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优势：在线教育平台可以提供更加灵活的学习方式，学生可以在任何时间、任何地点进行学习，同时也可以提供更加个性化的学习体验</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69" name=""/>
        <p:cNvGrpSpPr/>
        <p:nvPr/>
      </p:nvGrpSpPr>
      <p:grpSpPr>
        <a:xfrm>
          <a:off x="0" y="0"/>
          <a:ext cx="0" cy="0"/>
          <a:chOff x="0" y="0"/>
          <a:chExt cx="0" cy="0"/>
        </a:xfrm>
      </p:grpSpPr>
      <p:sp>
        <p:nvSpPr>
          <p:cNvPr id="1050014" name="标题 1"/>
          <p:cNvSpPr>
            <a:spLocks noGrp="1"/>
          </p:cNvSpPr>
          <p:nvPr>
            <p:ph type="title"/>
          </p:nvPr>
        </p:nvSpPr>
        <p:spPr/>
        <p:txBody>
          <a:bodyPr/>
          <a:p>
            <a:r>
              <a:rPr altLang="en-US" lang="zh-CN"/>
              <a:t>虚拟实验室</a:t>
            </a:r>
            <a:endParaRPr altLang="en-US" lang="zh-CN"/>
          </a:p>
        </p:txBody>
      </p:sp>
      <p:sp>
        <p:nvSpPr>
          <p:cNvPr id="105001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优势：不受时空限制，可重复实验，提高实验效率，降低实验成本</a:t>
            </a:r>
            <a:endParaRPr altLang="en-US" sz="1400" lang="zh-CN" spc="150">
              <a:solidFill>
                <a:schemeClr val="tx1"/>
              </a:solidFill>
              <a:effectLst/>
              <a:latin typeface="+mn-ea"/>
              <a:sym typeface="+mn-ea"/>
            </a:endParaRPr>
          </a:p>
        </p:txBody>
      </p:sp>
      <p:sp>
        <p:nvSpPr>
          <p:cNvPr id="105002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定义：虚拟实验室是一种利用信息技术模拟真实实验环境的教学工具</a:t>
            </a:r>
            <a:endParaRPr altLang="en-US" dirty="0" sz="1400" lang="zh-CN" spc="150">
              <a:solidFill>
                <a:schemeClr val="tx1"/>
              </a:solidFill>
              <a:effectLst/>
              <a:latin typeface="+mn-ea"/>
              <a:sym typeface="+mn-ea"/>
            </a:endParaRPr>
          </a:p>
        </p:txBody>
      </p:sp>
      <p:sp>
        <p:nvSpPr>
          <p:cNvPr id="105002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应用范围：物理、化学、生物等学科的实验，以及工程设计和仿真实验</a:t>
            </a:r>
            <a:endParaRPr altLang="en-US" sz="1400" lang="zh-CN" spc="150">
              <a:solidFill>
                <a:schemeClr val="tx1"/>
              </a:solidFill>
              <a:effectLst/>
              <a:latin typeface="+mn-ea"/>
              <a:sym typeface="+mn-ea"/>
            </a:endParaRPr>
          </a:p>
        </p:txBody>
      </p:sp>
      <p:sp>
        <p:nvSpPr>
          <p:cNvPr id="105003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实例：在线化学实验室、虚拟解剖实验室、机械设计仿真实验室等</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77" name=""/>
        <p:cNvGrpSpPr/>
        <p:nvPr/>
      </p:nvGrpSpPr>
      <p:grpSpPr>
        <a:xfrm>
          <a:off x="0" y="0"/>
          <a:ext cx="0" cy="0"/>
          <a:chOff x="0" y="0"/>
          <a:chExt cx="0" cy="0"/>
        </a:xfrm>
      </p:grpSpPr>
      <p:sp>
        <p:nvSpPr>
          <p:cNvPr id="1050064" name="标题 1"/>
          <p:cNvSpPr>
            <a:spLocks noGrp="1"/>
          </p:cNvSpPr>
          <p:nvPr>
            <p:ph type="title"/>
          </p:nvPr>
        </p:nvSpPr>
        <p:spPr/>
        <p:txBody>
          <a:bodyPr/>
          <a:p>
            <a:r>
              <a:rPr altLang="en-US" lang="zh-CN"/>
              <a:t>智能教室</a:t>
            </a:r>
            <a:endParaRPr altLang="en-US" lang="zh-CN"/>
          </a:p>
        </p:txBody>
      </p:sp>
      <p:sp>
        <p:nvSpPr>
          <p:cNvPr id="105006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智能教室的定义和特点</a:t>
            </a:r>
            <a:endParaRPr altLang="en-US" dirty="0" sz="2000" lang="zh-CN" spc="150">
              <a:solidFill>
                <a:schemeClr val="tx1">
                  <a:lumMod val="85000"/>
                  <a:lumOff val="15000"/>
                </a:schemeClr>
              </a:solidFill>
              <a:latin typeface="+mn-ea"/>
              <a:sym typeface="+mn-ea"/>
            </a:endParaRPr>
          </a:p>
        </p:txBody>
      </p:sp>
      <p:sp>
        <p:nvSpPr>
          <p:cNvPr id="105007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智能教室的硬件设备和应用</a:t>
            </a:r>
            <a:endParaRPr altLang="en-US" dirty="0" sz="2000" lang="zh-CN" spc="150">
              <a:solidFill>
                <a:schemeClr val="tx1">
                  <a:lumMod val="85000"/>
                  <a:lumOff val="15000"/>
                </a:schemeClr>
              </a:solidFill>
              <a:latin typeface="+mn-ea"/>
              <a:sym typeface="+mn-ea"/>
            </a:endParaRPr>
          </a:p>
        </p:txBody>
      </p:sp>
      <p:sp>
        <p:nvSpPr>
          <p:cNvPr id="105007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智能教室的教学方式和效果</a:t>
            </a:r>
            <a:endParaRPr altLang="en-US" dirty="0" sz="2000" lang="zh-CN" spc="150">
              <a:solidFill>
                <a:schemeClr val="tx1">
                  <a:lumMod val="85000"/>
                  <a:lumOff val="15000"/>
                </a:schemeClr>
              </a:solidFill>
              <a:latin typeface="+mn-ea"/>
              <a:sym typeface="+mn-ea"/>
            </a:endParaRPr>
          </a:p>
        </p:txBody>
      </p:sp>
      <p:sp>
        <p:nvSpPr>
          <p:cNvPr id="105008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智能教室的未来发展趋势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85" name=""/>
        <p:cNvGrpSpPr/>
        <p:nvPr/>
      </p:nvGrpSpPr>
      <p:grpSpPr>
        <a:xfrm>
          <a:off x="0" y="0"/>
          <a:ext cx="0" cy="0"/>
          <a:chOff x="0" y="0"/>
          <a:chExt cx="0" cy="0"/>
        </a:xfrm>
      </p:grpSpPr>
      <p:sp>
        <p:nvSpPr>
          <p:cNvPr id="1050122" name="标题 1"/>
          <p:cNvSpPr>
            <a:spLocks noGrp="1"/>
          </p:cNvSpPr>
          <p:nvPr>
            <p:ph type="title"/>
          </p:nvPr>
        </p:nvSpPr>
        <p:spPr/>
        <p:txBody>
          <a:bodyPr/>
          <a:p>
            <a:r>
              <a:rPr altLang="en-US" lang="zh-CN"/>
              <a:t>信息化管理平台</a:t>
            </a:r>
            <a:endParaRPr altLang="en-US" lang="zh-CN"/>
          </a:p>
        </p:txBody>
      </p:sp>
      <p:sp>
        <p:nvSpPr>
          <p:cNvPr id="105012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2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3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3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4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优势：提高工作效率、减少工作量、增强数据安全性、提高教学质量等。</a:t>
            </a:r>
            <a:endParaRPr altLang="en-US" dirty="0" sz="2400" lang="zh-CN">
              <a:latin typeface="+mn-ea"/>
              <a:ea typeface="+mn-ea"/>
            </a:endParaRPr>
          </a:p>
        </p:txBody>
      </p:sp>
      <p:sp>
        <p:nvSpPr>
          <p:cNvPr id="105014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实践案例：介绍一些学校在信息化管理平台方面的实践案例，展示其应用效果和价值。</a:t>
            </a:r>
            <a:endParaRPr altLang="en-US" dirty="0" sz="2400" lang="zh-CN">
              <a:latin typeface="+mn-ea"/>
              <a:ea typeface="+mn-ea"/>
            </a:endParaRPr>
          </a:p>
        </p:txBody>
      </p:sp>
      <p:sp>
        <p:nvSpPr>
          <p:cNvPr id="105014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定义：教育信息技术在数字校园中的应用，通过信息化管理平台实现学校各项工作的数字化、智能化和高效化。</a:t>
            </a:r>
            <a:endParaRPr altLang="en-US" dirty="0" sz="2400" lang="zh-CN">
              <a:latin typeface="+mn-ea"/>
              <a:ea typeface="+mn-ea"/>
            </a:endParaRPr>
          </a:p>
        </p:txBody>
      </p:sp>
      <p:sp>
        <p:nvSpPr>
          <p:cNvPr id="105014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功能：包括学生管理、教师管理、课程管理、教学资源管理等多个方面，实现学校各项工作的全面数字化和智能化。</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93" name=""/>
        <p:cNvGrpSpPr/>
        <p:nvPr/>
      </p:nvGrpSpPr>
      <p:grpSpPr>
        <a:xfrm>
          <a:off x="0" y="0"/>
          <a:ext cx="0" cy="0"/>
          <a:chOff x="0" y="0"/>
          <a:chExt cx="0" cy="0"/>
        </a:xfrm>
      </p:grpSpPr>
      <p:sp>
        <p:nvSpPr>
          <p:cNvPr id="1050180" name="标题"/>
          <p:cNvSpPr>
            <a:spLocks noGrp="1"/>
          </p:cNvSpPr>
          <p:nvPr>
            <p:ph type="title"/>
            <p:custDataLst>
              <p:tags r:id="rId1"/>
            </p:custDataLst>
          </p:nvPr>
        </p:nvSpPr>
        <p:spPr>
          <a:xfrm>
            <a:off x="1526400" y="3137808"/>
            <a:ext cx="9144000" cy="2006395"/>
          </a:xfrm>
        </p:spPr>
        <p:txBody>
          <a:bodyPr/>
          <a:p>
            <a:r>
              <a:rPr altLang="en-US" dirty="0" lang="zh-CN"/>
              <a:t>教育信息技术对数字校园的影响</a:t>
            </a:r>
            <a:endParaRPr altLang="en-US" dirty="0" lang="zh-CN"/>
          </a:p>
        </p:txBody>
      </p:sp>
      <p:sp>
        <p:nvSpPr>
          <p:cNvPr id="1050182" name="节编号"/>
          <p:cNvSpPr>
            <a:spLocks noGrp="1"/>
          </p:cNvSpPr>
          <p:nvPr>
            <p:ph type="body" sz="quarter" idx="13"/>
            <p:custDataLst>
              <p:tags r:id="rId2"/>
            </p:custDataLst>
          </p:nvPr>
        </p:nvSpPr>
        <p:spPr>
          <a:xfrm>
            <a:off x="1524000" y="728330"/>
            <a:ext cx="9144000" cy="2203901"/>
          </a:xfrm>
        </p:spPr>
        <p:txBody>
          <a:bodyPr/>
          <a:p>
            <a:r>
              <a:rPr altLang="zh-CN" dirty="0" lang="en-US"/>
              <a:t>PART FIVE</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309" name=""/>
        <p:cNvGrpSpPr/>
        <p:nvPr/>
      </p:nvGrpSpPr>
      <p:grpSpPr>
        <a:xfrm>
          <a:off x="0" y="0"/>
          <a:ext cx="0" cy="0"/>
          <a:chOff x="0" y="0"/>
          <a:chExt cx="0" cy="0"/>
        </a:xfrm>
      </p:grpSpPr>
      <p:sp>
        <p:nvSpPr>
          <p:cNvPr id="1050292" name="标题 1"/>
          <p:cNvSpPr>
            <a:spLocks noGrp="1"/>
          </p:cNvSpPr>
          <p:nvPr>
            <p:ph type="title"/>
          </p:nvPr>
        </p:nvSpPr>
        <p:spPr/>
        <p:txBody>
          <a:bodyPr/>
          <a:p>
            <a:r>
              <a:rPr altLang="en-US" lang="zh-CN"/>
              <a:t>提高教育质量</a:t>
            </a:r>
            <a:endParaRPr altLang="en-US" lang="zh-CN"/>
          </a:p>
        </p:txBody>
      </p:sp>
      <p:sp>
        <p:nvSpPr>
          <p:cNvPr id="105029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9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9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信息技术在数字校园中的应用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0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0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0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信息技术对教学方法和手段的改进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0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0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1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信息技术对教育资源的优化配置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1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1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1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信息技术对教育评价体系的完善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317" name=""/>
        <p:cNvGrpSpPr/>
        <p:nvPr/>
      </p:nvGrpSpPr>
      <p:grpSpPr>
        <a:xfrm>
          <a:off x="0" y="0"/>
          <a:ext cx="0" cy="0"/>
          <a:chOff x="0" y="0"/>
          <a:chExt cx="0" cy="0"/>
        </a:xfrm>
      </p:grpSpPr>
      <p:sp>
        <p:nvSpPr>
          <p:cNvPr id="1050350" name="标题 1"/>
          <p:cNvSpPr>
            <a:spLocks noGrp="1"/>
          </p:cNvSpPr>
          <p:nvPr>
            <p:ph type="title"/>
          </p:nvPr>
        </p:nvSpPr>
        <p:spPr/>
        <p:txBody>
          <a:bodyPr/>
          <a:p>
            <a:r>
              <a:rPr altLang="en-US" lang="zh-CN"/>
              <a:t>促进教育公平</a:t>
            </a:r>
            <a:endParaRPr altLang="en-US" lang="zh-CN"/>
          </a:p>
        </p:txBody>
      </p:sp>
      <p:sp>
        <p:nvSpPr>
          <p:cNvPr id="105035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消除地域差异：通过远程教育实现优质教育资源共享</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个性化教育：根据学生需求和能力进行个性化教学</a:t>
            </a:r>
            <a:endParaRPr dirty="0" sz="2000" err="1">
              <a:solidFill>
                <a:schemeClr val="tx1">
                  <a:lumMod val="75000"/>
                  <a:lumOff val="25000"/>
                </a:schemeClr>
              </a:solidFill>
              <a:latin typeface="+mn-ea"/>
              <a:ea typeface="+mn-ea"/>
              <a:cs typeface="+mn-ea"/>
              <a:sym typeface="+mn-lt"/>
            </a:endParaRPr>
          </a:p>
        </p:txBody>
      </p:sp>
      <p:sp>
        <p:nvSpPr>
          <p:cNvPr id="105037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7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增强互动性：通过在线平台和社交媒体加强师生互动</a:t>
            </a:r>
            <a:endParaRPr dirty="0" sz="2000" err="1">
              <a:solidFill>
                <a:schemeClr val="tx1">
                  <a:lumMod val="75000"/>
                  <a:lumOff val="25000"/>
                </a:schemeClr>
              </a:solidFill>
              <a:latin typeface="+mn-ea"/>
              <a:ea typeface="+mn-ea"/>
              <a:cs typeface="+mn-ea"/>
              <a:sym typeface="+mn-lt"/>
            </a:endParaRPr>
          </a:p>
        </p:txBody>
      </p:sp>
      <p:sp>
        <p:nvSpPr>
          <p:cNvPr id="10503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打破资源限制：利用信息技术提高教学效率和质量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325" name=""/>
        <p:cNvGrpSpPr/>
        <p:nvPr/>
      </p:nvGrpSpPr>
      <p:grpSpPr>
        <a:xfrm>
          <a:off x="0" y="0"/>
          <a:ext cx="0" cy="0"/>
          <a:chOff x="0" y="0"/>
          <a:chExt cx="0" cy="0"/>
        </a:xfrm>
      </p:grpSpPr>
      <p:sp>
        <p:nvSpPr>
          <p:cNvPr id="1050424" name="标题 1"/>
          <p:cNvSpPr>
            <a:spLocks noGrp="1"/>
          </p:cNvSpPr>
          <p:nvPr>
            <p:ph type="title"/>
          </p:nvPr>
        </p:nvSpPr>
        <p:spPr/>
        <p:txBody>
          <a:bodyPr/>
          <a:p>
            <a:r>
              <a:rPr altLang="en-US" lang="zh-CN"/>
              <a:t>提升教师教学能力</a:t>
            </a:r>
            <a:endParaRPr altLang="en-US" lang="zh-CN"/>
          </a:p>
        </p:txBody>
      </p:sp>
      <p:sp>
        <p:nvSpPr>
          <p:cNvPr id="105042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信息技术培训：提高教师信息技术应用能力</a:t>
            </a:r>
            <a:endParaRPr altLang="en-US" dirty="0" sz="2000" lang="zh-CN" spc="150">
              <a:solidFill>
                <a:schemeClr val="tx1">
                  <a:lumMod val="85000"/>
                  <a:lumOff val="15000"/>
                </a:schemeClr>
              </a:solidFill>
              <a:latin typeface="+mn-ea"/>
              <a:sym typeface="+mn-ea"/>
            </a:endParaRPr>
          </a:p>
        </p:txBody>
      </p:sp>
      <p:sp>
        <p:nvSpPr>
          <p:cNvPr id="105043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数字化教学资源：丰富教学内容，提高教学效果</a:t>
            </a:r>
            <a:endParaRPr altLang="en-US" dirty="0" sz="2000" lang="zh-CN" spc="150">
              <a:solidFill>
                <a:schemeClr val="tx1">
                  <a:lumMod val="85000"/>
                  <a:lumOff val="15000"/>
                </a:schemeClr>
              </a:solidFill>
              <a:latin typeface="+mn-ea"/>
              <a:sym typeface="+mn-ea"/>
            </a:endParaRPr>
          </a:p>
        </p:txBody>
      </p:sp>
      <p:sp>
        <p:nvSpPr>
          <p:cNvPr id="105043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远程教育：打破地域限制，扩大教育覆盖面</a:t>
            </a:r>
            <a:endParaRPr altLang="en-US" dirty="0" sz="2000" lang="zh-CN" spc="150">
              <a:solidFill>
                <a:schemeClr val="tx1">
                  <a:lumMod val="85000"/>
                  <a:lumOff val="15000"/>
                </a:schemeClr>
              </a:solidFill>
              <a:latin typeface="+mn-ea"/>
              <a:sym typeface="+mn-ea"/>
            </a:endParaRPr>
          </a:p>
        </p:txBody>
      </p:sp>
      <p:sp>
        <p:nvSpPr>
          <p:cNvPr id="105044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个性化教学：根据学生需求，定制个性化教学方案</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333" name=""/>
        <p:cNvGrpSpPr/>
        <p:nvPr/>
      </p:nvGrpSpPr>
      <p:grpSpPr>
        <a:xfrm>
          <a:off x="0" y="0"/>
          <a:ext cx="0" cy="0"/>
          <a:chOff x="0" y="0"/>
          <a:chExt cx="0" cy="0"/>
        </a:xfrm>
      </p:grpSpPr>
      <p:sp>
        <p:nvSpPr>
          <p:cNvPr id="1050482" name="标题 1"/>
          <p:cNvSpPr>
            <a:spLocks noGrp="1"/>
          </p:cNvSpPr>
          <p:nvPr>
            <p:ph type="title"/>
          </p:nvPr>
        </p:nvSpPr>
        <p:spPr/>
        <p:txBody>
          <a:bodyPr/>
          <a:p>
            <a:r>
              <a:rPr altLang="en-US" lang="zh-CN"/>
              <a:t>培养学生信息素养</a:t>
            </a:r>
            <a:endParaRPr altLang="en-US" lang="zh-CN"/>
          </a:p>
        </p:txBody>
      </p:sp>
      <p:sp>
        <p:nvSpPr>
          <p:cNvPr id="105048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信息技术课程：培养学生计算机操作、网络应用等技能</a:t>
            </a:r>
            <a:endParaRPr altLang="en-US" dirty="0" sz="1200" lang="zh-CN" spc="150">
              <a:solidFill>
                <a:schemeClr val="tx1">
                  <a:lumMod val="65000"/>
                  <a:lumOff val="35000"/>
                </a:schemeClr>
              </a:solidFill>
              <a:latin typeface="+mn-ea"/>
              <a:sym typeface="+mn-ea"/>
            </a:endParaRPr>
          </a:p>
        </p:txBody>
      </p:sp>
      <p:sp>
        <p:nvSpPr>
          <p:cNvPr id="105048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信息技术与学科整合：利用信息技术提高教学效果，培养学生自主学习能力</a:t>
            </a:r>
            <a:endParaRPr altLang="en-US" dirty="0" sz="1200" lang="zh-CN" spc="150">
              <a:solidFill>
                <a:schemeClr val="tx1">
                  <a:lumMod val="65000"/>
                  <a:lumOff val="35000"/>
                </a:schemeClr>
              </a:solidFill>
              <a:latin typeface="+mn-ea"/>
              <a:sym typeface="+mn-ea"/>
            </a:endParaRPr>
          </a:p>
        </p:txBody>
      </p:sp>
      <p:sp>
        <p:nvSpPr>
          <p:cNvPr id="105048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信息技术实践活动：组织学生参加信息技术竞赛、社会实践等活动，提升学生综合素质</a:t>
            </a:r>
            <a:endParaRPr altLang="en-US" dirty="0" sz="1200" lang="zh-CN" spc="150">
              <a:solidFill>
                <a:schemeClr val="tx1">
                  <a:lumMod val="65000"/>
                  <a:lumOff val="35000"/>
                </a:schemeClr>
              </a:solidFill>
              <a:latin typeface="+mn-ea"/>
              <a:sym typeface="+mn-ea"/>
            </a:endParaRPr>
          </a:p>
        </p:txBody>
      </p:sp>
      <p:sp>
        <p:nvSpPr>
          <p:cNvPr id="105049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信息技术与道德教育：引导学生正确使用信息技术，培养网络道德意识</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341" name=""/>
        <p:cNvGrpSpPr/>
        <p:nvPr/>
      </p:nvGrpSpPr>
      <p:grpSpPr>
        <a:xfrm>
          <a:off x="0" y="0"/>
          <a:ext cx="0" cy="0"/>
          <a:chOff x="0" y="0"/>
          <a:chExt cx="0" cy="0"/>
        </a:xfrm>
      </p:grpSpPr>
      <p:sp>
        <p:nvSpPr>
          <p:cNvPr id="1050524" name="标题"/>
          <p:cNvSpPr>
            <a:spLocks noGrp="1"/>
          </p:cNvSpPr>
          <p:nvPr>
            <p:ph type="title"/>
            <p:custDataLst>
              <p:tags r:id="rId1"/>
            </p:custDataLst>
          </p:nvPr>
        </p:nvSpPr>
        <p:spPr>
          <a:xfrm>
            <a:off x="1526400" y="3137808"/>
            <a:ext cx="9144000" cy="2006395"/>
          </a:xfrm>
        </p:spPr>
        <p:txBody>
          <a:bodyPr/>
          <a:p>
            <a:r>
              <a:rPr altLang="en-US" dirty="0" lang="zh-CN"/>
              <a:t>未来教育信息技术的发展趋势</a:t>
            </a:r>
            <a:endParaRPr altLang="en-US" dirty="0" lang="zh-CN"/>
          </a:p>
        </p:txBody>
      </p:sp>
      <p:sp>
        <p:nvSpPr>
          <p:cNvPr id="1050526" name="节编号"/>
          <p:cNvSpPr>
            <a:spLocks noGrp="1"/>
          </p:cNvSpPr>
          <p:nvPr>
            <p:ph type="body" sz="quarter" idx="13"/>
            <p:custDataLst>
              <p:tags r:id="rId2"/>
            </p:custDataLst>
          </p:nvPr>
        </p:nvSpPr>
        <p:spPr>
          <a:xfrm>
            <a:off x="1524000" y="728330"/>
            <a:ext cx="9144000" cy="2203901"/>
          </a:xfrm>
        </p:spPr>
        <p:txBody>
          <a:bodyPr/>
          <a:p>
            <a:r>
              <a:rPr altLang="zh-CN" dirty="0" lang="en-US"/>
              <a:t>PART SIX</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357" name=""/>
        <p:cNvGrpSpPr/>
        <p:nvPr/>
      </p:nvGrpSpPr>
      <p:grpSpPr>
        <a:xfrm>
          <a:off x="0" y="0"/>
          <a:ext cx="0" cy="0"/>
          <a:chOff x="0" y="0"/>
          <a:chExt cx="0" cy="0"/>
        </a:xfrm>
      </p:grpSpPr>
      <p:sp>
        <p:nvSpPr>
          <p:cNvPr id="1050636" name="标题 1"/>
          <p:cNvSpPr>
            <a:spLocks noGrp="1"/>
          </p:cNvSpPr>
          <p:nvPr>
            <p:ph type="title"/>
          </p:nvPr>
        </p:nvSpPr>
        <p:spPr/>
        <p:txBody>
          <a:bodyPr/>
          <a:p>
            <a:r>
              <a:rPr altLang="en-US" lang="zh-CN"/>
              <a:t>个性化教育</a:t>
            </a:r>
            <a:endParaRPr altLang="en-US" lang="zh-CN"/>
          </a:p>
        </p:txBody>
      </p:sp>
      <p:sp>
        <p:nvSpPr>
          <p:cNvPr id="105063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定义：根据学生的个体差异和需求，提供定制化的学习资源和教学方案</a:t>
            </a:r>
            <a:endParaRPr altLang="en-US" dirty="0" sz="1200" lang="zh-CN" spc="150">
              <a:solidFill>
                <a:schemeClr val="tx1">
                  <a:lumMod val="65000"/>
                  <a:lumOff val="35000"/>
                </a:schemeClr>
              </a:solidFill>
              <a:latin typeface="+mn-ea"/>
              <a:sym typeface="+mn-ea"/>
            </a:endParaRPr>
          </a:p>
        </p:txBody>
      </p:sp>
      <p:sp>
        <p:nvSpPr>
          <p:cNvPr id="105064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技术支持：利用大数据、人工智能等技术分析学生的学习习惯和需求，为每个学生提供个性化的学习路径</a:t>
            </a:r>
            <a:endParaRPr altLang="en-US" dirty="0" sz="1200" lang="zh-CN" spc="150">
              <a:solidFill>
                <a:schemeClr val="tx1">
                  <a:lumMod val="65000"/>
                  <a:lumOff val="35000"/>
                </a:schemeClr>
              </a:solidFill>
              <a:latin typeface="+mn-ea"/>
              <a:sym typeface="+mn-ea"/>
            </a:endParaRPr>
          </a:p>
        </p:txBody>
      </p:sp>
      <p:sp>
        <p:nvSpPr>
          <p:cNvPr id="105064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实践案例：一些学校已经开始尝试个性化教育，通过在线平台和数字化资源为学生提供定制化的学习体验</a:t>
            </a:r>
            <a:endParaRPr altLang="en-US" dirty="0" sz="1200" lang="zh-CN" spc="150">
              <a:solidFill>
                <a:schemeClr val="tx1">
                  <a:lumMod val="65000"/>
                  <a:lumOff val="35000"/>
                </a:schemeClr>
              </a:solidFill>
              <a:latin typeface="+mn-ea"/>
              <a:sym typeface="+mn-ea"/>
            </a:endParaRPr>
          </a:p>
        </p:txBody>
      </p:sp>
      <p:sp>
        <p:nvSpPr>
          <p:cNvPr id="105064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未来趋势：随着技术的发展，个性化教育将更加普及，为学生提供更加高效、个性化的学习体验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365" name=""/>
        <p:cNvGrpSpPr/>
        <p:nvPr/>
      </p:nvGrpSpPr>
      <p:grpSpPr>
        <a:xfrm>
          <a:off x="0" y="0"/>
          <a:ext cx="0" cy="0"/>
          <a:chOff x="0" y="0"/>
          <a:chExt cx="0" cy="0"/>
        </a:xfrm>
      </p:grpSpPr>
      <p:sp>
        <p:nvSpPr>
          <p:cNvPr id="1050678" name="标题 1"/>
          <p:cNvSpPr>
            <a:spLocks noGrp="1"/>
          </p:cNvSpPr>
          <p:nvPr>
            <p:ph type="title"/>
          </p:nvPr>
        </p:nvSpPr>
        <p:spPr/>
        <p:txBody>
          <a:bodyPr/>
          <a:p>
            <a:r>
              <a:rPr altLang="en-US" lang="zh-CN"/>
              <a:t>智能化教育</a:t>
            </a:r>
            <a:endParaRPr altLang="en-US" lang="zh-CN"/>
          </a:p>
        </p:txBody>
      </p:sp>
      <p:sp>
        <p:nvSpPr>
          <p:cNvPr id="105068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8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8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人工智能技术在教育中的应用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8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8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9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智能教学、智能辅导和智能评估</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69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9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个性化学习体验和自适应学习路径</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9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9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70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0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未来教育信息技术的挑战和机遇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373" name=""/>
        <p:cNvGrpSpPr/>
        <p:nvPr/>
      </p:nvGrpSpPr>
      <p:grpSpPr>
        <a:xfrm>
          <a:off x="0" y="0"/>
          <a:ext cx="0" cy="0"/>
          <a:chOff x="0" y="0"/>
          <a:chExt cx="0" cy="0"/>
        </a:xfrm>
      </p:grpSpPr>
      <p:sp>
        <p:nvSpPr>
          <p:cNvPr id="1050736" name="标题 1"/>
          <p:cNvSpPr>
            <a:spLocks noGrp="1"/>
          </p:cNvSpPr>
          <p:nvPr>
            <p:ph type="title"/>
          </p:nvPr>
        </p:nvSpPr>
        <p:spPr/>
        <p:txBody>
          <a:bodyPr/>
          <a:p>
            <a:r>
              <a:rPr altLang="en-US" lang="zh-CN"/>
              <a:t>混合式教育</a:t>
            </a:r>
            <a:endParaRPr altLang="en-US" lang="zh-CN"/>
          </a:p>
        </p:txBody>
      </p:sp>
      <p:sp>
        <p:nvSpPr>
          <p:cNvPr id="105073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4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4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4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优势：可以提供更加灵活、个性化的学习体验</a:t>
            </a:r>
            <a:endParaRPr altLang="zh-CN" dirty="0" lang="en-US">
              <a:solidFill>
                <a:schemeClr val="dk1">
                  <a:lumMod val="80000"/>
                  <a:lumOff val="20000"/>
                </a:schemeClr>
              </a:solidFill>
              <a:latin typeface="+mn-ea"/>
              <a:sym typeface="+mn-ea"/>
            </a:endParaRPr>
          </a:p>
        </p:txBody>
      </p:sp>
      <p:sp>
        <p:nvSpPr>
          <p:cNvPr id="105074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4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5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5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定义：结合线上和线下的教学方式，实现优势互补</a:t>
            </a:r>
            <a:endParaRPr altLang="en-US" dirty="0" lang="zh-CN">
              <a:solidFill>
                <a:schemeClr val="dk1">
                  <a:lumMod val="80000"/>
                  <a:lumOff val="20000"/>
                </a:schemeClr>
              </a:solidFill>
              <a:latin typeface="+mn-ea"/>
              <a:sym typeface="+mn-ea"/>
            </a:endParaRPr>
          </a:p>
        </p:txBody>
      </p:sp>
      <p:sp>
        <p:nvSpPr>
          <p:cNvPr id="105075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5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5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6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发展趋势：随着技术的发展，将逐渐成为主流教育模式</a:t>
            </a:r>
            <a:endParaRPr altLang="en-US" dirty="0" lang="zh-CN">
              <a:solidFill>
                <a:schemeClr val="dk1">
                  <a:lumMod val="80000"/>
                  <a:lumOff val="20000"/>
                </a:schemeClr>
              </a:solidFill>
              <a:latin typeface="+mn-ea"/>
              <a:sym typeface="+mn-ea"/>
            </a:endParaRPr>
          </a:p>
        </p:txBody>
      </p:sp>
      <p:sp>
        <p:nvSpPr>
          <p:cNvPr id="105076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6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6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6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挑战：需要完善相关技术支持和教师培训</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81" name=""/>
        <p:cNvGrpSpPr/>
        <p:nvPr/>
      </p:nvGrpSpPr>
      <p:grpSpPr>
        <a:xfrm>
          <a:off x="0" y="0"/>
          <a:ext cx="0" cy="0"/>
          <a:chOff x="0" y="0"/>
          <a:chExt cx="0" cy="0"/>
        </a:xfrm>
      </p:grpSpPr>
      <p:sp>
        <p:nvSpPr>
          <p:cNvPr id="1050802" name="标题 1"/>
          <p:cNvSpPr>
            <a:spLocks noGrp="1"/>
          </p:cNvSpPr>
          <p:nvPr>
            <p:ph type="title"/>
          </p:nvPr>
        </p:nvSpPr>
        <p:spPr/>
        <p:txBody>
          <a:bodyPr/>
          <a:p>
            <a:r>
              <a:rPr altLang="en-US" lang="zh-CN"/>
              <a:t>跨界融合教育</a:t>
            </a:r>
            <a:endParaRPr altLang="en-US" lang="zh-CN"/>
          </a:p>
        </p:txBody>
      </p:sp>
      <p:sp>
        <p:nvSpPr>
          <p:cNvPr id="105080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0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0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1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虚拟现实技术：利用虚拟现实技术，为学生提供更加真实和生动的学习体验，提高学生的学习兴趣和参与度</a:t>
            </a:r>
            <a:endParaRPr altLang="zh-CN" dirty="0" lang="en-US">
              <a:solidFill>
                <a:schemeClr val="dk1">
                  <a:lumMod val="80000"/>
                  <a:lumOff val="20000"/>
                </a:schemeClr>
              </a:solidFill>
              <a:latin typeface="+mn-ea"/>
              <a:sym typeface="+mn-ea"/>
            </a:endParaRPr>
          </a:p>
        </p:txBody>
      </p:sp>
      <p:sp>
        <p:nvSpPr>
          <p:cNvPr id="105081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1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1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1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跨界融合教育：将不同领域的知识和技能融合在一起，为学生提供更加全面和多样化的学习体验</a:t>
            </a:r>
            <a:endParaRPr altLang="en-US" dirty="0" lang="zh-CN">
              <a:solidFill>
                <a:schemeClr val="dk1">
                  <a:lumMod val="80000"/>
                  <a:lumOff val="20000"/>
                </a:schemeClr>
              </a:solidFill>
              <a:latin typeface="+mn-ea"/>
              <a:sym typeface="+mn-ea"/>
            </a:endParaRPr>
          </a:p>
        </p:txBody>
      </p:sp>
      <p:sp>
        <p:nvSpPr>
          <p:cNvPr id="105082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2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2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2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个性化教育：利用大数据和人工智能技术，根据学生的特点和需求，提供更加个性化的教学和学习方案</a:t>
            </a:r>
            <a:endParaRPr altLang="en-US" dirty="0" lang="zh-CN">
              <a:solidFill>
                <a:schemeClr val="dk1">
                  <a:lumMod val="80000"/>
                  <a:lumOff val="20000"/>
                </a:schemeClr>
              </a:solidFill>
              <a:latin typeface="+mn-ea"/>
              <a:sym typeface="+mn-ea"/>
            </a:endParaRPr>
          </a:p>
        </p:txBody>
      </p:sp>
      <p:sp>
        <p:nvSpPr>
          <p:cNvPr id="105082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3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3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3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人工智能辅助教学：利用人工智能技术，为学生提供更加智能和高效的学习辅助工具，提高学生的学习效率和成果</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89" name=""/>
        <p:cNvGrpSpPr/>
        <p:nvPr/>
      </p:nvGrpSpPr>
      <p:grpSpPr>
        <a:xfrm>
          <a:off x="0" y="0"/>
          <a:ext cx="0" cy="0"/>
          <a:chOff x="0" y="0"/>
          <a:chExt cx="0" cy="0"/>
        </a:xfrm>
      </p:grpSpPr>
      <p:sp>
        <p:nvSpPr>
          <p:cNvPr id="1050868" name="标题"/>
          <p:cNvSpPr>
            <a:spLocks noGrp="1"/>
          </p:cNvSpPr>
          <p:nvPr>
            <p:ph type="title"/>
            <p:custDataLst>
              <p:tags r:id="rId1"/>
            </p:custDataLst>
          </p:nvPr>
        </p:nvSpPr>
        <p:spPr>
          <a:xfrm>
            <a:off x="1526400" y="3137808"/>
            <a:ext cx="9144000" cy="2006395"/>
          </a:xfrm>
        </p:spPr>
        <p:txBody>
          <a:bodyPr/>
          <a:p>
            <a:r>
              <a:rPr altLang="en-US" dirty="0" lang="zh-CN"/>
              <a:t>总结与展望</a:t>
            </a:r>
            <a:endParaRPr altLang="en-US" dirty="0" lang="zh-CN"/>
          </a:p>
        </p:txBody>
      </p:sp>
      <p:sp>
        <p:nvSpPr>
          <p:cNvPr id="1050870" name="节编号"/>
          <p:cNvSpPr>
            <a:spLocks noGrp="1"/>
          </p:cNvSpPr>
          <p:nvPr>
            <p:ph type="body" sz="quarter" idx="13"/>
            <p:custDataLst>
              <p:tags r:id="rId2"/>
            </p:custDataLst>
          </p:nvPr>
        </p:nvSpPr>
        <p:spPr>
          <a:xfrm>
            <a:off x="1524000" y="728330"/>
            <a:ext cx="9144000" cy="2203901"/>
          </a:xfrm>
        </p:spPr>
        <p:txBody>
          <a:bodyPr/>
          <a:p>
            <a:r>
              <a:rPr altLang="zh-CN" dirty="0" lang="en-US"/>
              <a:t>PART SEVEN</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405" name=""/>
        <p:cNvGrpSpPr/>
        <p:nvPr/>
      </p:nvGrpSpPr>
      <p:grpSpPr>
        <a:xfrm>
          <a:off x="0" y="0"/>
          <a:ext cx="0" cy="0"/>
          <a:chOff x="0" y="0"/>
          <a:chExt cx="0" cy="0"/>
        </a:xfrm>
      </p:grpSpPr>
      <p:sp>
        <p:nvSpPr>
          <p:cNvPr id="1050980" name="标题 1"/>
          <p:cNvSpPr>
            <a:spLocks noGrp="1"/>
          </p:cNvSpPr>
          <p:nvPr>
            <p:ph type="title"/>
          </p:nvPr>
        </p:nvSpPr>
        <p:spPr/>
        <p:txBody>
          <a:bodyPr/>
          <a:p>
            <a:r>
              <a:rPr altLang="en-US" lang="zh-CN"/>
              <a:t>教育信息技术在数字校园中的重要性</a:t>
            </a:r>
            <a:endParaRPr altLang="en-US" lang="zh-CN"/>
          </a:p>
        </p:txBody>
      </p:sp>
      <p:sp>
        <p:nvSpPr>
          <p:cNvPr id="105098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提升教学质量：通过信息技术手段，提高教学效果和学生学习效率。</a:t>
            </a:r>
            <a:endParaRPr altLang="en-US" dirty="0" sz="1200" lang="zh-CN" spc="150">
              <a:solidFill>
                <a:schemeClr val="tx1">
                  <a:lumMod val="65000"/>
                  <a:lumOff val="35000"/>
                </a:schemeClr>
              </a:solidFill>
              <a:latin typeface="+mn-ea"/>
              <a:sym typeface="+mn-ea"/>
            </a:endParaRPr>
          </a:p>
        </p:txBody>
      </p:sp>
      <p:sp>
        <p:nvSpPr>
          <p:cNvPr id="105098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促进教育公平：通过数字校园建设，让优质教育资源得以共享，缩小城乡、区域之间的教育差距。</a:t>
            </a:r>
            <a:endParaRPr altLang="en-US" dirty="0" sz="1200" lang="zh-CN" spc="150">
              <a:solidFill>
                <a:schemeClr val="tx1">
                  <a:lumMod val="65000"/>
                  <a:lumOff val="35000"/>
                </a:schemeClr>
              </a:solidFill>
              <a:latin typeface="+mn-ea"/>
              <a:sym typeface="+mn-ea"/>
            </a:endParaRPr>
          </a:p>
        </p:txBody>
      </p:sp>
      <p:sp>
        <p:nvSpPr>
          <p:cNvPr id="105098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推动教育改革：信息技术在教育领域的广泛应用，将推动教育理念、教学方式等方面的改革。</a:t>
            </a:r>
            <a:endParaRPr altLang="en-US" dirty="0" sz="1200" lang="zh-CN" spc="150">
              <a:solidFill>
                <a:schemeClr val="tx1">
                  <a:lumMod val="65000"/>
                  <a:lumOff val="35000"/>
                </a:schemeClr>
              </a:solidFill>
              <a:latin typeface="+mn-ea"/>
              <a:sym typeface="+mn-ea"/>
            </a:endParaRPr>
          </a:p>
        </p:txBody>
      </p:sp>
      <p:sp>
        <p:nvSpPr>
          <p:cNvPr id="105098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培养创新人才：数字校园的建设，有助于培养学生的创新精神和实践能力，适应未来社会发展的需要。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413" name=""/>
        <p:cNvGrpSpPr/>
        <p:nvPr/>
      </p:nvGrpSpPr>
      <p:grpSpPr>
        <a:xfrm>
          <a:off x="0" y="0"/>
          <a:ext cx="0" cy="0"/>
          <a:chOff x="0" y="0"/>
          <a:chExt cx="0" cy="0"/>
        </a:xfrm>
      </p:grpSpPr>
      <p:sp>
        <p:nvSpPr>
          <p:cNvPr id="1051022" name="标题 1"/>
          <p:cNvSpPr>
            <a:spLocks noGrp="1"/>
          </p:cNvSpPr>
          <p:nvPr>
            <p:ph type="title"/>
          </p:nvPr>
        </p:nvSpPr>
        <p:spPr/>
        <p:txBody>
          <a:bodyPr/>
          <a:p>
            <a:r>
              <a:rPr altLang="en-US" lang="zh-CN"/>
              <a:t>未来教育信息技术的挑战与机遇</a:t>
            </a:r>
            <a:endParaRPr altLang="en-US" lang="zh-CN"/>
          </a:p>
        </p:txBody>
      </p:sp>
      <p:sp>
        <p:nvSpPr>
          <p:cNvPr id="1051024" name="对角圆角矩形 52"/>
          <p:cNvSpPr/>
          <p:nvPr>
            <p:custDataLst>
              <p:tags r:id="rId1"/>
            </p:custDataLst>
          </p:nvPr>
        </p:nvSpPr>
        <p:spPr>
          <a:xfrm>
            <a:off x="838200" y="2635800"/>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26" name="对角圆角矩形 53"/>
          <p:cNvSpPr/>
          <p:nvPr>
            <p:custDataLst>
              <p:tags r:id="rId2"/>
            </p:custDataLst>
          </p:nvPr>
        </p:nvSpPr>
        <p:spPr>
          <a:xfrm>
            <a:off x="838200" y="2474368"/>
            <a:ext cx="651304" cy="6099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28" name="直角三角形 54"/>
          <p:cNvSpPr/>
          <p:nvPr>
            <p:custDataLst>
              <p:tags r:id="rId3"/>
            </p:custDataLst>
          </p:nvPr>
        </p:nvSpPr>
        <p:spPr>
          <a:xfrm>
            <a:off x="1489409" y="2474978"/>
            <a:ext cx="96315" cy="160525"/>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30" name="文本框 56"/>
          <p:cNvSpPr txBox="1"/>
          <p:nvPr>
            <p:custDataLst>
              <p:tags r:id="rId4"/>
            </p:custDataLst>
          </p:nvPr>
        </p:nvSpPr>
        <p:spPr>
          <a:xfrm>
            <a:off x="1531443" y="2679052"/>
            <a:ext cx="9490270" cy="790953"/>
          </a:xfrm>
          <a:prstGeom prst="rect"/>
          <a:noFill/>
        </p:spPr>
        <p:txBody>
          <a:bodyPr anchor="ctr" anchorCtr="0" bIns="107950" rtlCol="0" tIns="0" wrap="square">
            <a:normAutofit fontScale="64167"/>
          </a:bodyPr>
          <a:p>
            <a:pPr>
              <a:lnSpc>
                <a:spcPct val="150000"/>
              </a:lnSpc>
            </a:pPr>
            <a:r>
              <a:rPr altLang="en-US" dirty="0" sz="2400" lang="zh-CN">
                <a:solidFill>
                  <a:schemeClr val="dk1">
                    <a:lumMod val="80000"/>
                    <a:lumOff val="20000"/>
                  </a:schemeClr>
                </a:solidFill>
                <a:latin typeface="+mn-ea"/>
                <a:sym typeface="+mn-ea"/>
              </a:rPr>
              <a:t>挑战：技术更新迅速，需要不断跟进；教育信息化应用场景复杂，需要个性化解决方案；网络安全问题日益突出，需要加强保障措施。</a:t>
            </a:r>
            <a:endParaRPr altLang="en-US" dirty="0" sz="2400" lang="zh-CN">
              <a:solidFill>
                <a:schemeClr val="dk1">
                  <a:lumMod val="80000"/>
                  <a:lumOff val="20000"/>
                </a:schemeClr>
              </a:solidFill>
              <a:latin typeface="+mn-ea"/>
              <a:sym typeface="+mn-ea"/>
            </a:endParaRPr>
          </a:p>
        </p:txBody>
      </p:sp>
      <p:sp>
        <p:nvSpPr>
          <p:cNvPr id="1051032" name="对角圆角矩形 5"/>
          <p:cNvSpPr/>
          <p:nvPr>
            <p:custDataLst>
              <p:tags r:id="rId5"/>
            </p:custDataLst>
          </p:nvPr>
        </p:nvSpPr>
        <p:spPr>
          <a:xfrm>
            <a:off x="838200" y="4183108"/>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34" name="对角圆角矩形 6"/>
          <p:cNvSpPr/>
          <p:nvPr>
            <p:custDataLst>
              <p:tags r:id="rId6"/>
            </p:custDataLst>
          </p:nvPr>
        </p:nvSpPr>
        <p:spPr>
          <a:xfrm>
            <a:off x="838200" y="4021676"/>
            <a:ext cx="651304" cy="6099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36" name="直角三角形 7"/>
          <p:cNvSpPr/>
          <p:nvPr>
            <p:custDataLst>
              <p:tags r:id="rId7"/>
            </p:custDataLst>
          </p:nvPr>
        </p:nvSpPr>
        <p:spPr>
          <a:xfrm>
            <a:off x="1489409" y="4022894"/>
            <a:ext cx="96315" cy="160525"/>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38" name="文本框 8"/>
          <p:cNvSpPr txBox="1"/>
          <p:nvPr>
            <p:custDataLst>
              <p:tags r:id="rId8"/>
            </p:custDataLst>
          </p:nvPr>
        </p:nvSpPr>
        <p:spPr>
          <a:xfrm>
            <a:off x="1531443" y="4234888"/>
            <a:ext cx="9490270" cy="790953"/>
          </a:xfrm>
          <a:prstGeom prst="rect"/>
          <a:noFill/>
        </p:spPr>
        <p:txBody>
          <a:bodyPr anchor="ctr" anchorCtr="0" bIns="107950" rtlCol="0" tIns="0" wrap="square">
            <a:normAutofit fontScale="64167"/>
          </a:bodyPr>
          <a:p>
            <a:pPr>
              <a:lnSpc>
                <a:spcPct val="150000"/>
              </a:lnSpc>
            </a:pPr>
            <a:r>
              <a:rPr altLang="en-US" dirty="0" sz="2400" lang="zh-CN">
                <a:solidFill>
                  <a:schemeClr val="dk1">
                    <a:lumMod val="80000"/>
                    <a:lumOff val="20000"/>
                  </a:schemeClr>
                </a:solidFill>
                <a:latin typeface="+mn-ea"/>
                <a:sym typeface="+mn-ea"/>
              </a:rPr>
              <a:t>机遇：随着5G、人工智能等技术的不断发展，教育信息化将迎来更多创新应用；数字化校园建设将推动教育信息化向更高水平发展；同时，政府和社会各界对教育信息化的重视和支持也将为行业发展带来更多机遇。</a:t>
            </a:r>
            <a:endParaRPr altLang="en-US" dirty="0" sz="2400" lang="zh-CN">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421" name=""/>
        <p:cNvGrpSpPr/>
        <p:nvPr/>
      </p:nvGrpSpPr>
      <p:grpSpPr>
        <a:xfrm>
          <a:off x="0" y="0"/>
          <a:ext cx="0" cy="0"/>
          <a:chOff x="0" y="0"/>
          <a:chExt cx="0" cy="0"/>
        </a:xfrm>
      </p:grpSpPr>
      <p:sp>
        <p:nvSpPr>
          <p:cNvPr id="1051072" name="标题"/>
          <p:cNvSpPr>
            <a:spLocks noGrp="1"/>
          </p:cNvSpPr>
          <p:nvPr>
            <p:ph type="ctrTitle"/>
            <p:custDataLst>
              <p:tags r:id="rId1"/>
            </p:custDataLst>
          </p:nvPr>
        </p:nvSpPr>
        <p:spPr>
          <a:xfrm>
            <a:off x="838200" y="1200313"/>
            <a:ext cx="8768398" cy="2255687"/>
          </a:xfrm>
        </p:spPr>
        <p:txBody>
          <a:bodyPr/>
          <a:p>
            <a:r>
              <a:rPr altLang="zh-CN" dirty="0" lang="en-US"/>
              <a:t>THANK</a:t>
            </a:r>
            <a:r>
              <a:rPr altLang="en-US" dirty="0" lang="zh-CN"/>
              <a:t> </a:t>
            </a:r>
            <a:r>
              <a:rPr altLang="zh-CN" dirty="0" lang="en-US"/>
              <a:t>YOU</a:t>
            </a:r>
            <a:endParaRPr altLang="en-US" dirty="0" lang="zh-CN"/>
          </a:p>
        </p:txBody>
      </p:sp>
      <p:sp>
        <p:nvSpPr>
          <p:cNvPr id="1051074" name="公司名"/>
          <p:cNvSpPr>
            <a:spLocks noGrp="1"/>
          </p:cNvSpPr>
          <p:nvPr>
            <p:ph type="body" sz="quarter" idx="13"/>
            <p:custDataLst>
              <p:tags r:id="rId2"/>
            </p:custDataLst>
          </p:nvPr>
        </p:nvSpPr>
        <p:spPr>
          <a:xfrm>
            <a:off x="886326" y="5123536"/>
            <a:ext cx="5711905" cy="834976"/>
          </a:xfrm>
        </p:spPr>
        <p:txBody>
          <a:bodyPr/>
          <a:p>
            <a:r>
              <a:rPr altLang="zh-CN" dirty="0" lang="en-US"/>
              <a:t>YOUR</a:t>
            </a:r>
            <a:r>
              <a:rPr altLang="en-US" dirty="0" lang="zh-CN"/>
              <a:t> </a:t>
            </a:r>
            <a:r>
              <a:rPr altLang="zh-CN" dirty="0" lang="en-US"/>
              <a:t>LOGO</a:t>
            </a:r>
            <a:endParaRPr altLang="en-US" dirty="0" lang="zh-CN"/>
          </a:p>
        </p:txBody>
      </p:sp>
      <p:sp>
        <p:nvSpPr>
          <p:cNvPr id="1051076" name="日期时间"/>
          <p:cNvSpPr>
            <a:spLocks noGrp="1"/>
          </p:cNvSpPr>
          <p:nvPr>
            <p:ph type="body" sz="quarter" idx="14"/>
            <p:custDataLst>
              <p:tags r:id="rId3"/>
            </p:custDataLst>
          </p:nvPr>
        </p:nvSpPr>
        <p:spPr>
          <a:xfrm>
            <a:off x="3718231" y="3919467"/>
            <a:ext cx="2880000" cy="1025602"/>
          </a:xfrm>
        </p:spPr>
        <p:txBody>
          <a:bodyPr/>
          <a:p>
            <a:r>
              <a:rPr altLang="en-US" dirty="0" lang="zh-CN"/>
              <a:t>汇报时间：</a:t>
            </a:r>
            <a:r>
              <a:rPr altLang="zh-CN" dirty="0" lang="en-US"/>
              <a:t>20XX/XX/XX</a:t>
            </a:r>
            <a:endParaRPr altLang="zh-CN" dirty="0" lang="en-US"/>
          </a:p>
        </p:txBody>
      </p:sp>
      <p:sp>
        <p:nvSpPr>
          <p:cNvPr id="1051078" name="署名"/>
          <p:cNvSpPr>
            <a:spLocks noGrp="1"/>
          </p:cNvSpPr>
          <p:nvPr>
            <p:ph type="body" sz="quarter" idx="17"/>
            <p:custDataLst>
              <p:tags r:id="rId4"/>
            </p:custDataLst>
          </p:nvPr>
        </p:nvSpPr>
        <p:spPr>
          <a:xfrm>
            <a:off x="886326" y="3921543"/>
            <a:ext cx="2743200" cy="1025602"/>
          </a:xfrm>
        </p:spPr>
        <p:txBody>
          <a:bodyPr>
            <a:normAutofit/>
          </a:bodyPr>
          <a:p>
            <a:r>
              <a:rPr altLang="en-US" lang="zh-CN"/>
              <a:t>汇报人：</a:t>
            </a:r>
            <a:r>
              <a:rPr altLang="zh-CN" lang="en-US"/>
              <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BEAUTIFY_FLAG" val="#wm#"/>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BEAUTIFY_FLAG" val="#wm#"/>
  <p:tag name="KSO_WM_UNIT_TYPE" val="i"/>
  <p:tag name="KSO_WM_UNIT_INDEX" val="16"/>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BEAUTIFY_FLAG" val="#wm#"/>
  <p:tag name="KSO_WM_UNIT_TYPE" val="i"/>
  <p:tag name="KSO_WM_UNIT_INDEX" val="17"/>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BEAUTIFY_FLAG" val="#wm#"/>
  <p:tag name="KSO_WM_UNIT_TYPE" val="i"/>
  <p:tag name="KSO_WM_UNIT_INDEX" val="18"/>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BEAUTIFY_FLAG" val="#wm#"/>
  <p:tag name="KSO_WM_UNIT_TYPE" val="i"/>
  <p:tag name="KSO_WM_UNIT_INDEX" val="19"/>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BEAUTIFY_FLAG" val="#wm#"/>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1"/>
  <p:tag name="KSO_WM_UNIT_LAYERLEVEL" val="1"/>
  <p:tag name="KSO_WM_TAG_VERSION" val="1.0"/>
  <p:tag name="KSO_WM_BEAUTIFY_FLAG" val="#wm#"/>
  <p:tag name="KSO_WM_UNIT_TYPE" val="i"/>
  <p:tag name="KSO_WM_UNIT_INDEX" val="2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BEAUTIFY_FLAG" val="#wm#"/>
  <p:tag name="KSO_WM_UNIT_TYPE" val="i"/>
  <p:tag name="KSO_WM_UNIT_INDEX" val="22"/>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36"/>
  <p:tag name="KSO_WM_UNIT_TYPE" val="f"/>
  <p:tag name="KSO_WM_UNIT_INDEX" val="3"/>
  <p:tag name="KSO_WM_UNIT_SUBTYPE" val="g"/>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BEAUTIFY_FLAG" val="#wm#"/>
  <p:tag name="KSO_WM_UNIT_TYPE" val="i"/>
  <p:tag name="KSO_WM_UNIT_INDEX" val="1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BEAUTIFY_FLAG" val="#wm#"/>
  <p:tag name="KSO_WM_UNIT_TYPE" val="i"/>
  <p:tag name="KSO_WM_UNIT_INDEX" val="1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BEAUTIFY_FLAG" val="#wm#"/>
  <p:tag name="KSO_WM_UNIT_TYPE" val="i"/>
  <p:tag name="KSO_WM_UNIT_INDEX" val="2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BEAUTIFY_FLAG" val="#wm#"/>
  <p:tag name="KSO_WM_UNIT_TYPE" val="i"/>
  <p:tag name="KSO_WM_UNIT_INDEX" val="1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BEAUTIFY_FLAG" val="#wm#"/>
  <p:tag name="KSO_WM_UNIT_TYPE" val="i"/>
  <p:tag name="KSO_WM_UNIT_INDEX" val="11"/>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BEAUTIFY_FLAG" val="#wm#"/>
  <p:tag name="KSO_WM_UNIT_TYPE" val="i"/>
  <p:tag name="KSO_WM_UNIT_INDEX" val="1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BEAUTIFY_FLAG" val="#wm#"/>
  <p:tag name="KSO_WM_UNIT_TYPE" val="i"/>
  <p:tag name="KSO_WM_UNIT_INDEX" val="13"/>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BEAUTIFY_FLAG" val="#wm#"/>
  <p:tag name="KSO_WM_UNIT_TYPE" val="i"/>
  <p:tag name="KSO_WM_UNIT_INDEX" val="14"/>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BEAUTIFY_FLAG" val="#wm#"/>
  <p:tag name="KSO_WM_UNIT_TYPE" val="i"/>
  <p:tag name="KSO_WM_UNIT_INDEX" val="15"/>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81"/>
  <p:tag name="KSO_WM_UNIT_TYPE" val="f"/>
  <p:tag name="KSO_WM_UNIT_INDEX" val="3"/>
  <p:tag name="KSO_WM_UNIT_SUBTYPE" val="g"/>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0979"/>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NOCLEAR" val="0"/>
  <p:tag name="KSO_WM_TEMPLATE_CATEGORY" val="custom"/>
  <p:tag name="KSO_WM_TEMPLATE_INDEX" val="20230979"/>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9"/>
  <p:tag name="KSO_WM_TEMPLATE_THUMBS_INDEX" val="1、9"/>
</p:tagLst>
</file>

<file path=ppt/tags/tag13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9_1*a*1"/>
  <p:tag name="KSO_WM_TEMPLATE_CATEGORY" val="custom"/>
  <p:tag name="KSO_WM_TEMPLATE_INDEX" val="20230979"/>
  <p:tag name="KSO_WM_UNIT_LAYERLEVEL" val="1"/>
  <p:tag name="KSO_WM_TAG_VERSION" val="1.0"/>
  <p:tag name="KSO_WM_BEAUTIFY_FLAG" val="#wm#"/>
  <p:tag name="KSO_WM_UNIT_PRESET_TEXT" val="单击此处添加文档 标题内容"/>
</p:tagLst>
</file>

<file path=ppt/tags/tag134.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2"/>
  <p:tag name="KSO_WM_UNIT_ID" val="custom20230979_1*f*2"/>
  <p:tag name="KSO_WM_TEMPLATE_CATEGORY" val="custom"/>
  <p:tag name="KSO_WM_TEMPLATE_INDEX" val="20230979"/>
  <p:tag name="KSO_WM_UNIT_LAYERLEVEL" val="1"/>
  <p:tag name="KSO_WM_TAG_VERSION" val="1.0"/>
  <p:tag name="KSO_WM_BEAUTIFY_FLAG" val="#wm#"/>
  <p:tag name="KSO_WM_UNIT_SUBTYPE" val="g"/>
  <p:tag name="KSO_WM_UNIT_PRESET_TEXT" val="YOUR LOGO"/>
</p:tagLst>
</file>

<file path=ppt/tags/tag135.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79_1*f*1"/>
  <p:tag name="KSO_WM_TEMPLATE_CATEGORY" val="custom"/>
  <p:tag name="KSO_WM_TEMPLATE_INDEX" val="20230979"/>
  <p:tag name="KSO_WM_UNIT_LAYERLEVEL" val="1"/>
  <p:tag name="KSO_WM_TAG_VERSION" val="1.0"/>
  <p:tag name="KSO_WM_BEAUTIFY_FLAG" val="#wm#"/>
  <p:tag name="KSO_WM_UNIT_PRESET_TEXT" val="汇报时间：20XX/XX/XX"/>
</p:tagLst>
</file>

<file path=ppt/tags/tag136.xml><?xml version="1.0" encoding="utf-8"?>
<p:tagLst xmlns:p="http://schemas.openxmlformats.org/presentationml/2006/main">
  <p:tag name="KSO_WM_UNIT_NOCLEAR" val="0"/>
  <p:tag name="KSO_WM_UNIT_VALUE" val="33"/>
  <p:tag name="KSO_WM_UNIT_HIGHLIGHT" val="0"/>
  <p:tag name="KSO_WM_UNIT_COMPATIBLE" val="0"/>
  <p:tag name="KSO_WM_UNIT_DIAGRAM_ISNUMVISUAL" val="0"/>
  <p:tag name="KSO_WM_UNIT_DIAGRAM_ISREFERUNIT" val="0"/>
  <p:tag name="KSO_WM_UNIT_TYPE" val="f"/>
  <p:tag name="KSO_WM_UNIT_INDEX" val="3"/>
  <p:tag name="KSO_WM_UNIT_ID" val="custom20230979_1*f*3"/>
  <p:tag name="KSO_WM_TEMPLATE_CATEGORY" val="custom"/>
  <p:tag name="KSO_WM_TEMPLATE_INDEX" val="20230979"/>
  <p:tag name="KSO_WM_UNIT_LAYERLEVEL" val="1"/>
  <p:tag name="KSO_WM_TAG_VERSION" val="1.0"/>
  <p:tag name="KSO_WM_BEAUTIFY_FLAG" val="#wm#"/>
  <p:tag name="KSO_WM_UNIT_SUBTYPE" val="b"/>
  <p:tag name="KSO_WM_UNIT_PRESET_TEXT" val="汇报人：WPS"/>
</p:tagLst>
</file>

<file path=ppt/tags/tag137.xml><?xml version="1.0" encoding="utf-8"?>
<p:tagLst xmlns:p="http://schemas.openxmlformats.org/presentationml/2006/main">
  <p:tag name="KSO_WM_SLIDE_ID" val="custom20230979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9"/>
  <p:tag name="KSO_WM_SLIDE_LAYOUT" val="a_f"/>
  <p:tag name="KSO_WM_SLIDE_LAYOUT_CNT" val="1_3"/>
  <p:tag name="KSO_WM_SLIDE_TYPE" val="title"/>
  <p:tag name="KSO_WM_SLIDE_SUBTYPE" val="pureTxt"/>
  <p:tag name="KSO_WM_TEMPLATE_THUMBS_INDEX" val="1、9"/>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79_6*l_h_i*1_1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1"/>
  <p:tag name="KSO_WM_DIAGRAM_MAX_ITEMCNT" val="6"/>
  <p:tag name="KSO_WM_DIAGRAM_MIN_ITEMCNT" val="2"/>
  <p:tag name="KSO_WM_DIAGRAM_VIRTUALLY_FRAME" val="{&quot;height&quot;:428.8,&quot;width&quot;:43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9_6*l_h_a*1_1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8.8,&quot;width&quot;:4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79_6*l_h_i*1_2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2"/>
  <p:tag name="KSO_WM_DIAGRAM_MAX_ITEMCNT" val="6"/>
  <p:tag name="KSO_WM_DIAGRAM_MIN_ITEMCNT" val="2"/>
  <p:tag name="KSO_WM_DIAGRAM_VIRTUALLY_FRAME" val="{&quot;height&quot;:428.8,&quot;width&quot;:43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9_6*l_h_a*1_2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8.8,&quot;width&quot;:4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79_6*l_h_i*1_3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3"/>
  <p:tag name="KSO_WM_DIAGRAM_MAX_ITEMCNT" val="6"/>
  <p:tag name="KSO_WM_DIAGRAM_MIN_ITEMCNT" val="2"/>
  <p:tag name="KSO_WM_DIAGRAM_VIRTUALLY_FRAME" val="{&quot;height&quot;:428.8,&quot;width&quot;:43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9_6*l_h_a*1_3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8.8,&quot;width&quot;:4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79_6*l_h_i*1_4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4"/>
  <p:tag name="KSO_WM_DIAGRAM_MAX_ITEMCNT" val="6"/>
  <p:tag name="KSO_WM_DIAGRAM_MIN_ITEMCNT" val="2"/>
  <p:tag name="KSO_WM_DIAGRAM_VIRTUALLY_FRAME" val="{&quot;height&quot;:428.8,&quot;width&quot;:43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9_6*l_h_a*1_4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8.8,&quot;width&quot;:4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6*a*1"/>
  <p:tag name="KSO_WM_TEMPLATE_CATEGORY" val="custom"/>
  <p:tag name="KSO_WM_TEMPLATE_INDEX" val="20230979"/>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6*b*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79_6*l_h_i*1_5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5"/>
  <p:tag name="KSO_WM_DIAGRAM_MAX_ITEMCNT" val="6"/>
  <p:tag name="KSO_WM_DIAGRAM_MIN_ITEMCNT" val="2"/>
  <p:tag name="KSO_WM_DIAGRAM_VIRTUALLY_FRAME" val="{&quot;height&quot;:428.8,&quot;width&quot;:43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9_6*l_h_a*1_5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8.8,&quot;width&quot;:4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79_6*l_h_i*1_6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6"/>
  <p:tag name="KSO_WM_DIAGRAM_MAX_ITEMCNT" val="6"/>
  <p:tag name="KSO_WM_DIAGRAM_MIN_ITEMCNT" val="2"/>
  <p:tag name="KSO_WM_DIAGRAM_VIRTUALLY_FRAME" val="{&quot;height&quot;:428.8,&quot;width&quot;:43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9_6*l_h_a*1_6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8.8,&quot;width&quot;:4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SLIDE_ID" val="custom20230979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9"/>
  <p:tag name="KSO_WM_SLIDE_LAYOUT" val="a_b_l"/>
  <p:tag name="KSO_WM_SLIDE_LAYOUT_CNT" val="1_1_1"/>
  <p:tag name="KSO_WM_SLIDE_TYPE" val="contents"/>
  <p:tag name="KSO_WM_SLIDE_SUBTYPE" val="diag"/>
  <p:tag name="KSO_WM_DIAGRAM_GROUP_CODE" val="l1-1"/>
  <p:tag name="KSO_WM_SLIDE_DIAGTYPE" val="l"/>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7*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标题"/>
</p:tagLst>
</file>

<file path=ppt/tags/tag1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9_7*e*1"/>
  <p:tag name="KSO_WM_TEMPLATE_CATEGORY" val="custom"/>
  <p:tag name="KSO_WM_TEMPLATE_INDEX" val="20230979"/>
  <p:tag name="KSO_WM_UNIT_LAYERLEVEL" val="1"/>
  <p:tag name="KSO_WM_TAG_VERSION" val="1.0"/>
  <p:tag name="KSO_WM_BEAUTIFY_FLAG" val="#wm#"/>
  <p:tag name="KSO_WM_UNIT_NOCLEAR" val="0"/>
  <p:tag name="KSO_WM_UNIT_VALUE" val="13"/>
  <p:tag name="KSO_WM_UNIT_TYPE" val="e"/>
  <p:tag name="KSO_WM_UNIT_INDEX" val="1"/>
  <p:tag name="KSO_WM_UNIT_PRESET_TEXT" val="PART ONE"/>
</p:tagLst>
</file>

<file path=ppt/tags/tag155.xml><?xml version="1.0" encoding="utf-8"?>
<p:tagLst xmlns:p="http://schemas.openxmlformats.org/presentationml/2006/main">
  <p:tag name="KSO_WM_SLIDE_ID" val="custom20230979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9"/>
  <p:tag name="KSO_WM_SLIDE_TYPE" val="sectionTitle"/>
  <p:tag name="KSO_WM_SLIDE_SUBTYPE" val="pureTxt"/>
  <p:tag name="KSO_WM_SLIDE_LAYOUT" val="a_e"/>
  <p:tag name="KSO_WM_SLIDE_LAYOUT_CNT" val="1_1"/>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7*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标题"/>
</p:tagLst>
</file>

<file path=ppt/tags/tag15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9_7*e*1"/>
  <p:tag name="KSO_WM_TEMPLATE_CATEGORY" val="custom"/>
  <p:tag name="KSO_WM_TEMPLATE_INDEX" val="20230979"/>
  <p:tag name="KSO_WM_UNIT_LAYERLEVEL" val="1"/>
  <p:tag name="KSO_WM_TAG_VERSION" val="1.0"/>
  <p:tag name="KSO_WM_BEAUTIFY_FLAG" val="#wm#"/>
  <p:tag name="KSO_WM_UNIT_NOCLEAR" val="0"/>
  <p:tag name="KSO_WM_UNIT_VALUE" val="13"/>
  <p:tag name="KSO_WM_UNIT_TYPE" val="e"/>
  <p:tag name="KSO_WM_UNIT_INDEX" val="1"/>
  <p:tag name="KSO_WM_UNIT_PRESET_TEXT" val="PART TWO"/>
</p:tagLst>
</file>

<file path=ppt/tags/tag158.xml><?xml version="1.0" encoding="utf-8"?>
<p:tagLst xmlns:p="http://schemas.openxmlformats.org/presentationml/2006/main">
  <p:tag name="KSO_WM_SLIDE_ID" val="custom20230979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9"/>
  <p:tag name="KSO_WM_SLIDE_TYPE" val="sectionTitle"/>
  <p:tag name="KSO_WM_SLIDE_SUBTYPE" val="pureTxt"/>
  <p:tag name="KSO_WM_SLIDE_LAYOUT" val="a_e"/>
  <p:tag name="KSO_WM_SLIDE_LAYOUT_CNT" val="1_1"/>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7*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标题"/>
</p:tagLst>
</file>

<file path=ppt/tags/tag20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9_7*e*1"/>
  <p:tag name="KSO_WM_TEMPLATE_CATEGORY" val="custom"/>
  <p:tag name="KSO_WM_TEMPLATE_INDEX" val="20230979"/>
  <p:tag name="KSO_WM_UNIT_LAYERLEVEL" val="1"/>
  <p:tag name="KSO_WM_TAG_VERSION" val="1.0"/>
  <p:tag name="KSO_WM_BEAUTIFY_FLAG" val="#wm#"/>
  <p:tag name="KSO_WM_UNIT_NOCLEAR" val="0"/>
  <p:tag name="KSO_WM_UNIT_VALUE" val="13"/>
  <p:tag name="KSO_WM_UNIT_TYPE" val="e"/>
  <p:tag name="KSO_WM_UNIT_INDEX" val="1"/>
  <p:tag name="KSO_WM_UNIT_PRESET_TEXT" val="PART THREE"/>
</p:tagLst>
</file>

<file path=ppt/tags/tag210.xml><?xml version="1.0" encoding="utf-8"?>
<p:tagLst xmlns:p="http://schemas.openxmlformats.org/presentationml/2006/main">
  <p:tag name="KSO_WM_SLIDE_ID" val="custom20230979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9"/>
  <p:tag name="KSO_WM_SLIDE_TYPE" val="sectionTitle"/>
  <p:tag name="KSO_WM_SLIDE_SUBTYPE" val="pureTxt"/>
  <p:tag name="KSO_WM_SLIDE_LAYOUT" val="a_e"/>
  <p:tag name="KSO_WM_SLIDE_LAYOUT_CNT" val="1_1"/>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7*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标题"/>
</p:tagLst>
</file>

<file path=ppt/tags/tag26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9_7*e*1"/>
  <p:tag name="KSO_WM_TEMPLATE_CATEGORY" val="custom"/>
  <p:tag name="KSO_WM_TEMPLATE_INDEX" val="20230979"/>
  <p:tag name="KSO_WM_UNIT_LAYERLEVEL" val="1"/>
  <p:tag name="KSO_WM_TAG_VERSION" val="1.0"/>
  <p:tag name="KSO_WM_BEAUTIFY_FLAG" val="#wm#"/>
  <p:tag name="KSO_WM_UNIT_NOCLEAR" val="0"/>
  <p:tag name="KSO_WM_UNIT_VALUE" val="13"/>
  <p:tag name="KSO_WM_UNIT_TYPE" val="e"/>
  <p:tag name="KSO_WM_UNIT_INDEX" val="1"/>
  <p:tag name="KSO_WM_UNIT_PRESET_TEXT" val="PART FOUR"/>
</p:tagLst>
</file>

<file path=ppt/tags/tag263.xml><?xml version="1.0" encoding="utf-8"?>
<p:tagLst xmlns:p="http://schemas.openxmlformats.org/presentationml/2006/main">
  <p:tag name="KSO_WM_SLIDE_ID" val="custom20230979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9"/>
  <p:tag name="KSO_WM_SLIDE_TYPE" val="sectionTitle"/>
  <p:tag name="KSO_WM_SLIDE_SUBTYPE" val="pureTxt"/>
  <p:tag name="KSO_WM_SLIDE_LAYOUT" val="a_e"/>
  <p:tag name="KSO_WM_SLIDE_LAYOUT_CNT" val="1_1"/>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7*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标题"/>
</p:tagLst>
</file>

<file path=ppt/tags/tag30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9_7*e*1"/>
  <p:tag name="KSO_WM_TEMPLATE_CATEGORY" val="custom"/>
  <p:tag name="KSO_WM_TEMPLATE_INDEX" val="20230979"/>
  <p:tag name="KSO_WM_UNIT_LAYERLEVEL" val="1"/>
  <p:tag name="KSO_WM_TAG_VERSION" val="1.0"/>
  <p:tag name="KSO_WM_BEAUTIFY_FLAG" val="#wm#"/>
  <p:tag name="KSO_WM_UNIT_NOCLEAR" val="0"/>
  <p:tag name="KSO_WM_UNIT_VALUE" val="13"/>
  <p:tag name="KSO_WM_UNIT_TYPE" val="e"/>
  <p:tag name="KSO_WM_UNIT_INDEX" val="1"/>
  <p:tag name="KSO_WM_UNIT_PRESET_TEXT" val="PART FIVE"/>
</p:tagLst>
</file>

<file path=ppt/tags/tag310.xml><?xml version="1.0" encoding="utf-8"?>
<p:tagLst xmlns:p="http://schemas.openxmlformats.org/presentationml/2006/main">
  <p:tag name="KSO_WM_SLIDE_ID" val="custom20230979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9"/>
  <p:tag name="KSO_WM_SLIDE_TYPE" val="sectionTitle"/>
  <p:tag name="KSO_WM_SLIDE_SUBTYPE" val="pureTxt"/>
  <p:tag name="KSO_WM_SLIDE_LAYOUT" val="a_e"/>
  <p:tag name="KSO_WM_SLIDE_LAYOUT_CNT" val="1_1"/>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7*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标题"/>
</p:tagLst>
</file>

<file path=ppt/tags/tag36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9_7*e*1"/>
  <p:tag name="KSO_WM_TEMPLATE_CATEGORY" val="custom"/>
  <p:tag name="KSO_WM_TEMPLATE_INDEX" val="20230979"/>
  <p:tag name="KSO_WM_UNIT_LAYERLEVEL" val="1"/>
  <p:tag name="KSO_WM_TAG_VERSION" val="1.0"/>
  <p:tag name="KSO_WM_BEAUTIFY_FLAG" val="#wm#"/>
  <p:tag name="KSO_WM_UNIT_NOCLEAR" val="0"/>
  <p:tag name="KSO_WM_UNIT_VALUE" val="13"/>
  <p:tag name="KSO_WM_UNIT_TYPE" val="e"/>
  <p:tag name="KSO_WM_UNIT_INDEX" val="1"/>
  <p:tag name="KSO_WM_UNIT_PRESET_TEXT" val="PART SIX"/>
</p:tagLst>
</file>

<file path=ppt/tags/tag361.xml><?xml version="1.0" encoding="utf-8"?>
<p:tagLst xmlns:p="http://schemas.openxmlformats.org/presentationml/2006/main">
  <p:tag name="KSO_WM_SLIDE_ID" val="custom20230979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9"/>
  <p:tag name="KSO_WM_SLIDE_TYPE" val="sectionTitle"/>
  <p:tag name="KSO_WM_SLIDE_SUBTYPE" val="pureTxt"/>
  <p:tag name="KSO_WM_SLIDE_LAYOUT" val="a_e"/>
  <p:tag name="KSO_WM_SLIDE_LAYOUT_CNT" val="1_1"/>
</p:tagLst>
</file>

<file path=ppt/tags/tag3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7*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标题"/>
</p:tagLst>
</file>

<file path=ppt/tags/tag41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9_7*e*1"/>
  <p:tag name="KSO_WM_TEMPLATE_CATEGORY" val="custom"/>
  <p:tag name="KSO_WM_TEMPLATE_INDEX" val="20230979"/>
  <p:tag name="KSO_WM_UNIT_LAYERLEVEL" val="1"/>
  <p:tag name="KSO_WM_TAG_VERSION" val="1.0"/>
  <p:tag name="KSO_WM_BEAUTIFY_FLAG" val="#wm#"/>
  <p:tag name="KSO_WM_UNIT_NOCLEAR" val="0"/>
  <p:tag name="KSO_WM_UNIT_VALUE" val="13"/>
  <p:tag name="KSO_WM_UNIT_TYPE" val="e"/>
  <p:tag name="KSO_WM_UNIT_INDEX" val="1"/>
  <p:tag name="KSO_WM_UNIT_PRESET_TEXT" val="PART SEVEN"/>
</p:tagLst>
</file>

<file path=ppt/tags/tag412.xml><?xml version="1.0" encoding="utf-8"?>
<p:tagLst xmlns:p="http://schemas.openxmlformats.org/presentationml/2006/main">
  <p:tag name="KSO_WM_SLIDE_ID" val="custom20230979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9"/>
  <p:tag name="KSO_WM_SLIDE_TYPE" val="sectionTitle"/>
  <p:tag name="KSO_WM_SLIDE_SUBTYPE" val="pureTxt"/>
  <p:tag name="KSO_WM_SLIDE_LAYOUT" val="a_e"/>
  <p:tag name="KSO_WM_SLIDE_LAYOUT_CNT" val="1_1"/>
</p:tagLst>
</file>

<file path=ppt/tags/tag4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9*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9*f*2"/>
  <p:tag name="KSO_WM_TEMPLATE_CATEGORY" val="custom"/>
  <p:tag name="KSO_WM_TEMPLATE_INDEX" val="20230979"/>
  <p:tag name="KSO_WM_UNIT_LAYERLEVEL" val="1"/>
  <p:tag name="KSO_WM_TAG_VERSION" val="1.0"/>
  <p:tag name="KSO_WM_BEAUTIFY_FLAG" val="#wm#"/>
  <p:tag name="KSO_WM_UNIT_NOCLEAR" val="0"/>
  <p:tag name="KSO_WM_UNIT_VALUE" val="81"/>
  <p:tag name="KSO_WM_UNIT_TYPE" val="f"/>
  <p:tag name="KSO_WM_UNIT_INDEX" val="2"/>
  <p:tag name="KSO_WM_UNIT_SUBTYPE" val="g"/>
  <p:tag name="KSO_WM_UNIT_PRESET_TEXT" val="YOUR LOGO"/>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9*f*1"/>
  <p:tag name="KSO_WM_TEMPLATE_CATEGORY" val="custom"/>
  <p:tag name="KSO_WM_TEMPLATE_INDEX" val="20230979"/>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X"/>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9*f*3"/>
  <p:tag name="KSO_WM_TEMPLATE_CATEGORY" val="custom"/>
  <p:tag name="KSO_WM_TEMPLATE_INDEX" val="20230979"/>
  <p:tag name="KSO_WM_UNIT_LAYERLEVEL" val="1"/>
  <p:tag name="KSO_WM_TAG_VERSION" val="1.0"/>
  <p:tag name="KSO_WM_BEAUTIFY_FLAG" val="#wm#"/>
  <p:tag name="KSO_WM_UNIT_SUBTYPE" val="b"/>
  <p:tag name="KSO_WM_UNIT_NOCLEAR" val="0"/>
  <p:tag name="KSO_WM_UNIT_VALUE" val="48"/>
  <p:tag name="KSO_WM_UNIT_TYPE" val="f"/>
  <p:tag name="KSO_WM_UNIT_INDEX" val="3"/>
  <p:tag name="KSO_WM_UNIT_PRESET_TEXT" val="汇报人：WPS"/>
</p:tagLst>
</file>

<file path=ppt/tags/tag429.xml><?xml version="1.0" encoding="utf-8"?>
<p:tagLst xmlns:p="http://schemas.openxmlformats.org/presentationml/2006/main">
  <p:tag name="KSO_WM_SLIDE_ID" val="custom20230979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9"/>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3">
      <a:dk1>
        <a:sysClr lastClr="000000" val="windowText"/>
      </a:dk1>
      <a:lt1>
        <a:sysClr lastClr="FFFFFF" val="window"/>
      </a:lt1>
      <a:dk2>
        <a:srgbClr val="1E3643"/>
      </a:dk2>
      <a:lt2>
        <a:srgbClr val="EAFCFB"/>
      </a:lt2>
      <a:accent1>
        <a:srgbClr val="20DAD6"/>
      </a:accent1>
      <a:accent2>
        <a:srgbClr val="43AFB6"/>
      </a:accent2>
      <a:accent3>
        <a:srgbClr val="3F8297"/>
      </a:accent3>
      <a:accent4>
        <a:srgbClr val="3D6C87"/>
      </a:accent4>
      <a:accent5>
        <a:srgbClr val="FFC961"/>
      </a:accent5>
      <a:accent6>
        <a:srgbClr val="FF9845"/>
      </a:accent6>
      <a:hlink>
        <a:srgbClr val="0026E5"/>
      </a:hlink>
      <a:folHlink>
        <a:srgbClr val="7E1FAD"/>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4">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smtClean="0">
            <a:solidFill>
              <a:schemeClr val="accent4"/>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2023-12-15T15:27:19Z</dcterms:created>
  <dcterms:modified xsi:type="dcterms:W3CDTF">2023-12-15T15:27:19Z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f5f9dd43c3da4d51af5de7d688692d24_21</vt:lpwstr>
  </property>
</Properties>
</file>