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851" r:id="rId1"/>
    <p:sldMasterId id="2147484888" r:id="rId2"/>
  </p:sldMasterIdLst>
  <p:notesMasterIdLst>
    <p:notesMasterId r:id="rId3"/>
  </p:notesMasterIdLst>
  <p:sldIdLst>
    <p:sldId id="795" r:id="rId4"/>
    <p:sldId id="799" r:id="rId5"/>
    <p:sldId id="802" r:id="rId6"/>
    <p:sldId id="805" r:id="rId7"/>
    <p:sldId id="811" r:id="rId9"/>
    <p:sldId id="814" r:id="rId10"/>
    <p:sldId id="817" r:id="rId11"/>
    <p:sldId id="820" r:id="rId12"/>
    <p:sldId id="826" r:id="rId14"/>
    <p:sldId id="829" r:id="rId15"/>
    <p:sldId id="832" r:id="rId16"/>
    <p:sldId id="835" r:id="rId17"/>
    <p:sldId id="838" r:id="rId18"/>
    <p:sldId id="844" r:id="rId20"/>
    <p:sldId id="847" r:id="rId21"/>
    <p:sldId id="850" r:id="rId22"/>
    <p:sldId id="853" r:id="rId23"/>
    <p:sldId id="856" r:id="rId24"/>
    <p:sldId id="862" r:id="rId26"/>
    <p:sldId id="865" r:id="rId27"/>
    <p:sldId id="868" r:id="rId28"/>
    <p:sldId id="871" r:id="rId29"/>
    <p:sldId id="874"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680" name="幻灯片图像占位符 1"/>
          <p:cNvSpPr>
            <a:spLocks noChangeAspect="1" noRot="1" noGrp="1"/>
          </p:cNvSpPr>
          <p:nvPr>
            <p:ph type="sldImg"/>
          </p:nvPr>
        </p:nvSpPr>
        <p:spPr/>
      </p:sp>
      <p:sp>
        <p:nvSpPr>
          <p:cNvPr id="1048682" name="备注占位符 2"/>
          <p:cNvSpPr>
            <a:spLocks noGrp="1"/>
          </p:cNvSpPr>
          <p:nvPr>
            <p:ph type="body" idx="1"/>
          </p:nvPr>
        </p:nvSpPr>
        <p:spPr/>
        <p:txBody>
          <a:bodyPr/>
          <a:p>
            <a:endParaRPr altLang="en-US" dirty="0" lang="zh-CN"/>
          </a:p>
        </p:txBody>
      </p:sp>
      <p:sp>
        <p:nvSpPr>
          <p:cNvPr id="1048684" name="灯片编号占位符 3"/>
          <p:cNvSpPr>
            <a:spLocks noGrp="1"/>
          </p:cNvSpPr>
          <p:nvPr>
            <p:ph type="sldNum" sz="quarter" idx="5"/>
          </p:nvPr>
        </p:nvSpPr>
        <p:spPr/>
        <p:txBody>
          <a:bodyPr/>
          <a:p>
            <a:fld id="{A6837353-30EB-4A48-80EB-173D804AEFB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image" Target="../media/image1.png"/><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image" Target="../media/image2.png"/><Relationship Id="rId7" Type="http://schemas.openxmlformats.org/officeDocument/2006/relationships/tags" Target="../tags/tag5.xml"/><Relationship Id="rId8" Type="http://schemas.openxmlformats.org/officeDocument/2006/relationships/image" Target="../media/image3.png"/><Relationship Id="rId9" Type="http://schemas.openxmlformats.org/officeDocument/2006/relationships/tags" Target="../tags/tag6.xml"/><Relationship Id="rId10" Type="http://schemas.openxmlformats.org/officeDocument/2006/relationships/tags" Target="../tags/tag7.xml"/><Relationship Id="rId11" Type="http://schemas.openxmlformats.org/officeDocument/2006/relationships/tags" Target="../tags/tag8.xml"/><Relationship Id="rId12" Type="http://schemas.openxmlformats.org/officeDocument/2006/relationships/tags" Target="../tags/tag9.xml"/><Relationship Id="rId13" Type="http://schemas.openxmlformats.org/officeDocument/2006/relationships/tags" Target="../tags/tag10.xml"/><Relationship Id="rId14" Type="http://schemas.openxmlformats.org/officeDocument/2006/relationships/tags" Target="../tags/tag11.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image" Target="../media/image1.png"/><Relationship Id="rId4" Type="http://schemas.openxmlformats.org/officeDocument/2006/relationships/tags" Target="../tags/tag14.xml"/><Relationship Id="rId5" Type="http://schemas.openxmlformats.org/officeDocument/2006/relationships/tags" Target="../tags/tag15.xml"/><Relationship Id="rId6" Type="http://schemas.openxmlformats.org/officeDocument/2006/relationships/image" Target="../media/image4.png"/><Relationship Id="rId7" Type="http://schemas.openxmlformats.org/officeDocument/2006/relationships/tags" Target="../tags/tag16.xml"/><Relationship Id="rId8" Type="http://schemas.openxmlformats.org/officeDocument/2006/relationships/tags" Target="../tags/tag17.xml"/><Relationship Id="rId9" Type="http://schemas.openxmlformats.org/officeDocument/2006/relationships/image" Target="../media/image5.png"/><Relationship Id="rId10" Type="http://schemas.openxmlformats.org/officeDocument/2006/relationships/tags" Target="../tags/tag18.xml"/><Relationship Id="rId11" Type="http://schemas.openxmlformats.org/officeDocument/2006/relationships/tags" Target="../tags/tag19.xml"/><Relationship Id="rId12" Type="http://schemas.openxmlformats.org/officeDocument/2006/relationships/tags" Target="../tags/tag20.xml"/><Relationship Id="rId13"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1.xml"/><Relationship Id="rId2" Type="http://schemas.openxmlformats.org/officeDocument/2006/relationships/tags" Target="../tags/tag22.xml"/><Relationship Id="rId3" Type="http://schemas.openxmlformats.org/officeDocument/2006/relationships/tags" Target="../tags/tag23.xml"/><Relationship Id="rId4" Type="http://schemas.openxmlformats.org/officeDocument/2006/relationships/image" Target="../media/image1.png"/><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tags" Target="../tags/tag27.xml"/><Relationship Id="rId9" Type="http://schemas.openxmlformats.org/officeDocument/2006/relationships/tags" Target="../tags/tag28.xml"/><Relationship Id="rId10" Type="http://schemas.openxmlformats.org/officeDocument/2006/relationships/tags" Target="../tags/tag29.xml"/><Relationship Id="rId11" Type="http://schemas.openxmlformats.org/officeDocument/2006/relationships/image" Target="../media/image6.png"/><Relationship Id="rId12" Type="http://schemas.openxmlformats.org/officeDocument/2006/relationships/tags" Target="../tags/tag30.xml"/><Relationship Id="rId13" Type="http://schemas.openxmlformats.org/officeDocument/2006/relationships/image" Target="../media/image7.png"/><Relationship Id="rId14" Type="http://schemas.openxmlformats.org/officeDocument/2006/relationships/tags" Target="../tags/tag31.xml"/><Relationship Id="rId15" Type="http://schemas.openxmlformats.org/officeDocument/2006/relationships/tags" Target="../tags/tag32.xml"/><Relationship Id="rId16" Type="http://schemas.openxmlformats.org/officeDocument/2006/relationships/tags" Target="../tags/tag33.xml"/><Relationship Id="rId17" Type="http://schemas.openxmlformats.org/officeDocument/2006/relationships/tags" Target="../tags/tag34.xml"/><Relationship Id="rId18" Type="http://schemas.openxmlformats.org/officeDocument/2006/relationships/tags" Target="../tags/tag35.xml"/><Relationship Id="rId1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tags" Target="../tags/tag37.xml"/><Relationship Id="rId3" Type="http://schemas.openxmlformats.org/officeDocument/2006/relationships/image" Target="../media/image7.png"/><Relationship Id="rId4" Type="http://schemas.openxmlformats.org/officeDocument/2006/relationships/tags" Target="../tags/tag38.xml"/><Relationship Id="rId5" Type="http://schemas.openxmlformats.org/officeDocument/2006/relationships/image" Target="../media/image8.png"/><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image" Target="../media/image9.png"/><Relationship Id="rId9" Type="http://schemas.openxmlformats.org/officeDocument/2006/relationships/tags" Target="../tags/tag41.xml"/><Relationship Id="rId10" Type="http://schemas.openxmlformats.org/officeDocument/2006/relationships/tags" Target="../tags/tag42.xml"/><Relationship Id="rId11" Type="http://schemas.openxmlformats.org/officeDocument/2006/relationships/tags" Target="../tags/tag43.xml"/><Relationship Id="rId12" Type="http://schemas.openxmlformats.org/officeDocument/2006/relationships/tags" Target="../tags/tag44.xml"/><Relationship Id="rId13" Type="http://schemas.openxmlformats.org/officeDocument/2006/relationships/tags" Target="../tags/tag45.xml"/><Relationship Id="rId14" Type="http://schemas.openxmlformats.org/officeDocument/2006/relationships/tags" Target="../tags/tag46.xml"/><Relationship Id="rId15"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image" Target="../media/image9.png"/><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tags" Target="../tags/tag54.xml"/><Relationship Id="rId10" Type="http://schemas.openxmlformats.org/officeDocument/2006/relationships/tags" Target="../tags/tag55.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tags" Target="../tags/tag57.xml"/><Relationship Id="rId3" Type="http://schemas.openxmlformats.org/officeDocument/2006/relationships/image" Target="../media/image9.png"/><Relationship Id="rId4" Type="http://schemas.openxmlformats.org/officeDocument/2006/relationships/tags" Target="../tags/tag58.xml"/><Relationship Id="rId5" Type="http://schemas.openxmlformats.org/officeDocument/2006/relationships/tags" Target="../tags/tag59.xml"/><Relationship Id="rId6" Type="http://schemas.openxmlformats.org/officeDocument/2006/relationships/tags" Target="../tags/tag60.xml"/><Relationship Id="rId7" Type="http://schemas.openxmlformats.org/officeDocument/2006/relationships/tags" Target="../tags/tag61.xml"/><Relationship Id="rId8" Type="http://schemas.openxmlformats.org/officeDocument/2006/relationships/tags" Target="../tags/tag62.xml"/><Relationship Id="rId9" Type="http://schemas.openxmlformats.org/officeDocument/2006/relationships/tags" Target="../tags/tag63.xml"/><Relationship Id="rId10" Type="http://schemas.openxmlformats.org/officeDocument/2006/relationships/tags" Target="../tags/tag64.xml"/><Relationship Id="rId11" Type="http://schemas.openxmlformats.org/officeDocument/2006/relationships/tags" Target="../tags/tag65.xml"/><Relationship Id="rId12" Type="http://schemas.openxmlformats.org/officeDocument/2006/relationships/tags" Target="../tags/tag66.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image" Target="../media/image9.png"/><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74.xml"/><Relationship Id="rId2" Type="http://schemas.openxmlformats.org/officeDocument/2006/relationships/image" Target="../media/image9.png"/><Relationship Id="rId3" Type="http://schemas.openxmlformats.org/officeDocument/2006/relationships/tags" Target="../tags/tag75.xml"/><Relationship Id="rId4" Type="http://schemas.openxmlformats.org/officeDocument/2006/relationships/tags" Target="../tags/tag76.xml"/><Relationship Id="rId5" Type="http://schemas.openxmlformats.org/officeDocument/2006/relationships/tags" Target="../tags/tag77.xml"/><Relationship Id="rId6" Type="http://schemas.openxmlformats.org/officeDocument/2006/relationships/tags" Target="../tags/tag78.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image" Target="../media/image9.png"/><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tags" Target="../tags/tag83.xml"/><Relationship Id="rId7" Type="http://schemas.openxmlformats.org/officeDocument/2006/relationships/tags" Target="../tags/tag84.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image" Target="../media/image9.png"/><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tags" Target="../tags/tag89.xml"/><Relationship Id="rId7" Type="http://schemas.openxmlformats.org/officeDocument/2006/relationships/tags" Target="../tags/tag90.xml"/><Relationship Id="rId8" Type="http://schemas.openxmlformats.org/officeDocument/2006/relationships/tags" Target="../tags/tag91.xml"/><Relationship Id="rId9" Type="http://schemas.openxmlformats.org/officeDocument/2006/relationships/tags" Target="../tags/tag92.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image" Target="../media/image1.png"/><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image" Target="../media/image2.png"/><Relationship Id="rId7" Type="http://schemas.openxmlformats.org/officeDocument/2006/relationships/tags" Target="../tags/tag97.xml"/><Relationship Id="rId8" Type="http://schemas.openxmlformats.org/officeDocument/2006/relationships/image" Target="../media/image3.png"/><Relationship Id="rId9" Type="http://schemas.openxmlformats.org/officeDocument/2006/relationships/tags" Target="../tags/tag98.xml"/><Relationship Id="rId10" Type="http://schemas.openxmlformats.org/officeDocument/2006/relationships/tags" Target="../tags/tag99.xml"/><Relationship Id="rId11" Type="http://schemas.openxmlformats.org/officeDocument/2006/relationships/tags" Target="../tags/tag100.xml"/><Relationship Id="rId12" Type="http://schemas.openxmlformats.org/officeDocument/2006/relationships/tags" Target="../tags/tag101.xml"/><Relationship Id="rId13" Type="http://schemas.openxmlformats.org/officeDocument/2006/relationships/tags" Target="../tags/tag102.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70" name="矩形 1"/>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55" name="图片 9"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672" name="任意多边形: 形状 14"/>
          <p:cNvSpPr/>
          <p:nvPr>
            <p:custDataLst>
              <p:tags r:id="rId4"/>
            </p:custDataLst>
          </p:nvPr>
        </p:nvSpPr>
        <p:spPr>
          <a:xfrm>
            <a:off x="7379336" y="2026284"/>
            <a:ext cx="4812664" cy="4824233"/>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12664" h="4824233">
                <a:moveTo>
                  <a:pt x="4812664" y="4774197"/>
                </a:moveTo>
                <a:lnTo>
                  <a:pt x="4812664" y="4824233"/>
                </a:lnTo>
                <a:lnTo>
                  <a:pt x="4768382" y="4824233"/>
                </a:lnTo>
                <a:close/>
                <a:moveTo>
                  <a:pt x="3274582" y="0"/>
                </a:moveTo>
                <a:cubicBezTo>
                  <a:pt x="3726708" y="0"/>
                  <a:pt x="4157432" y="94102"/>
                  <a:pt x="4549197" y="264275"/>
                </a:cubicBezTo>
                <a:lnTo>
                  <a:pt x="4812664" y="394617"/>
                </a:lnTo>
                <a:lnTo>
                  <a:pt x="4812664" y="1951632"/>
                </a:lnTo>
                <a:lnTo>
                  <a:pt x="4734641" y="1863470"/>
                </a:lnTo>
                <a:cubicBezTo>
                  <a:pt x="4360980" y="1479728"/>
                  <a:pt x="3844771" y="1242379"/>
                  <a:pt x="3274582" y="1242379"/>
                </a:cubicBezTo>
                <a:cubicBezTo>
                  <a:pt x="2134205" y="1242379"/>
                  <a:pt x="1209746" y="2191775"/>
                  <a:pt x="1209746" y="3362914"/>
                </a:cubicBezTo>
                <a:cubicBezTo>
                  <a:pt x="1209746" y="3875288"/>
                  <a:pt x="1386693" y="4345218"/>
                  <a:pt x="1681254" y="4711771"/>
                </a:cubicBezTo>
                <a:lnTo>
                  <a:pt x="1780782" y="4824233"/>
                </a:lnTo>
                <a:lnTo>
                  <a:pt x="328782" y="4824233"/>
                </a:lnTo>
                <a:lnTo>
                  <a:pt x="257333" y="4671914"/>
                </a:lnTo>
                <a:cubicBezTo>
                  <a:pt x="91630" y="4269580"/>
                  <a:pt x="0" y="3827237"/>
                  <a:pt x="0" y="3362915"/>
                </a:cubicBezTo>
                <a:cubicBezTo>
                  <a:pt x="0" y="1505628"/>
                  <a:pt x="1466080" y="0"/>
                  <a:pt x="3274582" y="0"/>
                </a:cubicBezTo>
                <a:close/>
              </a:path>
            </a:pathLst>
          </a:custGeom>
          <a:solidFill>
            <a:schemeClr val="bg1">
              <a:lumMod val="100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57" name="图片 28" descr="xiezuo20230505-105707"/>
          <p:cNvPicPr>
            <a:picLocks noChangeAspect="1"/>
          </p:cNvPicPr>
          <p:nvPr>
            <p:custDataLst>
              <p:tags r:id="rId5"/>
            </p:custDataLst>
          </p:nvPr>
        </p:nvPicPr>
        <p:blipFill>
          <a:blip xmlns:r="http://schemas.openxmlformats.org/officeDocument/2006/relationships" r:embed="rId6"/>
          <a:stretch>
            <a:fillRect/>
          </a:stretch>
        </p:blipFill>
        <p:spPr>
          <a:xfrm flipH="1">
            <a:off x="7001510" y="1156970"/>
            <a:ext cx="4286885" cy="4338955"/>
          </a:xfrm>
          <a:prstGeom prst="rect"/>
        </p:spPr>
      </p:pic>
      <p:pic>
        <p:nvPicPr>
          <p:cNvPr id="2097159" name="图片 33"/>
          <p:cNvPicPr>
            <a:picLocks noChangeAspect="1"/>
          </p:cNvPicPr>
          <p:nvPr>
            <p:custDataLst>
              <p:tags r:id="rId7"/>
            </p:custDataLst>
          </p:nvPr>
        </p:nvPicPr>
        <p:blipFill>
          <a:blip xmlns:r="http://schemas.openxmlformats.org/officeDocument/2006/relationships" r:embed="rId8">
            <a:lum contrast="6000"/>
          </a:blip>
          <a:stretch>
            <a:fillRect/>
          </a:stretch>
        </p:blipFill>
        <p:spPr>
          <a:xfrm>
            <a:off x="6305550" y="4939030"/>
            <a:ext cx="1906905" cy="1037590"/>
          </a:xfrm>
          <a:prstGeom prst="rect"/>
        </p:spPr>
      </p:pic>
      <p:sp>
        <p:nvSpPr>
          <p:cNvPr id="1048674" name="署名"/>
          <p:cNvSpPr txBox="1">
            <a:spLocks noGrp="1"/>
          </p:cNvSpPr>
          <p:nvPr>
            <p:ph type="body" idx="3" hasCustomPrompt="1"/>
            <p:custDataLst>
              <p:tags r:id="rId9"/>
            </p:custDataLst>
          </p:nvPr>
        </p:nvSpPr>
        <p:spPr>
          <a:xfrm>
            <a:off x="998220" y="4077970"/>
            <a:ext cx="2264410" cy="610870"/>
          </a:xfrm>
          <a:prstGeom prst="roundRect">
            <a:avLst>
              <a:gd name="adj" fmla="val 50000"/>
            </a:avLst>
          </a:prstGeom>
          <a:solidFill>
            <a:schemeClr val="accent6"/>
          </a:solidFill>
        </p:spPr>
        <p:txBody>
          <a:bodyPr anchor="ctr" anchorCtr="1" bIns="0" lIns="0" rIns="0" rtlCol="0" tIns="0" wrap="square">
            <a:normAutofit/>
          </a:bodyPr>
          <a:lstStyle>
            <a:lvl1pPr algn="ctr" defTabSz="914400" eaLnBrk="1" fontAlgn="ctr" hangingPunct="1" latinLnBrk="0" marL="0" marR="0" rtl="0">
              <a:lnSpc>
                <a:spcPct val="100000"/>
              </a:lnSpc>
              <a:spcBef>
                <a:spcPts val="0"/>
              </a:spcBef>
              <a:spcAft>
                <a:spcPts val="0"/>
              </a:spcAft>
              <a:buClrTx/>
              <a:buSzTx/>
              <a:buFontTx/>
              <a:buNone/>
              <a:defRPr altLang="en-US" baseline="0" b="0" cap="none" dirty="0" sz="1800" i="0" kern="1200" kumimoji="0" lang="zh-CN" noProof="1" normalizeH="0" spc="0" strike="noStrike" u="none">
                <a:solidFill>
                  <a:schemeClr val="lt1">
                    <a:lumMod val="100000"/>
                  </a:schemeClr>
                </a:solidFill>
                <a:latin typeface="+mj-ea"/>
                <a:ea typeface="+mj-ea"/>
                <a:cs typeface="+mn-ea"/>
                <a:sym typeface="+mn-ea"/>
              </a:defRPr>
            </a:lvl1pPr>
          </a:lstStyle>
          <a:p>
            <a:pPr algn="ctr" fontAlgn="ctr" lvl="0">
              <a:lnSpc>
                <a:spcPct val="100000"/>
              </a:lnSpc>
              <a:spcBef>
                <a:spcPts val="0"/>
              </a:spcBef>
              <a:spcAft>
                <a:spcPts val="0"/>
              </a:spcAft>
            </a:pPr>
            <a:r>
              <a:rPr dirty="0">
                <a:sym typeface="+mn-ea"/>
              </a:rPr>
              <a:t>单击此处编辑文本</a:t>
            </a:r>
            <a:endParaRPr dirty="0">
              <a:sym typeface="+mn-ea"/>
            </a:endParaRPr>
          </a:p>
        </p:txBody>
      </p:sp>
      <p:sp>
        <p:nvSpPr>
          <p:cNvPr id="1048676" name="副标题"/>
          <p:cNvSpPr txBox="1">
            <a:spLocks noGrp="1"/>
          </p:cNvSpPr>
          <p:nvPr>
            <p:ph type="body" idx="2" hasCustomPrompt="1"/>
            <p:custDataLst>
              <p:tags r:id="rId10"/>
            </p:custDataLst>
          </p:nvPr>
        </p:nvSpPr>
        <p:spPr>
          <a:xfrm>
            <a:off x="998218" y="1918970"/>
            <a:ext cx="5935343" cy="869950"/>
          </a:xfrm>
          <a:prstGeom prst="rect"/>
          <a:noFill/>
        </p:spPr>
        <p:txBody>
          <a:bodyPr anchor="ctr" anchorCtr="0" bIns="0" lIns="144000" rIns="0" rtlCol="0" tIns="72000" wrap="square">
            <a:normAutofit/>
          </a:bodyPr>
          <a:lstStyle>
            <a:lvl1pPr algn="l" defTabSz="914400" eaLnBrk="1" fontAlgn="auto" hangingPunct="1" latinLnBrk="0" marL="0" marR="0" rtl="0">
              <a:lnSpc>
                <a:spcPct val="110000"/>
              </a:lnSpc>
              <a:spcBef>
                <a:spcPts val="0"/>
              </a:spcBef>
              <a:spcAft>
                <a:spcPts val="0"/>
              </a:spcAft>
              <a:buClrTx/>
              <a:buSzTx/>
              <a:buFontTx/>
              <a:buNone/>
              <a:defRPr altLang="en-US" baseline="0" b="1" cap="none" dirty="0" sz="4000" i="0" kern="1200" kumimoji="0" lang="zh-CN" noProof="1" normalizeH="0" spc="0" strike="noStrike" u="none">
                <a:solidFill>
                  <a:schemeClr val="lt1">
                    <a:lumMod val="100000"/>
                  </a:schemeClr>
                </a:solidFill>
                <a:latin typeface="+mj-ea"/>
                <a:ea typeface="+mj-ea"/>
                <a:cs typeface="汉仪粗圆简" panose="02010600000101010101" charset="-122"/>
                <a:sym typeface="+mn-ea"/>
              </a:defRPr>
            </a:lvl1pPr>
          </a:lstStyle>
          <a:p>
            <a:pPr algn="l" lvl="0">
              <a:lnSpc>
                <a:spcPct val="110000"/>
              </a:lnSpc>
              <a:spcBef>
                <a:spcPts val="0"/>
              </a:spcBef>
              <a:spcAft>
                <a:spcPts val="0"/>
              </a:spcAft>
            </a:pPr>
            <a:r>
              <a:rPr dirty="0">
                <a:sym typeface="+mn-ea"/>
              </a:rPr>
              <a:t>单击此处编辑副标题</a:t>
            </a:r>
            <a:endParaRPr dirty="0">
              <a:sym typeface="+mn-ea"/>
            </a:endParaRPr>
          </a:p>
        </p:txBody>
      </p:sp>
      <p:sp>
        <p:nvSpPr>
          <p:cNvPr id="1048678" name="标题"/>
          <p:cNvSpPr txBox="1">
            <a:spLocks noGrp="1"/>
          </p:cNvSpPr>
          <p:nvPr>
            <p:ph type="title" idx="1" hasCustomPrompt="1"/>
            <p:custDataLst>
              <p:tags r:id="rId11"/>
            </p:custDataLst>
          </p:nvPr>
        </p:nvSpPr>
        <p:spPr>
          <a:xfrm>
            <a:off x="998217" y="2788920"/>
            <a:ext cx="5935344" cy="998855"/>
          </a:xfrm>
          <a:prstGeom prst="rect"/>
          <a:noFill/>
        </p:spPr>
        <p:txBody>
          <a:bodyPr anchor="ctr" bIns="0" lIns="72000" rIns="0" rtlCol="0" tIns="0" wrap="square">
            <a:normAutofit/>
          </a:bodyPr>
          <a:lstStyle>
            <a:lvl1pPr algn="l" defTabSz="914400" eaLnBrk="1" fontAlgn="auto" hangingPunct="1" latinLnBrk="0" marL="0" marR="0" rtl="0">
              <a:lnSpc>
                <a:spcPct val="110000"/>
              </a:lnSpc>
              <a:spcBef>
                <a:spcPts val="0"/>
              </a:spcBef>
              <a:spcAft>
                <a:spcPts val="0"/>
              </a:spcAft>
              <a:buClrTx/>
              <a:buSzTx/>
              <a:buFontTx/>
              <a:buNone/>
              <a:defRPr altLang="en-US" baseline="0" b="1" cap="none" dirty="0" sz="6000" i="0" kern="1200" kumimoji="0" lang="zh-CN" noProof="1" normalizeH="0" spc="0" strike="noStrike" u="none">
                <a:solidFill>
                  <a:schemeClr val="lt1">
                    <a:lumMod val="100000"/>
                  </a:schemeClr>
                </a:solidFill>
                <a:latin typeface="+mj-ea"/>
                <a:ea typeface="+mj-ea"/>
                <a:cs typeface="汉仪粗圆简" panose="02010600000101010101" charset="-122"/>
                <a:sym typeface="江城圆体 700W" panose="020B0A00000000000000" charset="-122"/>
              </a:defRPr>
            </a:lvl1pPr>
          </a:lstStyle>
          <a:p>
            <a:pPr algn="l" lvl="0">
              <a:lnSpc>
                <a:spcPct val="110000"/>
              </a:lnSpc>
              <a:spcBef>
                <a:spcPts val="0"/>
              </a:spcBef>
              <a:spcAft>
                <a:spcPts val="0"/>
              </a:spcAft>
            </a:pPr>
            <a:r>
              <a:rPr dirty="0">
                <a:sym typeface="+mn-ea"/>
              </a:rPr>
              <a:t>单击编辑标题</a:t>
            </a:r>
            <a:endParaRPr dirty="0">
              <a:sym typeface="+mn-ea"/>
            </a:endParaRPr>
          </a:p>
        </p:txBody>
      </p:sp>
      <p:sp>
        <p:nvSpPr>
          <p:cNvPr id="1048680"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82"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684"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5" name=""/>
        <p:cNvGrpSpPr/>
        <p:nvPr/>
      </p:nvGrpSpPr>
      <p:grpSpPr>
        <a:xfrm>
          <a:off x="0" y="0"/>
          <a:ext cx="0" cy="0"/>
          <a:chOff x="0" y="0"/>
          <a:chExt cx="0" cy="0"/>
        </a:xfrm>
      </p:grpSpPr>
      <p:sp>
        <p:nvSpPr>
          <p:cNvPr id="1048686" name="矩形 10"/>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61" name="图片 11"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688" name="标题"/>
          <p:cNvSpPr txBox="1">
            <a:spLocks noGrp="1"/>
          </p:cNvSpPr>
          <p:nvPr>
            <p:ph type="title" idx="4" hasCustomPrompt="1"/>
            <p:custDataLst>
              <p:tags r:id="rId4"/>
            </p:custDataLst>
          </p:nvPr>
        </p:nvSpPr>
        <p:spPr>
          <a:xfrm>
            <a:off x="1555423" y="599440"/>
            <a:ext cx="9093854" cy="88773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5400" i="0" kern="1200" kumimoji="0" lang="en-US" noProof="1" normalizeH="0" spc="300" strike="noStrike" u="none">
                <a:solidFill>
                  <a:schemeClr val="lt1">
                    <a:lumMod val="100000"/>
                  </a:schemeClr>
                </a:solidFill>
                <a:latin typeface="+mj-ea"/>
                <a:ea typeface="+mj-ea"/>
                <a:cs typeface="汉仪粗圆简" panose="02010600000101010101" charset="-122"/>
              </a:defRPr>
            </a:lvl1pPr>
          </a:lstStyle>
          <a:p>
            <a:pPr algn="ctr" lvl="0"/>
            <a:r>
              <a:rPr dirty="0" err="1">
                <a:sym typeface="+mn-ea"/>
              </a:rPr>
              <a:t>单击编辑标题</a:t>
            </a:r>
            <a:endParaRPr dirty="0">
              <a:sym typeface="+mn-ea"/>
            </a:endParaRPr>
          </a:p>
        </p:txBody>
      </p:sp>
      <p:pic>
        <p:nvPicPr>
          <p:cNvPr id="2097163" name="图片 34"/>
          <p:cNvPicPr>
            <a:picLocks noChangeAspect="1"/>
          </p:cNvPicPr>
          <p:nvPr>
            <p:custDataLst>
              <p:tags r:id="rId5"/>
            </p:custDataLst>
          </p:nvPr>
        </p:nvPicPr>
        <p:blipFill>
          <a:blip xmlns:r="http://schemas.openxmlformats.org/officeDocument/2006/relationships" r:embed="rId6">
            <a:lum contrast="6000"/>
          </a:blip>
          <a:stretch>
            <a:fillRect/>
          </a:stretch>
        </p:blipFill>
        <p:spPr>
          <a:xfrm>
            <a:off x="10578465" y="748030"/>
            <a:ext cx="1085850" cy="591185"/>
          </a:xfrm>
          <a:prstGeom prst="rect"/>
        </p:spPr>
      </p:pic>
      <p:sp>
        <p:nvSpPr>
          <p:cNvPr id="1048690" name="PPT世界-5-1"/>
          <p:cNvSpPr/>
          <p:nvPr>
            <p:custDataLst>
              <p:tags r:id="rId7"/>
            </p:custDataLst>
          </p:nvPr>
        </p:nvSpPr>
        <p:spPr>
          <a:xfrm>
            <a:off x="852170" y="1969770"/>
            <a:ext cx="3956050" cy="3956050"/>
          </a:xfrm>
          <a:custGeom>
            <a:avLst/>
            <a:gdLst>
              <a:gd name="connsiteX0" fmla="*/ 2109044 w 4196396"/>
              <a:gd name="connsiteY0" fmla="*/ 1211 h 4196397"/>
              <a:gd name="connsiteX1" fmla="*/ 2137620 w 4196396"/>
              <a:gd name="connsiteY1" fmla="*/ 23854 h 4196397"/>
              <a:gd name="connsiteX2" fmla="*/ 2197717 w 4196396"/>
              <a:gd name="connsiteY2" fmla="*/ 127469 h 4196397"/>
              <a:gd name="connsiteX3" fmla="*/ 2300207 w 4196396"/>
              <a:gd name="connsiteY3" fmla="*/ 132645 h 4196397"/>
              <a:gd name="connsiteX4" fmla="*/ 4063754 w 4196396"/>
              <a:gd name="connsiteY4" fmla="*/ 1896188 h 4196397"/>
              <a:gd name="connsiteX5" fmla="*/ 4068929 w 4196396"/>
              <a:gd name="connsiteY5" fmla="*/ 1998682 h 4196397"/>
              <a:gd name="connsiteX6" fmla="*/ 4172542 w 4196396"/>
              <a:gd name="connsiteY6" fmla="*/ 2058778 h 4196397"/>
              <a:gd name="connsiteX7" fmla="*/ 4172542 w 4196396"/>
              <a:gd name="connsiteY7" fmla="*/ 2136600 h 4196397"/>
              <a:gd name="connsiteX8" fmla="*/ 4068982 w 4196396"/>
              <a:gd name="connsiteY8" fmla="*/ 2196665 h 4196397"/>
              <a:gd name="connsiteX9" fmla="*/ 4063754 w 4196396"/>
              <a:gd name="connsiteY9" fmla="*/ 2300206 h 4196397"/>
              <a:gd name="connsiteX10" fmla="*/ 2300207 w 4196396"/>
              <a:gd name="connsiteY10" fmla="*/ 4063750 h 4196397"/>
              <a:gd name="connsiteX11" fmla="*/ 2197718 w 4196396"/>
              <a:gd name="connsiteY11" fmla="*/ 4068925 h 4196397"/>
              <a:gd name="connsiteX12" fmla="*/ 2137619 w 4196396"/>
              <a:gd name="connsiteY12" fmla="*/ 4172543 h 4196397"/>
              <a:gd name="connsiteX13" fmla="*/ 2059796 w 4196396"/>
              <a:gd name="connsiteY13" fmla="*/ 4172544 h 4196397"/>
              <a:gd name="connsiteX14" fmla="*/ 1999729 w 4196396"/>
              <a:gd name="connsiteY14" fmla="*/ 4068978 h 4196397"/>
              <a:gd name="connsiteX15" fmla="*/ 1896188 w 4196396"/>
              <a:gd name="connsiteY15" fmla="*/ 4063750 h 4196397"/>
              <a:gd name="connsiteX16" fmla="*/ 132641 w 4196396"/>
              <a:gd name="connsiteY16" fmla="*/ 2300206 h 4196397"/>
              <a:gd name="connsiteX17" fmla="*/ 127412 w 4196396"/>
              <a:gd name="connsiteY17" fmla="*/ 2196665 h 4196397"/>
              <a:gd name="connsiteX18" fmla="*/ 23853 w 4196396"/>
              <a:gd name="connsiteY18" fmla="*/ 2136600 h 4196397"/>
              <a:gd name="connsiteX19" fmla="*/ 23853 w 4196396"/>
              <a:gd name="connsiteY19" fmla="*/ 2058777 h 4196397"/>
              <a:gd name="connsiteX20" fmla="*/ 127465 w 4196396"/>
              <a:gd name="connsiteY20" fmla="*/ 1998683 h 4196397"/>
              <a:gd name="connsiteX21" fmla="*/ 132641 w 4196396"/>
              <a:gd name="connsiteY21" fmla="*/ 1896188 h 4196397"/>
              <a:gd name="connsiteX22" fmla="*/ 1896188 w 4196396"/>
              <a:gd name="connsiteY22" fmla="*/ 132645 h 4196397"/>
              <a:gd name="connsiteX23" fmla="*/ 1999731 w 4196396"/>
              <a:gd name="connsiteY23" fmla="*/ 127416 h 4196397"/>
              <a:gd name="connsiteX24" fmla="*/ 2059797 w 4196396"/>
              <a:gd name="connsiteY24" fmla="*/ 23854 h 4196397"/>
              <a:gd name="connsiteX25" fmla="*/ 2109044 w 4196396"/>
              <a:gd name="connsiteY25" fmla="*/ 1211 h 4196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196396" h="4196397">
                <a:moveTo>
                  <a:pt x="2109044" y="1211"/>
                </a:moveTo>
                <a:cubicBezTo>
                  <a:pt x="2118164" y="3727"/>
                  <a:pt x="2127892" y="10436"/>
                  <a:pt x="2137620" y="23854"/>
                </a:cubicBezTo>
                <a:lnTo>
                  <a:pt x="2197717" y="127469"/>
                </a:lnTo>
                <a:lnTo>
                  <a:pt x="2300207" y="132645"/>
                </a:lnTo>
                <a:cubicBezTo>
                  <a:pt x="3230075" y="227078"/>
                  <a:pt x="3969320" y="966322"/>
                  <a:pt x="4063754" y="1896188"/>
                </a:cubicBezTo>
                <a:lnTo>
                  <a:pt x="4068929" y="1998682"/>
                </a:lnTo>
                <a:lnTo>
                  <a:pt x="4172542" y="2058778"/>
                </a:lnTo>
                <a:cubicBezTo>
                  <a:pt x="4226214" y="2097689"/>
                  <a:pt x="4172542" y="2136600"/>
                  <a:pt x="4172542" y="2136600"/>
                </a:cubicBezTo>
                <a:lnTo>
                  <a:pt x="4068982" y="2196665"/>
                </a:lnTo>
                <a:lnTo>
                  <a:pt x="4063754" y="2300206"/>
                </a:lnTo>
                <a:cubicBezTo>
                  <a:pt x="3969320" y="3230073"/>
                  <a:pt x="3230075" y="3969317"/>
                  <a:pt x="2300207" y="4063750"/>
                </a:cubicBezTo>
                <a:lnTo>
                  <a:pt x="2197718" y="4068925"/>
                </a:lnTo>
                <a:lnTo>
                  <a:pt x="2137619" y="4172543"/>
                </a:lnTo>
                <a:cubicBezTo>
                  <a:pt x="2098708" y="4226215"/>
                  <a:pt x="2059796" y="4172544"/>
                  <a:pt x="2059796" y="4172544"/>
                </a:cubicBezTo>
                <a:lnTo>
                  <a:pt x="1999729" y="4068978"/>
                </a:lnTo>
                <a:lnTo>
                  <a:pt x="1896188" y="4063750"/>
                </a:lnTo>
                <a:cubicBezTo>
                  <a:pt x="966320" y="3969317"/>
                  <a:pt x="227074" y="3230073"/>
                  <a:pt x="132641" y="2300206"/>
                </a:cubicBezTo>
                <a:lnTo>
                  <a:pt x="127412" y="2196665"/>
                </a:lnTo>
                <a:lnTo>
                  <a:pt x="23853" y="2136600"/>
                </a:lnTo>
                <a:cubicBezTo>
                  <a:pt x="23853" y="2136600"/>
                  <a:pt x="-29818" y="2097688"/>
                  <a:pt x="23853" y="2058777"/>
                </a:cubicBezTo>
                <a:lnTo>
                  <a:pt x="127465" y="1998683"/>
                </a:lnTo>
                <a:lnTo>
                  <a:pt x="132641" y="1896188"/>
                </a:lnTo>
                <a:cubicBezTo>
                  <a:pt x="227074" y="966322"/>
                  <a:pt x="966320" y="227078"/>
                  <a:pt x="1896188" y="132645"/>
                </a:cubicBezTo>
                <a:lnTo>
                  <a:pt x="1999731" y="127416"/>
                </a:lnTo>
                <a:lnTo>
                  <a:pt x="2059797" y="23854"/>
                </a:lnTo>
                <a:cubicBezTo>
                  <a:pt x="2059797" y="23854"/>
                  <a:pt x="2081685" y="-6336"/>
                  <a:pt x="2109044" y="1211"/>
                </a:cubicBezTo>
                <a:close/>
              </a:path>
            </a:pathLst>
          </a:custGeom>
          <a:solidFill>
            <a:schemeClr val="bg1">
              <a:alpha val="35000"/>
            </a:schemeClr>
          </a:solidFill>
          <a:ln w="12700" cap="flat" cmpd="sng" algn="ctr">
            <a:noFill/>
            <a:prstDash val="solid"/>
            <a:miter lim="800000"/>
          </a:ln>
          <a:effectLst/>
        </p:spPr>
        <p:txBody>
          <a:bodyPr anchor="ctr" rtlCol="0" wrap="square">
            <a:noAutofit/>
          </a:bodyPr>
          <a:p>
            <a:pPr algn="ctr" defTabSz="914400" eaLnBrk="1" fontAlgn="auto" hangingPunct="1" indent="0" latinLnBrk="0" lvl="0" marL="0" marR="0" rtl="0">
              <a:lnSpc>
                <a:spcPct val="100000"/>
              </a:lnSpc>
              <a:spcBef>
                <a:spcPts val="0"/>
              </a:spcBef>
              <a:spcAft>
                <a:spcPts val="0"/>
              </a:spcAft>
              <a:buClrTx/>
              <a:buSzTx/>
              <a:buFontTx/>
              <a:buNone/>
            </a:pPr>
            <a:endParaRPr baseline="0" b="0" cap="none" dirty="0" sz="4800" i="0" kern="1200" kumimoji="0" noProof="0" normalizeH="0" spc="0" strike="noStrike" u="none">
              <a:ln w="6350">
                <a:noFill/>
              </a:ln>
              <a:solidFill>
                <a:srgbClr val="FFFFFF"/>
              </a:solidFill>
              <a:effectLst>
                <a:glow rad="63500">
                  <a:srgbClr val="FFFFFF">
                    <a:alpha val="5000"/>
                  </a:srgbClr>
                </a:glow>
                <a:outerShdw algn="t" blurRad="279400" dir="8160000" dist="203200" rotWithShape="0">
                  <a:prstClr val="black">
                    <a:alpha val="20000"/>
                  </a:prstClr>
                </a:outerShdw>
              </a:effectLst>
              <a:uLnTx/>
              <a:uFillTx/>
              <a:latin typeface="汉仪粗圆简" panose="02010600000101010101" charset="-122"/>
              <a:ea typeface="汉仪粗圆简" panose="02010600000101010101" charset="-122"/>
              <a:cs typeface="汉仪粗圆简" panose="02010600000101010101" charset="-122"/>
              <a:sym typeface="+mn-lt"/>
            </a:endParaRPr>
          </a:p>
        </p:txBody>
      </p:sp>
      <p:pic>
        <p:nvPicPr>
          <p:cNvPr id="2097165" name="图片 5" descr="A1"/>
          <p:cNvPicPr>
            <a:picLocks noChangeAspect="1"/>
          </p:cNvPicPr>
          <p:nvPr>
            <p:custDataLst>
              <p:tags r:id="rId8"/>
            </p:custDataLst>
          </p:nvPr>
        </p:nvPicPr>
        <p:blipFill>
          <a:blip xmlns:r="http://schemas.openxmlformats.org/officeDocument/2006/relationships" r:embed="rId9"/>
          <a:stretch>
            <a:fillRect/>
          </a:stretch>
        </p:blipFill>
        <p:spPr>
          <a:xfrm>
            <a:off x="1209675" y="1985645"/>
            <a:ext cx="3362960" cy="3829050"/>
          </a:xfrm>
          <a:prstGeom prst="rect"/>
        </p:spPr>
      </p:pic>
      <p:sp>
        <p:nvSpPr>
          <p:cNvPr id="1048692" name="日期占位符 2"/>
          <p:cNvSpPr>
            <a:spLocks noGrp="1"/>
          </p:cNvSpPr>
          <p:nvPr>
            <p:ph type="dt" sz="half" idx="10"/>
            <p:custDataLst>
              <p:tags r:id="rId1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4" name="页脚占位符 3"/>
          <p:cNvSpPr>
            <a:spLocks noGrp="1"/>
          </p:cNvSpPr>
          <p:nvPr>
            <p:ph type="ftr" sz="quarter" idx="11"/>
            <p:custDataLst>
              <p:tags r:id="rId11"/>
            </p:custDataLst>
          </p:nvPr>
        </p:nvSpPr>
        <p:spPr>
          <a:xfrm>
            <a:off x="4116000" y="6314400"/>
            <a:ext cx="3960000" cy="316800"/>
          </a:xfrm>
        </p:spPr>
        <p:txBody>
          <a:bodyPr/>
          <a:p>
            <a:endParaRPr altLang="en-US" dirty="0" lang="zh-CN"/>
          </a:p>
        </p:txBody>
      </p:sp>
      <p:sp>
        <p:nvSpPr>
          <p:cNvPr id="1048696" name="灯片编号占位符 4"/>
          <p:cNvSpPr>
            <a:spLocks noGrp="1"/>
          </p:cNvSpPr>
          <p:nvPr>
            <p:ph type="sldNum" sz="quarter" idx="12"/>
            <p:custDataLst>
              <p:tags r:id="rId1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7" name=""/>
        <p:cNvGrpSpPr/>
        <p:nvPr/>
      </p:nvGrpSpPr>
      <p:grpSpPr>
        <a:xfrm>
          <a:off x="0" y="0"/>
          <a:ext cx="0" cy="0"/>
          <a:chOff x="0" y="0"/>
          <a:chExt cx="0" cy="0"/>
        </a:xfrm>
      </p:grpSpPr>
      <p:grpSp>
        <p:nvGrpSpPr>
          <p:cNvPr id="39" name="组合 2"/>
          <p:cNvGrpSpPr/>
          <p:nvPr userDrawn="1">
            <p:custDataLst>
              <p:tags r:id="rId1"/>
            </p:custDataLst>
          </p:nvPr>
        </p:nvGrpSpPr>
        <p:grpSpPr>
          <a:xfrm>
            <a:off x="0" y="0"/>
            <a:ext cx="12192000" cy="6867525"/>
            <a:chOff x="0" y="-9525"/>
            <a:chExt cx="12192000" cy="6867525"/>
          </a:xfrm>
        </p:grpSpPr>
        <p:sp>
          <p:nvSpPr>
            <p:cNvPr id="1048698" name="矩形 10"/>
            <p:cNvSpPr/>
            <p:nvPr userDrawn="1">
              <p:custDataLst>
                <p:tags r:id="rId2"/>
              </p:custDataLst>
            </p:nvPr>
          </p:nvSpPr>
          <p:spPr>
            <a:xfrm>
              <a:off x="0" y="-9525"/>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67" name="图片 11" descr="花瓣元素白格子"/>
            <p:cNvPicPr>
              <a:picLocks noChangeAspect="1"/>
            </p:cNvPicPr>
            <p:nvPr>
              <p:custDataLst>
                <p:tags r:id="rId3"/>
              </p:custDataLst>
            </p:nvPr>
          </p:nvPicPr>
          <p:blipFill>
            <a:blip xmlns:r="http://schemas.openxmlformats.org/officeDocument/2006/relationships" r:embed="rId4">
              <a:alphaModFix amt="5000"/>
            </a:blip>
            <a:srcRect/>
            <a:stretch>
              <a:fillRect/>
            </a:stretch>
          </p:blipFill>
          <p:spPr>
            <a:xfrm rot="5400000">
              <a:off x="2662238" y="-2671445"/>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grpSp>
      <p:sp>
        <p:nvSpPr>
          <p:cNvPr id="1048700" name="圆角矩形 32"/>
          <p:cNvSpPr/>
          <p:nvPr>
            <p:custDataLst>
              <p:tags r:id="rId5"/>
            </p:custDataLst>
          </p:nvPr>
        </p:nvSpPr>
        <p:spPr>
          <a:xfrm>
            <a:off x="5719445" y="3941445"/>
            <a:ext cx="5658485" cy="15240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600" lang="zh-CN">
              <a:solidFill>
                <a:srgbClr val="FE7962"/>
              </a:solidFill>
              <a:latin typeface="汉仪粗圆简" panose="02010600000101010101" charset="-122"/>
              <a:ea typeface="汉仪粗圆简" panose="02010600000101010101" charset="-122"/>
              <a:cs typeface="汉仪粗圆简" panose="02010600000101010101" charset="-122"/>
            </a:endParaRPr>
          </a:p>
        </p:txBody>
      </p:sp>
      <p:sp>
        <p:nvSpPr>
          <p:cNvPr id="1048702" name="任意多边形: 形状 12"/>
          <p:cNvSpPr/>
          <p:nvPr>
            <p:custDataLst>
              <p:tags r:id="rId6"/>
            </p:custDataLst>
          </p:nvPr>
        </p:nvSpPr>
        <p:spPr>
          <a:xfrm>
            <a:off x="0" y="-9525"/>
            <a:ext cx="3809240" cy="3592195"/>
          </a:xfrm>
          <a:custGeom>
            <a:avLst/>
            <a:gdLst>
              <a:gd name="connsiteX0" fmla="*/ 2613398 w 3809240"/>
              <a:gd name="connsiteY0" fmla="*/ 0 h 3592195"/>
              <a:gd name="connsiteX1" fmla="*/ 3689993 w 3809240"/>
              <a:gd name="connsiteY1" fmla="*/ 0 h 3592195"/>
              <a:gd name="connsiteX2" fmla="*/ 3754327 w 3809240"/>
              <a:gd name="connsiteY2" fmla="*/ 256953 h 3592195"/>
              <a:gd name="connsiteX3" fmla="*/ 3809240 w 3809240"/>
              <a:gd name="connsiteY3" fmla="*/ 816378 h 3592195"/>
              <a:gd name="connsiteX4" fmla="*/ 1106335 w 3809240"/>
              <a:gd name="connsiteY4" fmla="*/ 3592195 h 3592195"/>
              <a:gd name="connsiteX5" fmla="*/ 54242 w 3809240"/>
              <a:gd name="connsiteY5" fmla="*/ 3374058 h 3592195"/>
              <a:gd name="connsiteX6" fmla="*/ 0 w 3809240"/>
              <a:gd name="connsiteY6" fmla="*/ 3347223 h 3592195"/>
              <a:gd name="connsiteX7" fmla="*/ 0 w 3809240"/>
              <a:gd name="connsiteY7" fmla="*/ 2146292 h 3592195"/>
              <a:gd name="connsiteX8" fmla="*/ 22206 w 3809240"/>
              <a:gd name="connsiteY8" fmla="*/ 2167018 h 3592195"/>
              <a:gd name="connsiteX9" fmla="*/ 1106335 w 3809240"/>
              <a:gd name="connsiteY9" fmla="*/ 2566709 h 3592195"/>
              <a:gd name="connsiteX10" fmla="*/ 2810692 w 3809240"/>
              <a:gd name="connsiteY10" fmla="*/ 816377 h 3592195"/>
              <a:gd name="connsiteX11" fmla="*/ 2676755 w 3809240"/>
              <a:gd name="connsiteY11" fmla="*/ 135069 h 3592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09240" h="3592195">
                <a:moveTo>
                  <a:pt x="2613398" y="0"/>
                </a:moveTo>
                <a:lnTo>
                  <a:pt x="3689993" y="0"/>
                </a:lnTo>
                <a:lnTo>
                  <a:pt x="3754327" y="256953"/>
                </a:lnTo>
                <a:cubicBezTo>
                  <a:pt x="3790332" y="437652"/>
                  <a:pt x="3809240" y="624747"/>
                  <a:pt x="3809240" y="816378"/>
                </a:cubicBezTo>
                <a:cubicBezTo>
                  <a:pt x="3809240" y="2349420"/>
                  <a:pt x="2599108" y="3592195"/>
                  <a:pt x="1106335" y="3592195"/>
                </a:cubicBezTo>
                <a:cubicBezTo>
                  <a:pt x="733142" y="3592195"/>
                  <a:pt x="377613" y="3514522"/>
                  <a:pt x="54242" y="3374058"/>
                </a:cubicBezTo>
                <a:lnTo>
                  <a:pt x="0" y="3347223"/>
                </a:lnTo>
                <a:lnTo>
                  <a:pt x="0" y="2146292"/>
                </a:lnTo>
                <a:lnTo>
                  <a:pt x="22206" y="2167018"/>
                </a:lnTo>
                <a:cubicBezTo>
                  <a:pt x="316819" y="2416713"/>
                  <a:pt x="694521" y="2566709"/>
                  <a:pt x="1106335" y="2566709"/>
                </a:cubicBezTo>
                <a:cubicBezTo>
                  <a:pt x="2047625" y="2566709"/>
                  <a:pt x="2810692" y="1783058"/>
                  <a:pt x="2810692" y="816377"/>
                </a:cubicBezTo>
                <a:cubicBezTo>
                  <a:pt x="2810692" y="574706"/>
                  <a:pt x="2763000" y="344475"/>
                  <a:pt x="2676755" y="135069"/>
                </a:cubicBez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sp>
        <p:nvSpPr>
          <p:cNvPr id="1048704" name="椭圆 20"/>
          <p:cNvSpPr/>
          <p:nvPr>
            <p:custDataLst>
              <p:tags r:id="rId7"/>
            </p:custDataLst>
          </p:nvPr>
        </p:nvSpPr>
        <p:spPr>
          <a:xfrm>
            <a:off x="1055370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sp>
        <p:nvSpPr>
          <p:cNvPr id="1048706" name="椭圆 21"/>
          <p:cNvSpPr/>
          <p:nvPr>
            <p:custDataLst>
              <p:tags r:id="rId8"/>
            </p:custDataLst>
          </p:nvPr>
        </p:nvSpPr>
        <p:spPr>
          <a:xfrm>
            <a:off x="1080262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sp>
        <p:nvSpPr>
          <p:cNvPr id="1048708" name="椭圆 8"/>
          <p:cNvSpPr/>
          <p:nvPr>
            <p:custDataLst>
              <p:tags r:id="rId9"/>
            </p:custDataLst>
          </p:nvPr>
        </p:nvSpPr>
        <p:spPr>
          <a:xfrm>
            <a:off x="1105154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pic>
        <p:nvPicPr>
          <p:cNvPr id="2097169" name="图片 33"/>
          <p:cNvPicPr>
            <a:picLocks noChangeAspect="1"/>
          </p:cNvPicPr>
          <p:nvPr>
            <p:custDataLst>
              <p:tags r:id="rId10"/>
            </p:custDataLst>
          </p:nvPr>
        </p:nvPicPr>
        <p:blipFill>
          <a:blip xmlns:r="http://schemas.openxmlformats.org/officeDocument/2006/relationships" r:embed="rId11">
            <a:lum contrast="12000"/>
          </a:blip>
          <a:stretch>
            <a:fillRect/>
          </a:stretch>
        </p:blipFill>
        <p:spPr>
          <a:xfrm>
            <a:off x="968375" y="4810760"/>
            <a:ext cx="1236345" cy="673100"/>
          </a:xfrm>
          <a:prstGeom prst="rect"/>
        </p:spPr>
      </p:pic>
      <p:pic>
        <p:nvPicPr>
          <p:cNvPr id="2097171" name="图片 15" descr="05"/>
          <p:cNvPicPr>
            <a:picLocks noChangeAspect="1"/>
          </p:cNvPicPr>
          <p:nvPr>
            <p:custDataLst>
              <p:tags r:id="rId12"/>
            </p:custDataLst>
          </p:nvPr>
        </p:nvPicPr>
        <p:blipFill>
          <a:blip xmlns:r="http://schemas.openxmlformats.org/officeDocument/2006/relationships" r:embed="rId13"/>
          <a:stretch>
            <a:fillRect/>
          </a:stretch>
        </p:blipFill>
        <p:spPr>
          <a:xfrm>
            <a:off x="1310640" y="945515"/>
            <a:ext cx="4047490" cy="5276215"/>
          </a:xfrm>
          <a:prstGeom prst="rect"/>
        </p:spPr>
      </p:pic>
      <p:sp>
        <p:nvSpPr>
          <p:cNvPr id="1048710" name="节编号"/>
          <p:cNvSpPr txBox="1">
            <a:spLocks noGrp="1"/>
          </p:cNvSpPr>
          <p:nvPr>
            <p:ph type="body" idx="2" hasCustomPrompt="1"/>
            <p:custDataLst>
              <p:tags r:id="rId14"/>
            </p:custDataLst>
          </p:nvPr>
        </p:nvSpPr>
        <p:spPr>
          <a:xfrm>
            <a:off x="5358130" y="2305366"/>
            <a:ext cx="6038478" cy="768351"/>
          </a:xfrm>
          <a:prstGeom prst="rect"/>
          <a:noFill/>
        </p:spPr>
        <p:txBody>
          <a:bodyPr anchor="ctr" anchorCtr="0" bIns="0" lIns="0" rIns="0" rtlCol="0" tIns="0" wrap="square">
            <a:no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300" strike="noStrike" u="none">
                <a:ln>
                  <a:solidFill>
                    <a:schemeClr val="bg1"/>
                  </a:solidFill>
                </a:ln>
                <a:solidFill>
                  <a:schemeClr val="lt1">
                    <a:lumMod val="100000"/>
                  </a:schemeClr>
                </a:solidFill>
                <a:latin typeface="+mj-ea"/>
                <a:ea typeface="+mj-ea"/>
                <a:cs typeface="汉仪粗圆简" panose="02010600000101010101" charset="-122"/>
              </a:defRPr>
            </a:lvl1pPr>
          </a:lstStyle>
          <a:p>
            <a:pPr algn="r" lvl="0"/>
            <a:r>
              <a:rPr dirty="0" err="1">
                <a:sym typeface="+mn-ea"/>
              </a:rPr>
              <a:t>编辑节编号</a:t>
            </a:r>
            <a:endParaRPr dirty="0">
              <a:sym typeface="+mn-ea"/>
            </a:endParaRPr>
          </a:p>
        </p:txBody>
      </p:sp>
      <p:sp>
        <p:nvSpPr>
          <p:cNvPr id="1048712" name="标题"/>
          <p:cNvSpPr txBox="1">
            <a:spLocks noGrp="1"/>
          </p:cNvSpPr>
          <p:nvPr>
            <p:ph type="title" idx="1" hasCustomPrompt="1"/>
            <p:custDataLst>
              <p:tags r:id="rId15"/>
            </p:custDataLst>
          </p:nvPr>
        </p:nvSpPr>
        <p:spPr>
          <a:xfrm>
            <a:off x="5358130" y="3256280"/>
            <a:ext cx="6038478" cy="768350"/>
          </a:xfrm>
          <a:prstGeom prst="rect"/>
          <a:noFill/>
        </p:spPr>
        <p:txBody>
          <a:bodyPr anchor="ctr" bIns="0" lIns="0" rIns="0" rtlCol="0" tIns="0" wrap="square">
            <a:noAutofit/>
          </a:bodyPr>
          <a:lstStyle>
            <a:lvl1pPr algn="r" defTabSz="914400" eaLnBrk="1" fontAlgn="auto" hangingPunct="1" latinLnBrk="0" marL="0" marR="0" rtl="0">
              <a:lnSpc>
                <a:spcPct val="100000"/>
              </a:lnSpc>
              <a:buClrTx/>
              <a:buSzTx/>
              <a:buFontTx/>
              <a:buNone/>
              <a:defRPr altLang="en-US" baseline="0" b="0" cap="none" dirty="0" sz="5400" i="0" kern="1200" kumimoji="0" lang="zh-CN" noProof="1" normalizeH="0" spc="300" strike="noStrike" u="none">
                <a:solidFill>
                  <a:schemeClr val="lt1">
                    <a:lumMod val="100000"/>
                  </a:schemeClr>
                </a:solidFill>
                <a:latin typeface="+mj-ea"/>
                <a:ea typeface="+mj-ea"/>
                <a:cs typeface="汉仪粗圆简" panose="02010600000101010101" charset="-122"/>
              </a:defRPr>
            </a:lvl1pPr>
          </a:lstStyle>
          <a:p>
            <a:pPr algn="r" lvl="0"/>
            <a:r>
              <a:rPr dirty="0">
                <a:sym typeface="+mn-ea"/>
              </a:rPr>
              <a:t>单击此处编辑标题</a:t>
            </a:r>
            <a:endParaRPr dirty="0">
              <a:sym typeface="+mn-ea"/>
            </a:endParaRPr>
          </a:p>
        </p:txBody>
      </p:sp>
      <p:sp>
        <p:nvSpPr>
          <p:cNvPr id="1048714" name="日期占位符 3"/>
          <p:cNvSpPr>
            <a:spLocks noGrp="1"/>
          </p:cNvSpPr>
          <p:nvPr>
            <p:ph type="dt" sz="half" idx="10"/>
            <p:custDataLst>
              <p:tags r:id="rId1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6" name="页脚占位符 4"/>
          <p:cNvSpPr>
            <a:spLocks noGrp="1"/>
          </p:cNvSpPr>
          <p:nvPr>
            <p:ph type="ftr" sz="quarter" idx="11"/>
            <p:custDataLst>
              <p:tags r:id="rId17"/>
            </p:custDataLst>
          </p:nvPr>
        </p:nvSpPr>
        <p:spPr>
          <a:xfrm>
            <a:off x="4116000" y="6314400"/>
            <a:ext cx="3960000" cy="316800"/>
          </a:xfrm>
        </p:spPr>
        <p:txBody>
          <a:bodyPr/>
          <a:p>
            <a:endParaRPr altLang="en-US" dirty="0" lang="zh-CN"/>
          </a:p>
        </p:txBody>
      </p:sp>
      <p:sp>
        <p:nvSpPr>
          <p:cNvPr id="1048718" name="灯片编号占位符 5"/>
          <p:cNvSpPr>
            <a:spLocks noGrp="1"/>
          </p:cNvSpPr>
          <p:nvPr>
            <p:ph type="sldNum" sz="quarter" idx="12"/>
            <p:custDataLst>
              <p:tags r:id="rId1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41" name=""/>
        <p:cNvGrpSpPr/>
        <p:nvPr/>
      </p:nvGrpSpPr>
      <p:grpSpPr>
        <a:xfrm>
          <a:off x="0" y="0"/>
          <a:ext cx="0" cy="0"/>
          <a:chOff x="0" y="0"/>
          <a:chExt cx="0" cy="0"/>
        </a:xfrm>
      </p:grpSpPr>
      <p:sp>
        <p:nvSpPr>
          <p:cNvPr id="1048720" name="任意多边形: 形状 7"/>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73" name="图片 12" descr="05" hidden="1"/>
          <p:cNvPicPr>
            <a:picLocks noChangeAspect="1"/>
          </p:cNvPicPr>
          <p:nvPr>
            <p:custDataLst>
              <p:tags r:id="rId2"/>
            </p:custDataLst>
          </p:nvPr>
        </p:nvPicPr>
        <p:blipFill>
          <a:blip xmlns:r="http://schemas.openxmlformats.org/officeDocument/2006/relationships" r:embed="rId3">
            <a:alphaModFix amt="20000"/>
          </a:blip>
          <a:stretch>
            <a:fillRect/>
          </a:stretch>
        </p:blipFill>
        <p:spPr>
          <a:xfrm flipH="1">
            <a:off x="8723086" y="2423904"/>
            <a:ext cx="3279859" cy="4275548"/>
          </a:xfrm>
          <a:prstGeom prst="rect"/>
        </p:spPr>
      </p:pic>
      <p:pic>
        <p:nvPicPr>
          <p:cNvPr id="2097175" name="图片 11" hidden="1"/>
          <p:cNvPicPr>
            <a:picLocks noChangeAspect="1"/>
          </p:cNvPicPr>
          <p:nvPr>
            <p:custDataLst>
              <p:tags r:id="rId4"/>
            </p:custDataLst>
          </p:nvPr>
        </p:nvPicPr>
        <p:blipFill>
          <a:blip xmlns:r="http://schemas.openxmlformats.org/officeDocument/2006/relationships" r:embed="rId5">
            <a:lum contrast="12000"/>
          </a:blip>
          <a:srcRect/>
          <a:stretch>
            <a:fillRect/>
          </a:stretch>
        </p:blipFill>
        <p:spPr>
          <a:xfrm flipH="1">
            <a:off x="0" y="0"/>
            <a:ext cx="796290" cy="950595"/>
          </a:xfrm>
          <a:prstGeom prst="rect"/>
        </p:spPr>
      </p:pic>
      <p:sp>
        <p:nvSpPr>
          <p:cNvPr id="1048722" name="圆角矩形 24"/>
          <p:cNvSpPr/>
          <p:nvPr>
            <p:custDataLst>
              <p:tags r:id="rId6"/>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pic>
        <p:nvPicPr>
          <p:cNvPr id="2097177" name="图片 9" descr="VCG41N1446807744" hidden="1"/>
          <p:cNvPicPr>
            <a:picLocks noChangeAspect="1"/>
          </p:cNvPicPr>
          <p:nvPr>
            <p:custDataLst>
              <p:tags r:id="rId7"/>
            </p:custDataLst>
          </p:nvPr>
        </p:nvPicPr>
        <p:blipFill>
          <a:blip xmlns:r="http://schemas.openxmlformats.org/officeDocument/2006/relationships" r:embed="rId8">
            <a:alphaModFix amt="13000"/>
            <a:lum contrast="18000"/>
          </a:blip>
          <a:srcRect/>
          <a:stretch>
            <a:fillRect/>
          </a:stretch>
        </p:blipFill>
        <p:spPr>
          <a:xfrm flipH="1">
            <a:off x="8268970" y="789940"/>
            <a:ext cx="3923030" cy="6068060"/>
          </a:xfrm>
          <a:prstGeom prst="snipRoundRect">
            <a:avLst>
              <a:gd name="adj1" fmla="val 16667"/>
              <a:gd name="adj2" fmla="val 45931"/>
            </a:avLst>
          </a:prstGeom>
        </p:spPr>
      </p:pic>
      <p:sp>
        <p:nvSpPr>
          <p:cNvPr id="1048724" name="正文"/>
          <p:cNvSpPr txBox="1">
            <a:spLocks noGrp="1"/>
          </p:cNvSpPr>
          <p:nvPr>
            <p:ph idx="3"/>
            <p:custDataLst>
              <p:tags r:id="rId9"/>
            </p:custDataLst>
          </p:nvPr>
        </p:nvSpPr>
        <p:spPr>
          <a:xfrm>
            <a:off x="654755" y="1562790"/>
            <a:ext cx="10969200" cy="47592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200"/>
              </a:spcBef>
              <a:spcAft>
                <a:spcPts val="0"/>
              </a:spcAft>
              <a:buClr>
                <a:schemeClr val="accent6"/>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6"/>
              </a:buClr>
            </a:pPr>
            <a:r>
              <a:rPr>
                <a:sym typeface="+mn-ea"/>
              </a:rPr>
              <a:t>单击此处编辑母版文本样式</a:t>
            </a:r>
            <a:endParaRPr>
              <a:sym typeface="+mn-ea"/>
            </a:endParaRPr>
          </a:p>
          <a:p>
            <a:pPr lvl="1">
              <a:spcBef>
                <a:spcPts val="1200"/>
              </a:spcBef>
              <a:spcAft>
                <a:spcPts val="0"/>
              </a:spcAft>
              <a:buClr>
                <a:schemeClr val="accent6"/>
              </a:buClr>
            </a:pPr>
            <a:r>
              <a:rPr>
                <a:sym typeface="+mn-ea"/>
              </a:rPr>
              <a:t>第二级</a:t>
            </a:r>
            <a:endParaRPr>
              <a:sym typeface="+mn-ea"/>
            </a:endParaRPr>
          </a:p>
          <a:p>
            <a:pPr lvl="2">
              <a:spcBef>
                <a:spcPts val="1200"/>
              </a:spcBef>
              <a:spcAft>
                <a:spcPts val="0"/>
              </a:spcAft>
              <a:buClr>
                <a:schemeClr val="accent6"/>
              </a:buClr>
            </a:pPr>
            <a:r>
              <a:rPr>
                <a:sym typeface="+mn-ea"/>
              </a:rPr>
              <a:t>第三级</a:t>
            </a:r>
            <a:endParaRPr>
              <a:sym typeface="+mn-ea"/>
            </a:endParaRPr>
          </a:p>
          <a:p>
            <a:pPr lvl="3">
              <a:spcBef>
                <a:spcPts val="1200"/>
              </a:spcBef>
              <a:spcAft>
                <a:spcPts val="0"/>
              </a:spcAft>
              <a:buClr>
                <a:schemeClr val="accent6"/>
              </a:buClr>
            </a:pPr>
            <a:r>
              <a:rPr>
                <a:sym typeface="+mn-ea"/>
              </a:rPr>
              <a:t>第四级</a:t>
            </a:r>
            <a:endParaRPr>
              <a:sym typeface="+mn-ea"/>
            </a:endParaRPr>
          </a:p>
          <a:p>
            <a:pPr lvl="4">
              <a:spcBef>
                <a:spcPts val="1200"/>
              </a:spcBef>
              <a:spcAft>
                <a:spcPts val="0"/>
              </a:spcAft>
              <a:buClr>
                <a:schemeClr val="accent6"/>
              </a:buClr>
            </a:pPr>
            <a:r>
              <a:rPr>
                <a:sym typeface="+mn-ea"/>
              </a:rPr>
              <a:t>第五级</a:t>
            </a:r>
            <a:endParaRPr>
              <a:sym typeface="+mn-ea"/>
            </a:endParaRPr>
          </a:p>
        </p:txBody>
      </p:sp>
      <p:sp>
        <p:nvSpPr>
          <p:cNvPr id="1048726" name="标题"/>
          <p:cNvSpPr txBox="1">
            <a:spLocks noGrp="1"/>
          </p:cNvSpPr>
          <p:nvPr>
            <p:ph type="title" idx="2"/>
            <p:custDataLst>
              <p:tags r:id="rId10"/>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dirty="0">
                <a:sym typeface="+mn-ea"/>
              </a:rPr>
              <a:t>单击此处编辑母版标题样式</a:t>
            </a:r>
            <a:endParaRPr dirty="0">
              <a:sym typeface="+mn-ea"/>
            </a:endParaRPr>
          </a:p>
        </p:txBody>
      </p:sp>
      <p:pic>
        <p:nvPicPr>
          <p:cNvPr id="2097179" name="图片 6" descr="VCG41N1446807744"/>
          <p:cNvPicPr>
            <a:picLocks noChangeAspect="1"/>
          </p:cNvPicPr>
          <p:nvPr>
            <p:custDataLst>
              <p:tags r:id="rId11"/>
            </p:custDataLst>
          </p:nvPr>
        </p:nvPicPr>
        <p:blipFill>
          <a:blip xmlns:r="http://schemas.openxmlformats.org/officeDocument/2006/relationships" r:embed="rId8">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28"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30"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732"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3" name=""/>
        <p:cNvGrpSpPr/>
        <p:nvPr/>
      </p:nvGrpSpPr>
      <p:grpSpPr>
        <a:xfrm>
          <a:off x="0" y="0"/>
          <a:ext cx="0" cy="0"/>
          <a:chOff x="0" y="0"/>
          <a:chExt cx="0" cy="0"/>
        </a:xfrm>
      </p:grpSpPr>
      <p:sp>
        <p:nvSpPr>
          <p:cNvPr id="1048734" name="任意多边形: 形状 8"/>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1" name="图片 11"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36"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38" name="正文"/>
          <p:cNvSpPr txBox="1">
            <a:spLocks noGrp="1"/>
          </p:cNvSpPr>
          <p:nvPr>
            <p:ph idx="3"/>
            <p:custDataLst>
              <p:tags r:id="rId5"/>
            </p:custDataLst>
          </p:nvPr>
        </p:nvSpPr>
        <p:spPr>
          <a:xfrm>
            <a:off x="6400805" y="1490357"/>
            <a:ext cx="5176800" cy="4759236"/>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40" name="正文"/>
          <p:cNvSpPr txBox="1">
            <a:spLocks noGrp="1"/>
          </p:cNvSpPr>
          <p:nvPr>
            <p:ph idx="2"/>
            <p:custDataLst>
              <p:tags r:id="rId6"/>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800"/>
              </a:spcBef>
              <a:spcAft>
                <a:spcPts val="0"/>
              </a:spcAft>
            </a:pPr>
            <a:r>
              <a:rPr>
                <a:sym typeface="+mn-ea"/>
              </a:rPr>
              <a:t>单击此处编辑母版文本样式</a:t>
            </a:r>
            <a:endParaRPr>
              <a:sym typeface="+mn-ea"/>
            </a:endParaRPr>
          </a:p>
          <a:p>
            <a:pPr lvl="1">
              <a:spcBef>
                <a:spcPts val="1800"/>
              </a:spcBef>
              <a:spcAft>
                <a:spcPts val="0"/>
              </a:spcAft>
            </a:pPr>
            <a:r>
              <a:rPr>
                <a:sym typeface="+mn-ea"/>
              </a:rPr>
              <a:t>第二级</a:t>
            </a:r>
            <a:endParaRPr>
              <a:sym typeface="+mn-ea"/>
            </a:endParaRPr>
          </a:p>
          <a:p>
            <a:pPr lvl="2">
              <a:spcBef>
                <a:spcPts val="1800"/>
              </a:spcBef>
              <a:spcAft>
                <a:spcPts val="0"/>
              </a:spcAft>
            </a:pPr>
            <a:r>
              <a:rPr>
                <a:sym typeface="+mn-ea"/>
              </a:rPr>
              <a:t>第三级</a:t>
            </a:r>
            <a:endParaRPr>
              <a:sym typeface="+mn-ea"/>
            </a:endParaRPr>
          </a:p>
          <a:p>
            <a:pPr lvl="3">
              <a:spcBef>
                <a:spcPts val="1800"/>
              </a:spcBef>
              <a:spcAft>
                <a:spcPts val="0"/>
              </a:spcAft>
            </a:pPr>
            <a:r>
              <a:rPr>
                <a:sym typeface="+mn-ea"/>
              </a:rPr>
              <a:t>第四级</a:t>
            </a:r>
            <a:endParaRPr>
              <a:sym typeface="+mn-ea"/>
            </a:endParaRPr>
          </a:p>
          <a:p>
            <a:pPr lvl="4">
              <a:spcBef>
                <a:spcPts val="1800"/>
              </a:spcBef>
              <a:spcAft>
                <a:spcPts val="0"/>
              </a:spcAft>
            </a:pPr>
            <a:r>
              <a:rPr>
                <a:sym typeface="+mn-ea"/>
              </a:rPr>
              <a:t>第五级</a:t>
            </a:r>
            <a:endParaRPr>
              <a:sym typeface="+mn-ea"/>
            </a:endParaRPr>
          </a:p>
        </p:txBody>
      </p:sp>
      <p:sp>
        <p:nvSpPr>
          <p:cNvPr id="1048742" name="标题"/>
          <p:cNvSpPr txBox="1">
            <a:spLocks noGrp="1"/>
          </p:cNvSpPr>
          <p:nvPr>
            <p:ph type="title" idx="1"/>
            <p:custDataLst>
              <p:tags r:id="rId7"/>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a:sym typeface="+mn-ea"/>
              </a:rPr>
              <a:t>单击此处编辑母版标题样式</a:t>
            </a:r>
            <a:endParaRPr>
              <a:sym typeface="+mn-ea"/>
            </a:endParaRPr>
          </a:p>
        </p:txBody>
      </p:sp>
      <p:sp>
        <p:nvSpPr>
          <p:cNvPr id="1048744" name="日期占位符 4"/>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46" name="页脚占位符 5"/>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48" name="灯片编号占位符 6"/>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5" name=""/>
        <p:cNvGrpSpPr/>
        <p:nvPr/>
      </p:nvGrpSpPr>
      <p:grpSpPr>
        <a:xfrm>
          <a:off x="0" y="0"/>
          <a:ext cx="0" cy="0"/>
          <a:chOff x="0" y="0"/>
          <a:chExt cx="0" cy="0"/>
        </a:xfrm>
      </p:grpSpPr>
      <p:sp>
        <p:nvSpPr>
          <p:cNvPr id="104875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3" name="图片 15"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5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54" name="标题"/>
          <p:cNvSpPr txBox="1">
            <a:spLocks noGrp="1"/>
          </p:cNvSpPr>
          <p:nvPr>
            <p:ph type="title" idx="5"/>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n-ea"/>
                <a:ea typeface="+mn-ea"/>
                <a:cs typeface="汉仪粗圆简" panose="02010600000101010101" charset="-122"/>
              </a:defRPr>
            </a:lvl1pPr>
          </a:lstStyle>
          <a:p>
            <a:pPr lvl="0"/>
            <a:r>
              <a:rPr>
                <a:sym typeface="+mn-ea"/>
              </a:rPr>
              <a:t>单击此处编辑母版标题样式</a:t>
            </a:r>
            <a:endParaRPr>
              <a:sym typeface="+mn-ea"/>
            </a:endParaRPr>
          </a:p>
        </p:txBody>
      </p:sp>
      <p:sp>
        <p:nvSpPr>
          <p:cNvPr id="1048756" name="正文"/>
          <p:cNvSpPr txBox="1">
            <a:spLocks noGrp="1"/>
          </p:cNvSpPr>
          <p:nvPr>
            <p:ph idx="4"/>
            <p:custDataLst>
              <p:tags r:id="rId6"/>
            </p:custDataLst>
          </p:nvPr>
        </p:nvSpPr>
        <p:spPr>
          <a:xfrm>
            <a:off x="6235200" y="1854000"/>
            <a:ext cx="5342400" cy="43956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58" name="标题"/>
          <p:cNvSpPr txBox="1">
            <a:spLocks noGrp="1"/>
          </p:cNvSpPr>
          <p:nvPr>
            <p:ph type="title" idx="3"/>
            <p:custDataLst>
              <p:tags r:id="rId7"/>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75000"/>
                    <a:lumOff val="25000"/>
                  </a:schemeClr>
                </a:solidFill>
                <a:latin typeface="+mn-ea"/>
                <a:ea typeface="+mn-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760" name="正文"/>
          <p:cNvSpPr txBox="1">
            <a:spLocks noGrp="1"/>
          </p:cNvSpPr>
          <p:nvPr>
            <p:ph idx="2"/>
            <p:custDataLst>
              <p:tags r:id="rId8"/>
            </p:custDataLst>
          </p:nvPr>
        </p:nvSpPr>
        <p:spPr>
          <a:xfrm>
            <a:off x="608400" y="1854000"/>
            <a:ext cx="5342400" cy="43956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62" name="标题"/>
          <p:cNvSpPr txBox="1">
            <a:spLocks noGrp="1"/>
          </p:cNvSpPr>
          <p:nvPr>
            <p:ph type="title" idx="1"/>
            <p:custDataLst>
              <p:tags r:id="rId9"/>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75000"/>
                    <a:lumOff val="25000"/>
                  </a:schemeClr>
                </a:solidFill>
                <a:latin typeface="+mn-ea"/>
                <a:ea typeface="+mn-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764" name="日期占位符 6"/>
          <p:cNvSpPr>
            <a:spLocks noGrp="1"/>
          </p:cNvSpPr>
          <p:nvPr>
            <p:ph type="dt" sz="half" idx="10"/>
            <p:custDataLst>
              <p:tags r:id="rId1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6" name="页脚占位符 7"/>
          <p:cNvSpPr>
            <a:spLocks noGrp="1"/>
          </p:cNvSpPr>
          <p:nvPr>
            <p:ph type="ftr" sz="quarter" idx="11"/>
            <p:custDataLst>
              <p:tags r:id="rId11"/>
            </p:custDataLst>
          </p:nvPr>
        </p:nvSpPr>
        <p:spPr>
          <a:xfrm>
            <a:off x="4116000" y="6314400"/>
            <a:ext cx="3960000" cy="316800"/>
          </a:xfrm>
        </p:spPr>
        <p:txBody>
          <a:bodyPr/>
          <a:p>
            <a:endParaRPr altLang="en-US" dirty="0" lang="zh-CN"/>
          </a:p>
        </p:txBody>
      </p:sp>
      <p:sp>
        <p:nvSpPr>
          <p:cNvPr id="1048768" name="灯片编号占位符 8"/>
          <p:cNvSpPr>
            <a:spLocks noGrp="1"/>
          </p:cNvSpPr>
          <p:nvPr>
            <p:ph type="sldNum" sz="quarter" idx="12"/>
            <p:custDataLst>
              <p:tags r:id="rId1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7" name=""/>
        <p:cNvGrpSpPr/>
        <p:nvPr/>
      </p:nvGrpSpPr>
      <p:grpSpPr>
        <a:xfrm>
          <a:off x="0" y="0"/>
          <a:ext cx="0" cy="0"/>
          <a:chOff x="0" y="0"/>
          <a:chExt cx="0" cy="0"/>
        </a:xfrm>
      </p:grpSpPr>
      <p:sp>
        <p:nvSpPr>
          <p:cNvPr id="104877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5" name="图片 6"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7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74" name="标题"/>
          <p:cNvSpPr txBox="1">
            <a:spLocks noGrp="1"/>
          </p:cNvSpPr>
          <p:nvPr>
            <p:ph type="title" idx="1"/>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a:sym typeface="+mn-ea"/>
              </a:rPr>
              <a:t>单击此处编辑母版标题样式</a:t>
            </a:r>
            <a:endParaRPr>
              <a:sym typeface="+mn-ea"/>
            </a:endParaRPr>
          </a:p>
        </p:txBody>
      </p:sp>
      <p:sp>
        <p:nvSpPr>
          <p:cNvPr id="1048776"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78"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80"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9" name=""/>
        <p:cNvGrpSpPr/>
        <p:nvPr/>
      </p:nvGrpSpPr>
      <p:grpSpPr>
        <a:xfrm>
          <a:off x="0" y="0"/>
          <a:ext cx="0" cy="0"/>
          <a:chOff x="0" y="0"/>
          <a:chExt cx="0" cy="0"/>
        </a:xfrm>
      </p:grpSpPr>
      <p:pic>
        <p:nvPicPr>
          <p:cNvPr id="2097187" name="图片 7" descr="VCG41N1446807744"/>
          <p:cNvPicPr>
            <a:picLocks noChangeAspect="1"/>
          </p:cNvPicPr>
          <p:nvPr>
            <p:custDataLst>
              <p:tags r:id="rId1"/>
            </p:custDataLst>
          </p:nvPr>
        </p:nvPicPr>
        <p:blipFill>
          <a:blip xmlns:r="http://schemas.openxmlformats.org/officeDocument/2006/relationships" r:embed="rId2">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82" name="任意多边形: 形状 1"/>
          <p:cNvSpPr/>
          <p:nvPr>
            <p:custDataLst>
              <p:tags r:id="rId3"/>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sp>
        <p:nvSpPr>
          <p:cNvPr id="1048784" name="日期占位符 1"/>
          <p:cNvSpPr>
            <a:spLocks noGrp="1"/>
          </p:cNvSpPr>
          <p:nvPr>
            <p:ph type="dt" sz="half" idx="10"/>
            <p:custDataLst>
              <p:tags r:id="rId4"/>
            </p:custDataLst>
          </p:nvPr>
        </p:nvSpPr>
        <p:spPr/>
        <p:txBody>
          <a:bodyPr/>
          <a:p>
            <a:fld id="{760FBDFE-C587-4B4C-A407-44438C67B59E}" type="datetimeFigureOut">
              <a:rPr altLang="en-US" lang="zh-CN" smtClean="0"/>
            </a:fld>
            <a:endParaRPr altLang="en-US" lang="zh-CN"/>
          </a:p>
        </p:txBody>
      </p:sp>
      <p:sp>
        <p:nvSpPr>
          <p:cNvPr id="1048786" name="页脚占位符 2"/>
          <p:cNvSpPr>
            <a:spLocks noGrp="1"/>
          </p:cNvSpPr>
          <p:nvPr>
            <p:ph type="ftr" sz="quarter" idx="11"/>
            <p:custDataLst>
              <p:tags r:id="rId5"/>
            </p:custDataLst>
          </p:nvPr>
        </p:nvSpPr>
        <p:spPr/>
        <p:txBody>
          <a:bodyPr/>
          <a:p>
            <a:endParaRPr altLang="en-US" dirty="0" lang="zh-CN"/>
          </a:p>
        </p:txBody>
      </p:sp>
      <p:sp>
        <p:nvSpPr>
          <p:cNvPr id="1048788" name="灯片编号占位符 3"/>
          <p:cNvSpPr>
            <a:spLocks noGrp="1"/>
          </p:cNvSpPr>
          <p:nvPr>
            <p:ph type="sldNum" sz="quarter" idx="12"/>
            <p:custDataLst>
              <p:tags r:id="rId6"/>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51" name=""/>
        <p:cNvGrpSpPr/>
        <p:nvPr/>
      </p:nvGrpSpPr>
      <p:grpSpPr>
        <a:xfrm>
          <a:off x="0" y="0"/>
          <a:ext cx="0" cy="0"/>
          <a:chOff x="0" y="0"/>
          <a:chExt cx="0" cy="0"/>
        </a:xfrm>
      </p:grpSpPr>
      <p:sp>
        <p:nvSpPr>
          <p:cNvPr id="104879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9" name="图片 7"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92"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94"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6"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98"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3" name=""/>
        <p:cNvGrpSpPr/>
        <p:nvPr/>
      </p:nvGrpSpPr>
      <p:grpSpPr>
        <a:xfrm>
          <a:off x="0" y="0"/>
          <a:ext cx="0" cy="0"/>
          <a:chOff x="0" y="0"/>
          <a:chExt cx="0" cy="0"/>
        </a:xfrm>
      </p:grpSpPr>
      <p:sp>
        <p:nvSpPr>
          <p:cNvPr id="104880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91" name="图片 7"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80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804" name="标题"/>
          <p:cNvSpPr txBox="1">
            <a:spLocks noGrp="1"/>
          </p:cNvSpPr>
          <p:nvPr>
            <p:ph type="title" idx="2"/>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806" name="副标题"/>
          <p:cNvSpPr txBox="1">
            <a:spLocks noGrp="1"/>
          </p:cNvSpPr>
          <p:nvPr>
            <p:ph type="body" idx="1" hasCustomPrompt="1"/>
            <p:custDataLst>
              <p:tags r:id="rId6"/>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n-ea"/>
                <a:ea typeface="+mn-ea"/>
                <a:cs typeface="汉仪粗圆简" panose="02010600000101010101" charset="-122"/>
              </a:defRPr>
            </a:lvl1pPr>
          </a:lstStyle>
          <a:p>
            <a:pPr algn="l" lvl="0"/>
            <a:r>
              <a:rPr dirty="0">
                <a:sym typeface="+mn-ea"/>
              </a:rPr>
              <a:t>单击此处编辑母版副标题样式</a:t>
            </a:r>
            <a:endParaRPr dirty="0">
              <a:sym typeface="+mn-ea"/>
            </a:endParaRPr>
          </a:p>
        </p:txBody>
      </p:sp>
      <p:sp>
        <p:nvSpPr>
          <p:cNvPr id="1048808" name="日期占位符 2"/>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10" name="页脚占位符 3"/>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812" name="灯片编号占位符 4"/>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5" name=""/>
        <p:cNvGrpSpPr/>
        <p:nvPr/>
      </p:nvGrpSpPr>
      <p:grpSpPr>
        <a:xfrm>
          <a:off x="0" y="0"/>
          <a:ext cx="0" cy="0"/>
          <a:chOff x="0" y="0"/>
          <a:chExt cx="0" cy="0"/>
        </a:xfrm>
      </p:grpSpPr>
      <p:sp>
        <p:nvSpPr>
          <p:cNvPr id="1048814" name="矩形 9"/>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93" name="图片 11"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816" name="任意多边形: 形状 10"/>
          <p:cNvSpPr/>
          <p:nvPr>
            <p:custDataLst>
              <p:tags r:id="rId4"/>
            </p:custDataLst>
          </p:nvPr>
        </p:nvSpPr>
        <p:spPr>
          <a:xfrm>
            <a:off x="0" y="2064478"/>
            <a:ext cx="4848860" cy="4793522"/>
          </a:xfrm>
          <a:custGeom>
            <a:avLst/>
            <a:gdLst>
              <a:gd name="connsiteX0" fmla="*/ 1507547 w 4848860"/>
              <a:gd name="connsiteY0" fmla="*/ 0 h 4793522"/>
              <a:gd name="connsiteX1" fmla="*/ 4848860 w 4848860"/>
              <a:gd name="connsiteY1" fmla="*/ 3431447 h 4793522"/>
              <a:gd name="connsiteX2" fmla="*/ 4586283 w 4848860"/>
              <a:gd name="connsiteY2" fmla="*/ 4767121 h 4793522"/>
              <a:gd name="connsiteX3" fmla="*/ 4573899 w 4848860"/>
              <a:gd name="connsiteY3" fmla="*/ 4793522 h 4793522"/>
              <a:gd name="connsiteX4" fmla="*/ 3143734 w 4848860"/>
              <a:gd name="connsiteY4" fmla="*/ 4793522 h 4793522"/>
              <a:gd name="connsiteX5" fmla="*/ 3254633 w 4848860"/>
              <a:gd name="connsiteY5" fmla="*/ 4641218 h 4793522"/>
              <a:gd name="connsiteX6" fmla="*/ 3614461 w 4848860"/>
              <a:gd name="connsiteY6" fmla="*/ 3431446 h 4793522"/>
              <a:gd name="connsiteX7" fmla="*/ 1507547 w 4848860"/>
              <a:gd name="connsiteY7" fmla="*/ 1267697 h 4793522"/>
              <a:gd name="connsiteX8" fmla="*/ 17733 w 4848860"/>
              <a:gd name="connsiteY8" fmla="*/ 1901444 h 4793522"/>
              <a:gd name="connsiteX9" fmla="*/ 0 w 4848860"/>
              <a:gd name="connsiteY9" fmla="*/ 1921482 h 4793522"/>
              <a:gd name="connsiteX10" fmla="*/ 0 w 4848860"/>
              <a:gd name="connsiteY10" fmla="*/ 372046 h 4793522"/>
              <a:gd name="connsiteX11" fmla="*/ 206957 w 4848860"/>
              <a:gd name="connsiteY11" fmla="*/ 269660 h 4793522"/>
              <a:gd name="connsiteX12" fmla="*/ 1507547 w 4848860"/>
              <a:gd name="connsiteY12" fmla="*/ 0 h 4793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48860" h="4793522">
                <a:moveTo>
                  <a:pt x="1507547" y="0"/>
                </a:moveTo>
                <a:cubicBezTo>
                  <a:pt x="3352904" y="0"/>
                  <a:pt x="4848860" y="1536311"/>
                  <a:pt x="4848860" y="3431447"/>
                </a:cubicBezTo>
                <a:cubicBezTo>
                  <a:pt x="4848860" y="3905231"/>
                  <a:pt x="4755363" y="4356588"/>
                  <a:pt x="4586283" y="4767121"/>
                </a:cubicBezTo>
                <a:lnTo>
                  <a:pt x="4573899" y="4793522"/>
                </a:lnTo>
                <a:lnTo>
                  <a:pt x="3143734" y="4793522"/>
                </a:lnTo>
                <a:lnTo>
                  <a:pt x="3254633" y="4641218"/>
                </a:lnTo>
                <a:cubicBezTo>
                  <a:pt x="3481810" y="4295882"/>
                  <a:pt x="3614461" y="3879573"/>
                  <a:pt x="3614461" y="3431446"/>
                </a:cubicBezTo>
                <a:cubicBezTo>
                  <a:pt x="3614461" y="2236440"/>
                  <a:pt x="2671163" y="1267697"/>
                  <a:pt x="1507547" y="1267697"/>
                </a:cubicBezTo>
                <a:cubicBezTo>
                  <a:pt x="925739" y="1267697"/>
                  <a:pt x="399010" y="1509883"/>
                  <a:pt x="17733" y="1901444"/>
                </a:cubicBezTo>
                <a:lnTo>
                  <a:pt x="0" y="1921482"/>
                </a:lnTo>
                <a:lnTo>
                  <a:pt x="0" y="372046"/>
                </a:lnTo>
                <a:lnTo>
                  <a:pt x="206957" y="269660"/>
                </a:lnTo>
                <a:cubicBezTo>
                  <a:pt x="606706" y="96020"/>
                  <a:pt x="1046208" y="0"/>
                  <a:pt x="1507547" y="0"/>
                </a:cubicBez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95" name="图片 28" descr="xiezuo20230505-105707"/>
          <p:cNvPicPr>
            <a:picLocks noChangeAspect="1"/>
          </p:cNvPicPr>
          <p:nvPr>
            <p:custDataLst>
              <p:tags r:id="rId5"/>
            </p:custDataLst>
          </p:nvPr>
        </p:nvPicPr>
        <p:blipFill>
          <a:blip xmlns:r="http://schemas.openxmlformats.org/officeDocument/2006/relationships" r:embed="rId6"/>
          <a:stretch>
            <a:fillRect/>
          </a:stretch>
        </p:blipFill>
        <p:spPr>
          <a:xfrm>
            <a:off x="895350" y="1156970"/>
            <a:ext cx="4286885" cy="4338955"/>
          </a:xfrm>
          <a:prstGeom prst="rect"/>
        </p:spPr>
      </p:pic>
      <p:pic>
        <p:nvPicPr>
          <p:cNvPr id="2097197" name="图片 33"/>
          <p:cNvPicPr>
            <a:picLocks noChangeAspect="1"/>
          </p:cNvPicPr>
          <p:nvPr>
            <p:custDataLst>
              <p:tags r:id="rId7"/>
            </p:custDataLst>
          </p:nvPr>
        </p:nvPicPr>
        <p:blipFill>
          <a:blip xmlns:r="http://schemas.openxmlformats.org/officeDocument/2006/relationships" r:embed="rId8">
            <a:lum contrast="6000"/>
          </a:blip>
          <a:stretch>
            <a:fillRect/>
          </a:stretch>
        </p:blipFill>
        <p:spPr>
          <a:xfrm flipH="1">
            <a:off x="3971290" y="4939030"/>
            <a:ext cx="1906905" cy="1037590"/>
          </a:xfrm>
          <a:prstGeom prst="rect"/>
        </p:spPr>
      </p:pic>
      <p:sp>
        <p:nvSpPr>
          <p:cNvPr id="1048818" name="标题"/>
          <p:cNvSpPr txBox="1">
            <a:spLocks noGrp="1"/>
          </p:cNvSpPr>
          <p:nvPr>
            <p:ph type="title" idx="2" hasCustomPrompt="1"/>
            <p:custDataLst>
              <p:tags r:id="rId9"/>
            </p:custDataLst>
          </p:nvPr>
        </p:nvSpPr>
        <p:spPr>
          <a:xfrm>
            <a:off x="5552440" y="1620520"/>
            <a:ext cx="5935345" cy="2289175"/>
          </a:xfrm>
          <a:prstGeom prst="rect"/>
          <a:noFill/>
        </p:spPr>
        <p:txBody>
          <a:bodyPr anchor="ctr" bIns="0" lIns="72000" rIns="0" rtlCol="0" tIns="0" wrap="square">
            <a:normAutofit/>
          </a:bodyPr>
          <a:lstStyle>
            <a:lvl1pPr algn="r" defTabSz="914400" eaLnBrk="1" fontAlgn="auto" hangingPunct="1" latinLnBrk="0" marL="0" marR="0" rtl="0">
              <a:lnSpc>
                <a:spcPct val="110000"/>
              </a:lnSpc>
              <a:spcBef>
                <a:spcPts val="0"/>
              </a:spcBef>
              <a:spcAft>
                <a:spcPts val="0"/>
              </a:spcAft>
              <a:buClrTx/>
              <a:buSzTx/>
              <a:buFontTx/>
              <a:buNone/>
              <a:defRPr altLang="en-US" baseline="0" b="0" cap="none" dirty="0" sz="7200" i="0" kern="1200" kumimoji="0" lang="zh-CN" noProof="1" normalizeH="0" spc="0" strike="noStrike" u="none">
                <a:solidFill>
                  <a:schemeClr val="lt1">
                    <a:lumMod val="100000"/>
                  </a:schemeClr>
                </a:solidFill>
                <a:latin typeface="+mj-ea"/>
                <a:ea typeface="+mj-ea"/>
                <a:cs typeface="汉仪粗圆简" panose="02010600000101010101" charset="-122"/>
              </a:defRPr>
            </a:lvl1pPr>
          </a:lstStyle>
          <a:p>
            <a:pPr algn="r" lvl="0">
              <a:lnSpc>
                <a:spcPct val="110000"/>
              </a:lnSpc>
              <a:spcBef>
                <a:spcPts val="0"/>
              </a:spcBef>
              <a:spcAft>
                <a:spcPts val="0"/>
              </a:spcAft>
            </a:pPr>
            <a:r>
              <a:rPr dirty="0">
                <a:sym typeface="+mn-ea"/>
              </a:rPr>
              <a:t>单击编辑标题</a:t>
            </a:r>
            <a:endParaRPr dirty="0">
              <a:sym typeface="+mn-ea"/>
            </a:endParaRPr>
          </a:p>
        </p:txBody>
      </p:sp>
      <p:sp>
        <p:nvSpPr>
          <p:cNvPr id="1048820" name="署名"/>
          <p:cNvSpPr txBox="1">
            <a:spLocks noGrp="1"/>
          </p:cNvSpPr>
          <p:nvPr>
            <p:ph type="body" idx="1" hasCustomPrompt="1"/>
            <p:custDataLst>
              <p:tags r:id="rId10"/>
            </p:custDataLst>
          </p:nvPr>
        </p:nvSpPr>
        <p:spPr>
          <a:xfrm>
            <a:off x="9223375" y="4155440"/>
            <a:ext cx="2264410" cy="610870"/>
          </a:xfrm>
          <a:prstGeom prst="roundRect">
            <a:avLst>
              <a:gd name="adj" fmla="val 50000"/>
            </a:avLst>
          </a:prstGeom>
          <a:solidFill>
            <a:schemeClr val="accent6"/>
          </a:solidFill>
        </p:spPr>
        <p:txBody>
          <a:bodyPr anchor="ctr" anchorCtr="1" bIns="0" lIns="0" rIns="0" rtlCol="0" tIns="0" wrap="square">
            <a:normAutofit/>
          </a:bodyPr>
          <a:lstStyle>
            <a:lvl1pPr algn="ctr" defTabSz="914400" eaLnBrk="1" fontAlgn="ctr" hangingPunct="1" latinLnBrk="0" marL="0" marR="0" rtl="0">
              <a:lnSpc>
                <a:spcPct val="100000"/>
              </a:lnSpc>
              <a:spcBef>
                <a:spcPts val="0"/>
              </a:spcBef>
              <a:spcAft>
                <a:spcPts val="0"/>
              </a:spcAft>
              <a:buClrTx/>
              <a:buSzTx/>
              <a:buFontTx/>
              <a:buNone/>
              <a:defRPr altLang="en-US" baseline="0" b="0" cap="none" dirty="0" sz="1800" i="0" kern="1200" kumimoji="0" lang="zh-CN" noProof="1" normalizeH="0" spc="0" strike="noStrike" u="none">
                <a:solidFill>
                  <a:schemeClr val="lt1">
                    <a:lumMod val="100000"/>
                  </a:schemeClr>
                </a:solidFill>
                <a:latin typeface="+mn-ea"/>
                <a:ea typeface="+mn-ea"/>
                <a:cs typeface="汉仪粗圆简" panose="02010600000101010101" charset="-122"/>
                <a:sym typeface="+mn-ea"/>
              </a:defRPr>
            </a:lvl1pPr>
          </a:lstStyle>
          <a:p>
            <a:pPr algn="ctr" fontAlgn="ctr" lvl="0">
              <a:lnSpc>
                <a:spcPct val="100000"/>
              </a:lnSpc>
              <a:spcBef>
                <a:spcPts val="0"/>
              </a:spcBef>
              <a:spcAft>
                <a:spcPts val="0"/>
              </a:spcAft>
            </a:pPr>
            <a:r>
              <a:rPr dirty="0">
                <a:sym typeface="+mn-ea"/>
              </a:rPr>
              <a:t>单击此处编辑文本</a:t>
            </a:r>
            <a:endParaRPr dirty="0">
              <a:sym typeface="+mn-ea"/>
            </a:endParaRPr>
          </a:p>
        </p:txBody>
      </p:sp>
      <p:sp>
        <p:nvSpPr>
          <p:cNvPr id="1048822"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24"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826"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image" Target="../media/image9.png"/><Relationship Id="rId15" Type="http://schemas.openxmlformats.org/officeDocument/2006/relationships/tags" Target="../tags/tag105.xml"/><Relationship Id="rId16" Type="http://schemas.openxmlformats.org/officeDocument/2006/relationships/tags" Target="../tags/tag106.xml"/><Relationship Id="rId17" Type="http://schemas.openxmlformats.org/officeDocument/2006/relationships/tags" Target="../tags/tag107.xml"/><Relationship Id="rId18" Type="http://schemas.openxmlformats.org/officeDocument/2006/relationships/tags" Target="../tags/tag108.xml"/><Relationship Id="rId19" Type="http://schemas.openxmlformats.org/officeDocument/2006/relationships/tags" Target="../tags/tag109.xml"/><Relationship Id="rId20" Type="http://schemas.openxmlformats.org/officeDocument/2006/relationships/tags" Target="../tags/tag110.xml"/><Relationship Id="rId21" Type="http://schemas.openxmlformats.org/officeDocument/2006/relationships/tags" Target="../tags/tag111.xml"/><Relationship Id="rId22" Type="http://schemas.openxmlformats.org/officeDocument/2006/relationships/tags" Target="../tags/tag112.xml"/><Relationship Id="rId2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852" r:id="rId1"/>
    <p:sldLayoutId id="2147484853" r:id="rId2"/>
    <p:sldLayoutId id="2147484854" r:id="rId3"/>
    <p:sldLayoutId id="2147484855" r:id="rId4"/>
    <p:sldLayoutId id="2147484856" r:id="rId5"/>
    <p:sldLayoutId id="2147484857" r:id="rId6"/>
    <p:sldLayoutId id="2147484858" r:id="rId7"/>
    <p:sldLayoutId id="2147484859" r:id="rId8"/>
    <p:sldLayoutId id="2147484860" r:id="rId9"/>
    <p:sldLayoutId id="2147484861" r:id="rId10"/>
    <p:sldLayoutId id="2147484862"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任意多边形: 形状 1"/>
          <p:cNvSpPr/>
          <p:nvPr>
            <p:custDataLst>
              <p:tags r:id="rId12"/>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latin typeface="汉仪粗圆简" panose="02010600000101010101" charset="-122"/>
              <a:ea typeface="汉仪粗圆简" panose="02010600000101010101" charset="-122"/>
              <a:cs typeface="汉仪粗圆简" panose="02010600000101010101" charset="-122"/>
            </a:endParaRPr>
          </a:p>
        </p:txBody>
      </p:sp>
      <p:pic>
        <p:nvPicPr>
          <p:cNvPr id="2097153" name="图片 6" descr="VCG41N1446807744"/>
          <p:cNvPicPr>
            <a:picLocks noChangeAspect="1"/>
          </p:cNvPicPr>
          <p:nvPr>
            <p:custDataLst>
              <p:tags r:id="rId13"/>
            </p:custDataLst>
          </p:nvPr>
        </p:nvPicPr>
        <p:blipFill>
          <a:blip xmlns:r="http://schemas.openxmlformats.org/officeDocument/2006/relationships" r:embed="rId14">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656" name="圆角矩形 24"/>
          <p:cNvSpPr/>
          <p:nvPr>
            <p:custDataLst>
              <p:tags r:id="rId15"/>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latin typeface="汉仪粗圆简" panose="02010600000101010101" charset="-122"/>
              <a:ea typeface="汉仪粗圆简" panose="02010600000101010101" charset="-122"/>
              <a:cs typeface="汉仪粗圆简" panose="02010600000101010101" charset="-122"/>
            </a:endParaRPr>
          </a:p>
        </p:txBody>
      </p:sp>
      <p:sp>
        <p:nvSpPr>
          <p:cNvPr id="1048658" name="日期占位符 9"/>
          <p:cNvSpPr>
            <a:spLocks noGrp="1"/>
          </p:cNvSpPr>
          <p:nvPr>
            <p:ph type="dt" sz="half" idx="10"/>
            <p:custDataLst>
              <p:tags r:id="rId16"/>
            </p:custDataLst>
          </p:nvPr>
        </p:nvSpPr>
        <p:spPr>
          <a:xfrm>
            <a:off x="612000" y="6314400"/>
            <a:ext cx="270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fld id="{760FBDFE-C587-4B4C-A407-44438C67B59E}" type="datetimeFigureOut">
              <a:rPr altLang="en-US" lang="zh-CN" smtClean="0"/>
            </a:fld>
            <a:endParaRPr altLang="en-US" lang="zh-CN"/>
          </a:p>
        </p:txBody>
      </p:sp>
      <p:sp>
        <p:nvSpPr>
          <p:cNvPr id="1048660" name="页脚占位符 10"/>
          <p:cNvSpPr>
            <a:spLocks noGrp="1"/>
          </p:cNvSpPr>
          <p:nvPr>
            <p:ph type="ftr" sz="quarter" idx="11"/>
            <p:custDataLst>
              <p:tags r:id="rId17"/>
            </p:custDataLst>
          </p:nvPr>
        </p:nvSpPr>
        <p:spPr>
          <a:xfrm>
            <a:off x="4116000" y="6314400"/>
            <a:ext cx="396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endParaRPr altLang="en-US" dirty="0" lang="zh-CN"/>
          </a:p>
        </p:txBody>
      </p:sp>
      <p:sp>
        <p:nvSpPr>
          <p:cNvPr id="1048662" name="灯片编号占位符 12"/>
          <p:cNvSpPr>
            <a:spLocks noGrp="1"/>
          </p:cNvSpPr>
          <p:nvPr>
            <p:ph type="sldNum" sz="quarter" idx="12"/>
            <p:custDataLst>
              <p:tags r:id="rId18"/>
            </p:custDataLst>
          </p:nvPr>
        </p:nvSpPr>
        <p:spPr>
          <a:xfrm>
            <a:off x="8877600" y="6314400"/>
            <a:ext cx="270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fld id="{49AE70B2-8BF9-45C0-BB95-33D1B9D3A854}" type="slidenum">
              <a:rPr altLang="en-US" lang="zh-CN" smtClean="0"/>
            </a:fld>
            <a:endParaRPr altLang="en-US" dirty="0" lang="zh-CN"/>
          </a:p>
        </p:txBody>
      </p:sp>
      <p:sp>
        <p:nvSpPr>
          <p:cNvPr id="1048664" name="文本占位符 1"/>
          <p:cNvSpPr>
            <a:spLocks noGrp="1"/>
          </p:cNvSpPr>
          <p:nvPr>
            <p:ph type="body" idx="21"/>
            <p:custDataLst>
              <p:tags r:id="rId19"/>
            </p:custDataLst>
          </p:nvPr>
        </p:nvSpPr>
        <p:spPr>
          <a:xfrm>
            <a:off x="654415" y="1461796"/>
            <a:ext cx="10699385" cy="4715167"/>
          </a:xfrm>
          <a:prstGeom prst="rect"/>
          <a:ln>
            <a:noFill/>
            <a:prstDash val="sysDash"/>
          </a:ln>
        </p:spPr>
        <p:txBody>
          <a:bodyPr bIns="46800" lIns="90000" rIns="90000" rtlCol="0" tIns="46800" vert="horz">
            <a:normAutofit/>
          </a:bodyPr>
          <a:p>
            <a:pPr lvl="0" marR="0">
              <a:spcBef>
                <a:spcPts val="1200"/>
              </a:spcBef>
              <a:spcAft>
                <a:spcPts val="0"/>
              </a:spcAft>
              <a:buClr>
                <a:schemeClr val="accent6"/>
              </a:buClr>
              <a:buSzTx/>
            </a:pPr>
            <a:r>
              <a:rPr altLang="en-US" dirty="0" lang="zh-CN"/>
              <a:t>单击此处编辑母版文本样式</a:t>
            </a:r>
            <a:endParaRPr altLang="en-US" dirty="0" lang="zh-CN"/>
          </a:p>
          <a:p>
            <a:pPr indent="-231775" lvl="1" marL="449580" marR="0">
              <a:spcBef>
                <a:spcPts val="1200"/>
              </a:spcBef>
              <a:spcAft>
                <a:spcPts val="0"/>
              </a:spcAft>
              <a:buClr>
                <a:schemeClr val="accent6"/>
              </a:buClr>
              <a:tabLst>
                <a:tab algn="l" pos="1609725"/>
              </a:tabLst>
            </a:pPr>
            <a:r>
              <a:rPr altLang="en-US" dirty="0" lang="zh-CN"/>
              <a:t>二级</a:t>
            </a:r>
            <a:endParaRPr altLang="en-US" dirty="0" lang="zh-CN"/>
          </a:p>
          <a:p>
            <a:pPr indent="-276225" lvl="2" marL="719455" marR="0">
              <a:spcBef>
                <a:spcPts val="1200"/>
              </a:spcBef>
              <a:spcAft>
                <a:spcPts val="0"/>
              </a:spcAft>
              <a:buClr>
                <a:schemeClr val="accent6"/>
              </a:buClr>
            </a:pPr>
            <a:r>
              <a:rPr altLang="en-US" dirty="0" lang="zh-CN"/>
              <a:t>三级</a:t>
            </a:r>
            <a:endParaRPr altLang="en-US" dirty="0" lang="zh-CN"/>
          </a:p>
          <a:p>
            <a:pPr indent="-262255" lvl="3" marL="987425" marR="0">
              <a:spcBef>
                <a:spcPts val="1200"/>
              </a:spcBef>
              <a:spcAft>
                <a:spcPts val="0"/>
              </a:spcAft>
              <a:buClr>
                <a:schemeClr val="accent6"/>
              </a:buClr>
              <a:tabLst>
                <a:tab algn="l" pos="899795"/>
              </a:tabLst>
            </a:pPr>
            <a:r>
              <a:rPr altLang="en-US" dirty="0" lang="zh-CN"/>
              <a:t>四级</a:t>
            </a:r>
            <a:endParaRPr altLang="en-US" dirty="0" lang="zh-CN"/>
          </a:p>
          <a:p>
            <a:pPr indent="-262255" lvl="4" marL="1256030" marR="0">
              <a:spcBef>
                <a:spcPts val="1200"/>
              </a:spcBef>
              <a:spcAft>
                <a:spcPts val="0"/>
              </a:spcAft>
              <a:buClr>
                <a:schemeClr val="accent6"/>
              </a:buClr>
            </a:pPr>
            <a:r>
              <a:rPr altLang="en-US" dirty="0" lang="zh-CN"/>
              <a:t>五级</a:t>
            </a:r>
            <a:endParaRPr altLang="en-US" dirty="0" lang="zh-CN"/>
          </a:p>
        </p:txBody>
      </p:sp>
      <p:sp>
        <p:nvSpPr>
          <p:cNvPr id="1048666" name="标题占位符 2"/>
          <p:cNvSpPr>
            <a:spLocks noGrp="1"/>
          </p:cNvSpPr>
          <p:nvPr>
            <p:ph type="title"/>
            <p:custDataLst>
              <p:tags r:id="rId20"/>
            </p:custDataLst>
          </p:nvPr>
        </p:nvSpPr>
        <p:spPr>
          <a:xfrm>
            <a:off x="654415" y="365126"/>
            <a:ext cx="10699385" cy="959822"/>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8" name="KSO_TEMPLATE" hidden="1"/>
          <p:cNvSpPr/>
          <p:nvPr userDrawn="1">
            <p:custDataLst>
              <p:tags r:id="rId21"/>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ustDataLst>
      <p:tags r:id="rId22"/>
    </p:custDataLst>
  </p:cSld>
  <p:clrMap accent1="accent1" accent2="accent2" accent3="accent3" accent4="accent4" accent5="accent5" accent6="accent6" bg1="lt1" bg2="lt2" tx1="dk1" tx2="dk2" hlink="hlink" folHlink="folHlink"/>
  <p:sldLayoutIdLst>
    <p:sldLayoutId id="2147484889" r:id="rId1"/>
    <p:sldLayoutId id="2147484890" r:id="rId2"/>
    <p:sldLayoutId id="2147484891" r:id="rId3"/>
    <p:sldLayoutId id="2147484892" r:id="rId4"/>
    <p:sldLayoutId id="2147484893" r:id="rId5"/>
    <p:sldLayoutId id="2147484894" r:id="rId6"/>
    <p:sldLayoutId id="2147484895" r:id="rId7"/>
    <p:sldLayoutId id="2147484896" r:id="rId8"/>
    <p:sldLayoutId id="2147484897" r:id="rId9"/>
    <p:sldLayoutId id="2147484898" r:id="rId10"/>
    <p:sldLayoutId id="214748489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0" cap="none" sz="3600" i="0" kern="1200" kumimoji="0" lang="zh-CN" normalizeH="0" spc="300" strike="noStrike" u="none" smtClean="0">
          <a:ln>
            <a:noFill/>
            <a:prstDash val="sysDot"/>
          </a:ln>
          <a:solidFill>
            <a:schemeClr val="tx1">
              <a:lumMod val="75000"/>
              <a:lumOff val="25000"/>
            </a:schemeClr>
          </a:solidFill>
          <a:latin typeface="+mj-ea"/>
          <a:ea typeface="+mj-ea"/>
          <a:cs typeface="汉仪粗圆简" panose="02010600000101010101" charset="-122"/>
          <a:sym typeface="汉仪粗圆简" panose="02010600000101010101"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汉仪粗圆简" panose="02010600000101010101"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tags" Target="../tags/tag116.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tags" Target="../tags/tag129.xml"/><Relationship Id="rId2" Type="http://schemas.openxmlformats.org/officeDocument/2006/relationships/tags" Target="../tags/tag130.xml"/><Relationship Id="rId3" Type="http://schemas.openxmlformats.org/officeDocument/2006/relationships/tags" Target="../tags/tag131.xml"/><Relationship Id="rId4"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tags" Target="../tags/tag132.xml"/><Relationship Id="rId2" Type="http://schemas.openxmlformats.org/officeDocument/2006/relationships/tags" Target="../tags/tag133.xml"/><Relationship Id="rId3" Type="http://schemas.openxmlformats.org/officeDocument/2006/relationships/tags" Target="../tags/tag134.xml"/><Relationship Id="rId4"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tags" Target="../tags/tag135.xml"/><Relationship Id="rId2" Type="http://schemas.openxmlformats.org/officeDocument/2006/relationships/tags" Target="../tags/tag136.xml"/><Relationship Id="rId3" Type="http://schemas.openxmlformats.org/officeDocument/2006/relationships/tags" Target="../tags/tag137.xml"/><Relationship Id="rId4" Type="http://schemas.openxmlformats.org/officeDocument/2006/relationships/tags" Target="../tags/tag138.xml"/><Relationship Id="rId5" Type="http://schemas.openxmlformats.org/officeDocument/2006/relationships/tags" Target="../tags/tag139.xml"/><Relationship Id="rId6" Type="http://schemas.openxmlformats.org/officeDocument/2006/relationships/tags" Target="../tags/tag140.xml"/><Relationship Id="rId7" Type="http://schemas.openxmlformats.org/officeDocument/2006/relationships/tags" Target="../tags/tag141.xml"/><Relationship Id="rId8" Type="http://schemas.openxmlformats.org/officeDocument/2006/relationships/tags" Target="../tags/tag142.xml"/><Relationship Id="rId9"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tags" Target="../tags/tag147.xml"/><Relationship Id="rId6" Type="http://schemas.openxmlformats.org/officeDocument/2006/relationships/tags" Target="../tags/tag148.xml"/><Relationship Id="rId7" Type="http://schemas.openxmlformats.org/officeDocument/2006/relationships/tags" Target="../tags/tag149.xml"/><Relationship Id="rId8" Type="http://schemas.openxmlformats.org/officeDocument/2006/relationships/tags" Target="../tags/tag150.xml"/><Relationship Id="rId9" Type="http://schemas.openxmlformats.org/officeDocument/2006/relationships/tags" Target="../tags/tag151.xml"/><Relationship Id="rId10" Type="http://schemas.openxmlformats.org/officeDocument/2006/relationships/tags" Target="../tags/tag152.xml"/><Relationship Id="rId11" Type="http://schemas.openxmlformats.org/officeDocument/2006/relationships/tags" Target="../tags/tag153.xml"/><Relationship Id="rId12" Type="http://schemas.openxmlformats.org/officeDocument/2006/relationships/tags" Target="../tags/tag154.xml"/><Relationship Id="rId13" Type="http://schemas.openxmlformats.org/officeDocument/2006/relationships/tags" Target="../tags/tag155.xml"/><Relationship Id="rId14" Type="http://schemas.openxmlformats.org/officeDocument/2006/relationships/tags" Target="../tags/tag156.xml"/><Relationship Id="rId15" Type="http://schemas.openxmlformats.org/officeDocument/2006/relationships/tags" Target="../tags/tag157.xml"/><Relationship Id="rId16" Type="http://schemas.openxmlformats.org/officeDocument/2006/relationships/tags" Target="../tags/tag158.xml"/><Relationship Id="rId17"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tags" Target="../tags/tag165.xml"/><Relationship Id="rId5" Type="http://schemas.openxmlformats.org/officeDocument/2006/relationships/tags" Target="../tags/tag166.xml"/><Relationship Id="rId6" Type="http://schemas.openxmlformats.org/officeDocument/2006/relationships/tags" Target="../tags/tag167.xml"/><Relationship Id="rId7" Type="http://schemas.openxmlformats.org/officeDocument/2006/relationships/tags" Target="../tags/tag168.xml"/><Relationship Id="rId8" Type="http://schemas.openxmlformats.org/officeDocument/2006/relationships/tags" Target="../tags/tag169.xml"/><Relationship Id="rId9"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70.xml"/><Relationship Id="rId2" Type="http://schemas.openxmlformats.org/officeDocument/2006/relationships/tags" Target="../tags/tag171.xml"/><Relationship Id="rId3" Type="http://schemas.openxmlformats.org/officeDocument/2006/relationships/tags" Target="../tags/tag172.xml"/><Relationship Id="rId4" Type="http://schemas.openxmlformats.org/officeDocument/2006/relationships/tags" Target="../tags/tag173.xml"/><Relationship Id="rId5" Type="http://schemas.openxmlformats.org/officeDocument/2006/relationships/tags" Target="../tags/tag174.xml"/><Relationship Id="rId6" Type="http://schemas.openxmlformats.org/officeDocument/2006/relationships/tags" Target="../tags/tag175.xml"/><Relationship Id="rId7" Type="http://schemas.openxmlformats.org/officeDocument/2006/relationships/tags" Target="../tags/tag176.xml"/><Relationship Id="rId8" Type="http://schemas.openxmlformats.org/officeDocument/2006/relationships/tags" Target="../tags/tag177.xml"/><Relationship Id="rId9" Type="http://schemas.openxmlformats.org/officeDocument/2006/relationships/tags" Target="../tags/tag178.xml"/><Relationship Id="rId10" Type="http://schemas.openxmlformats.org/officeDocument/2006/relationships/tags" Target="../tags/tag179.xml"/><Relationship Id="rId11" Type="http://schemas.openxmlformats.org/officeDocument/2006/relationships/tags" Target="../tags/tag180.xml"/><Relationship Id="rId12" Type="http://schemas.openxmlformats.org/officeDocument/2006/relationships/tags" Target="../tags/tag181.xml"/><Relationship Id="rId13"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tags" Target="../tags/tag182.xml"/><Relationship Id="rId2" Type="http://schemas.openxmlformats.org/officeDocument/2006/relationships/tags" Target="../tags/tag183.xml"/><Relationship Id="rId3" Type="http://schemas.openxmlformats.org/officeDocument/2006/relationships/tags" Target="../tags/tag184.xml"/><Relationship Id="rId4" Type="http://schemas.openxmlformats.org/officeDocument/2006/relationships/tags" Target="../tags/tag185.xml"/><Relationship Id="rId5" Type="http://schemas.openxmlformats.org/officeDocument/2006/relationships/tags" Target="../tags/tag186.xml"/><Relationship Id="rId6" Type="http://schemas.openxmlformats.org/officeDocument/2006/relationships/tags" Target="../tags/tag187.xml"/><Relationship Id="rId7" Type="http://schemas.openxmlformats.org/officeDocument/2006/relationships/tags" Target="../tags/tag188.xml"/><Relationship Id="rId8" Type="http://schemas.openxmlformats.org/officeDocument/2006/relationships/tags" Target="../tags/tag189.xml"/><Relationship Id="rId9"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tags" Target="../tags/tag193.xml"/><Relationship Id="rId5" Type="http://schemas.openxmlformats.org/officeDocument/2006/relationships/tags" Target="../tags/tag194.xml"/><Relationship Id="rId6" Type="http://schemas.openxmlformats.org/officeDocument/2006/relationships/tags" Target="../tags/tag195.xml"/><Relationship Id="rId7" Type="http://schemas.openxmlformats.org/officeDocument/2006/relationships/tags" Target="../tags/tag196.xml"/><Relationship Id="rId8" Type="http://schemas.openxmlformats.org/officeDocument/2006/relationships/tags" Target="../tags/tag197.xml"/><Relationship Id="rId9" Type="http://schemas.openxmlformats.org/officeDocument/2006/relationships/tags" Target="../tags/tag198.xml"/><Relationship Id="rId10" Type="http://schemas.openxmlformats.org/officeDocument/2006/relationships/tags" Target="../tags/tag199.xml"/><Relationship Id="rId11" Type="http://schemas.openxmlformats.org/officeDocument/2006/relationships/tags" Target="../tags/tag200.xml"/><Relationship Id="rId12" Type="http://schemas.openxmlformats.org/officeDocument/2006/relationships/tags" Target="../tags/tag201.xml"/><Relationship Id="rId13"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tags" Target="../tags/tag208.xml"/><Relationship Id="rId5" Type="http://schemas.openxmlformats.org/officeDocument/2006/relationships/tags" Target="../tags/tag209.xml"/><Relationship Id="rId6" Type="http://schemas.openxmlformats.org/officeDocument/2006/relationships/tags" Target="../tags/tag210.xml"/><Relationship Id="rId7" Type="http://schemas.openxmlformats.org/officeDocument/2006/relationships/tags" Target="../tags/tag211.xml"/><Relationship Id="rId8" Type="http://schemas.openxmlformats.org/officeDocument/2006/relationships/tags" Target="../tags/tag212.xml"/><Relationship Id="rId9" Type="http://schemas.openxmlformats.org/officeDocument/2006/relationships/tags" Target="../tags/tag213.xml"/><Relationship Id="rId10" Type="http://schemas.openxmlformats.org/officeDocument/2006/relationships/tags" Target="../tags/tag214.xml"/><Relationship Id="rId11" Type="http://schemas.openxmlformats.org/officeDocument/2006/relationships/tags" Target="../tags/tag215.xml"/><Relationship Id="rId12" Type="http://schemas.openxmlformats.org/officeDocument/2006/relationships/tags" Target="../tags/tag216.xml"/><Relationship Id="rId13" Type="http://schemas.openxmlformats.org/officeDocument/2006/relationships/tags" Target="../tags/tag217.xml"/><Relationship Id="rId14" Type="http://schemas.openxmlformats.org/officeDocument/2006/relationships/tags" Target="../tags/tag218.xml"/><Relationship Id="rId15" Type="http://schemas.openxmlformats.org/officeDocument/2006/relationships/tags" Target="../tags/tag219.xml"/><Relationship Id="rId16" Type="http://schemas.openxmlformats.org/officeDocument/2006/relationships/tags" Target="../tags/tag220.xml"/><Relationship Id="rId17" Type="http://schemas.openxmlformats.org/officeDocument/2006/relationships/tags" Target="../tags/tag221.xml"/><Relationship Id="rId18" Type="http://schemas.openxmlformats.org/officeDocument/2006/relationships/tags" Target="../tags/tag222.xml"/><Relationship Id="rId19" Type="http://schemas.openxmlformats.org/officeDocument/2006/relationships/tags" Target="../tags/tag223.xml"/><Relationship Id="rId20" Type="http://schemas.openxmlformats.org/officeDocument/2006/relationships/tags" Target="../tags/tag224.xml"/><Relationship Id="rId21" Type="http://schemas.openxmlformats.org/officeDocument/2006/relationships/tags" Target="../tags/tag225.xml"/><Relationship Id="rId22" Type="http://schemas.openxmlformats.org/officeDocument/2006/relationships/tags" Target="../tags/tag226.xml"/><Relationship Id="rId23" Type="http://schemas.openxmlformats.org/officeDocument/2006/relationships/tags" Target="../tags/tag227.xml"/><Relationship Id="rId24" Type="http://schemas.openxmlformats.org/officeDocument/2006/relationships/tags" Target="../tags/tag228.xml"/><Relationship Id="rId25" Type="http://schemas.openxmlformats.org/officeDocument/2006/relationships/tags" Target="../tags/tag229.xml"/><Relationship Id="rId26" Type="http://schemas.openxmlformats.org/officeDocument/2006/relationships/tags" Target="../tags/tag230.xml"/><Relationship Id="rId27" Type="http://schemas.openxmlformats.org/officeDocument/2006/relationships/tags" Target="../tags/tag231.xml"/><Relationship Id="rId28" Type="http://schemas.openxmlformats.org/officeDocument/2006/relationships/tags" Target="../tags/tag232.xml"/><Relationship Id="rId29" Type="http://schemas.openxmlformats.org/officeDocument/2006/relationships/tags" Target="../tags/tag233.xml"/><Relationship Id="rId30"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34.xml"/><Relationship Id="rId2" Type="http://schemas.openxmlformats.org/officeDocument/2006/relationships/tags" Target="../tags/tag235.xml"/><Relationship Id="rId3" Type="http://schemas.openxmlformats.org/officeDocument/2006/relationships/tags" Target="../tags/tag236.xml"/><Relationship Id="rId4" Type="http://schemas.openxmlformats.org/officeDocument/2006/relationships/tags" Target="../tags/tag237.xml"/><Relationship Id="rId5" Type="http://schemas.openxmlformats.org/officeDocument/2006/relationships/tags" Target="../tags/tag238.xml"/><Relationship Id="rId6" Type="http://schemas.openxmlformats.org/officeDocument/2006/relationships/tags" Target="../tags/tag239.xml"/><Relationship Id="rId7" Type="http://schemas.openxmlformats.org/officeDocument/2006/relationships/tags" Target="../tags/tag240.xml"/><Relationship Id="rId8" Type="http://schemas.openxmlformats.org/officeDocument/2006/relationships/tags" Target="../tags/tag241.xml"/><Relationship Id="rId9" Type="http://schemas.openxmlformats.org/officeDocument/2006/relationships/tags" Target="../tags/tag242.xml"/><Relationship Id="rId10" Type="http://schemas.openxmlformats.org/officeDocument/2006/relationships/tags" Target="../tags/tag243.xml"/><Relationship Id="rId11" Type="http://schemas.openxmlformats.org/officeDocument/2006/relationships/tags" Target="../tags/tag244.xml"/><Relationship Id="rId12" Type="http://schemas.openxmlformats.org/officeDocument/2006/relationships/tags" Target="../tags/tag245.xml"/><Relationship Id="rId13" Type="http://schemas.openxmlformats.org/officeDocument/2006/relationships/tags" Target="../tags/tag246.xml"/><Relationship Id="rId14" Type="http://schemas.openxmlformats.org/officeDocument/2006/relationships/tags" Target="../tags/tag247.xml"/><Relationship Id="rId15" Type="http://schemas.openxmlformats.org/officeDocument/2006/relationships/tags" Target="../tags/tag248.xml"/><Relationship Id="rId16" Type="http://schemas.openxmlformats.org/officeDocument/2006/relationships/tags" Target="../tags/tag249.xml"/><Relationship Id="rId17" Type="http://schemas.openxmlformats.org/officeDocument/2006/relationships/tags" Target="../tags/tag250.xml"/><Relationship Id="rId18" Type="http://schemas.openxmlformats.org/officeDocument/2006/relationships/tags" Target="../tags/tag251.xml"/><Relationship Id="rId19" Type="http://schemas.openxmlformats.org/officeDocument/2006/relationships/tags" Target="../tags/tag252.xml"/><Relationship Id="rId20" Type="http://schemas.openxmlformats.org/officeDocument/2006/relationships/tags" Target="../tags/tag253.xml"/><Relationship Id="rId2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54.xml"/><Relationship Id="rId2" Type="http://schemas.openxmlformats.org/officeDocument/2006/relationships/tags" Target="../tags/tag255.xml"/><Relationship Id="rId3" Type="http://schemas.openxmlformats.org/officeDocument/2006/relationships/tags" Target="../tags/tag256.xml"/><Relationship Id="rId4" Type="http://schemas.openxmlformats.org/officeDocument/2006/relationships/tags" Target="../tags/tag257.xml"/><Relationship Id="rId5" Type="http://schemas.openxmlformats.org/officeDocument/2006/relationships/tags" Target="../tags/tag258.xml"/><Relationship Id="rId6" Type="http://schemas.openxmlformats.org/officeDocument/2006/relationships/tags" Target="../tags/tag259.xml"/><Relationship Id="rId7" Type="http://schemas.openxmlformats.org/officeDocument/2006/relationships/tags" Target="../tags/tag260.xml"/><Relationship Id="rId8" Type="http://schemas.openxmlformats.org/officeDocument/2006/relationships/tags" Target="../tags/tag261.xml"/><Relationship Id="rId9" Type="http://schemas.openxmlformats.org/officeDocument/2006/relationships/tags" Target="../tags/tag262.xml"/><Relationship Id="rId10" Type="http://schemas.openxmlformats.org/officeDocument/2006/relationships/tags" Target="../tags/tag263.xml"/><Relationship Id="rId11" Type="http://schemas.openxmlformats.org/officeDocument/2006/relationships/tags" Target="../tags/tag264.xml"/><Relationship Id="rId12" Type="http://schemas.openxmlformats.org/officeDocument/2006/relationships/tags" Target="../tags/tag265.xml"/><Relationship Id="rId13"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66.xml"/><Relationship Id="rId2" Type="http://schemas.openxmlformats.org/officeDocument/2006/relationships/tags" Target="../tags/tag267.xml"/><Relationship Id="rId3" Type="http://schemas.openxmlformats.org/officeDocument/2006/relationships/tags" Target="../tags/tag268.xml"/><Relationship Id="rId4" Type="http://schemas.openxmlformats.org/officeDocument/2006/relationships/tags" Target="../tags/tag269.xml"/><Relationship Id="rId5" Type="http://schemas.openxmlformats.org/officeDocument/2006/relationships/tags" Target="../tags/tag270.xml"/><Relationship Id="rId6" Type="http://schemas.openxmlformats.org/officeDocument/2006/relationships/tags" Target="../tags/tag271.xml"/><Relationship Id="rId7" Type="http://schemas.openxmlformats.org/officeDocument/2006/relationships/tags" Target="../tags/tag272.xml"/><Relationship Id="rId8" Type="http://schemas.openxmlformats.org/officeDocument/2006/relationships/tags" Target="../tags/tag273.xml"/><Relationship Id="rId9" Type="http://schemas.openxmlformats.org/officeDocument/2006/relationships/tags" Target="../tags/tag274.xml"/><Relationship Id="rId10" Type="http://schemas.openxmlformats.org/officeDocument/2006/relationships/tags" Target="../tags/tag275.xml"/><Relationship Id="rId11" Type="http://schemas.openxmlformats.org/officeDocument/2006/relationships/tags" Target="../tags/tag276.xml"/><Relationship Id="rId12" Type="http://schemas.openxmlformats.org/officeDocument/2006/relationships/tags" Target="../tags/tag277.xml"/><Relationship Id="rId13"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78.xml"/><Relationship Id="rId2" Type="http://schemas.openxmlformats.org/officeDocument/2006/relationships/tags" Target="../tags/tag279.xml"/><Relationship Id="rId3" Type="http://schemas.openxmlformats.org/officeDocument/2006/relationships/tags" Target="../tags/tag280.xml"/><Relationship Id="rId4"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tags" Target="../tags/tag281.xml"/><Relationship Id="rId2" Type="http://schemas.openxmlformats.org/officeDocument/2006/relationships/tags" Target="../tags/tag282.xml"/><Relationship Id="rId3" Type="http://schemas.openxmlformats.org/officeDocument/2006/relationships/tags" Target="../tags/tag283.xml"/><Relationship Id="rId4" Type="http://schemas.openxmlformats.org/officeDocument/2006/relationships/tags" Target="../tags/tag284.xml"/><Relationship Id="rId5" Type="http://schemas.openxmlformats.org/officeDocument/2006/relationships/tags" Target="../tags/tag285.xml"/><Relationship Id="rId6" Type="http://schemas.openxmlformats.org/officeDocument/2006/relationships/tags" Target="../tags/tag286.xml"/><Relationship Id="rId7" Type="http://schemas.openxmlformats.org/officeDocument/2006/relationships/tags" Target="../tags/tag287.xml"/><Relationship Id="rId8" Type="http://schemas.openxmlformats.org/officeDocument/2006/relationships/tags" Target="../tags/tag288.xml"/><Relationship Id="rId9" Type="http://schemas.openxmlformats.org/officeDocument/2006/relationships/tags" Target="../tags/tag289.xml"/><Relationship Id="rId10" Type="http://schemas.openxmlformats.org/officeDocument/2006/relationships/tags" Target="../tags/tag290.xml"/><Relationship Id="rId11" Type="http://schemas.openxmlformats.org/officeDocument/2006/relationships/tags" Target="../tags/tag291.xml"/><Relationship Id="rId12" Type="http://schemas.openxmlformats.org/officeDocument/2006/relationships/tags" Target="../tags/tag292.xml"/><Relationship Id="rId13"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93.xml"/><Relationship Id="rId2" Type="http://schemas.openxmlformats.org/officeDocument/2006/relationships/tags" Target="../tags/tag294.xml"/><Relationship Id="rId3" Type="http://schemas.openxmlformats.org/officeDocument/2006/relationships/tags" Target="../tags/tag295.xml"/><Relationship Id="rId4" Type="http://schemas.openxmlformats.org/officeDocument/2006/relationships/tags" Target="../tags/tag296.xml"/><Relationship Id="rId5" Type="http://schemas.openxmlformats.org/officeDocument/2006/relationships/tags" Target="../tags/tag297.xml"/><Relationship Id="rId6" Type="http://schemas.openxmlformats.org/officeDocument/2006/relationships/tags" Target="../tags/tag298.xml"/><Relationship Id="rId7" Type="http://schemas.openxmlformats.org/officeDocument/2006/relationships/tags" Target="../tags/tag299.xml"/><Relationship Id="rId8" Type="http://schemas.openxmlformats.org/officeDocument/2006/relationships/tags" Target="../tags/tag300.xml"/><Relationship Id="rId9" Type="http://schemas.openxmlformats.org/officeDocument/2006/relationships/tags" Target="../tags/tag301.xml"/><Relationship Id="rId10" Type="http://schemas.openxmlformats.org/officeDocument/2006/relationships/tags" Target="../tags/tag302.xml"/><Relationship Id="rId11" Type="http://schemas.openxmlformats.org/officeDocument/2006/relationships/tags" Target="../tags/tag303.xml"/><Relationship Id="rId12" Type="http://schemas.openxmlformats.org/officeDocument/2006/relationships/tags" Target="../tags/tag304.xml"/><Relationship Id="rId13"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305.xml"/><Relationship Id="rId2" Type="http://schemas.openxmlformats.org/officeDocument/2006/relationships/tags" Target="../tags/tag306.xml"/><Relationship Id="rId3" Type="http://schemas.openxmlformats.org/officeDocument/2006/relationships/tags" Target="../tags/tag307.xml"/><Relationship Id="rId4" Type="http://schemas.openxmlformats.org/officeDocument/2006/relationships/tags" Target="../tags/tag308.xml"/><Relationship Id="rId5"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309.xml"/><Relationship Id="rId2" Type="http://schemas.openxmlformats.org/officeDocument/2006/relationships/tags" Target="../tags/tag310.xml"/><Relationship Id="rId3" Type="http://schemas.openxmlformats.org/officeDocument/2006/relationships/tags" Target="../tags/tag311.xml"/><Relationship Id="rId4" Type="http://schemas.openxmlformats.org/officeDocument/2006/relationships/tags" Target="../tags/tag312.xml"/><Relationship Id="rId5" Type="http://schemas.openxmlformats.org/officeDocument/2006/relationships/tags" Target="../tags/tag313.xml"/><Relationship Id="rId6" Type="http://schemas.openxmlformats.org/officeDocument/2006/relationships/tags" Target="../tags/tag314.xml"/><Relationship Id="rId7" Type="http://schemas.openxmlformats.org/officeDocument/2006/relationships/tags" Target="../tags/tag315.xml"/><Relationship Id="rId8" Type="http://schemas.openxmlformats.org/officeDocument/2006/relationships/tags" Target="../tags/tag316.xml"/><Relationship Id="rId9" Type="http://schemas.openxmlformats.org/officeDocument/2006/relationships/tags" Target="../tags/tag317.xml"/><Relationship Id="rId10" Type="http://schemas.openxmlformats.org/officeDocument/2006/relationships/tags" Target="../tags/tag318.xml"/><Relationship Id="rId11" Type="http://schemas.openxmlformats.org/officeDocument/2006/relationships/tags" Target="../tags/tag319.xml"/><Relationship Id="rId12" Type="http://schemas.openxmlformats.org/officeDocument/2006/relationships/tags" Target="../tags/tag320.xml"/><Relationship Id="rId13"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21.xml"/><Relationship Id="rId2" Type="http://schemas.openxmlformats.org/officeDocument/2006/relationships/tags" Target="../tags/tag322.xml"/><Relationship Id="rId3" Type="http://schemas.openxmlformats.org/officeDocument/2006/relationships/tags" Target="../tags/tag323.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3"/>
            <p:custDataLst>
              <p:tags r:id="rId1"/>
            </p:custDataLst>
          </p:nvPr>
        </p:nvSpPr>
        <p:spPr/>
        <p:txBody>
          <a:bodyPr/>
          <a:p>
            <a:r>
              <a:rPr altLang="en-US" lang="zh-CN"/>
              <a:t>汇报人：</a:t>
            </a:r>
            <a:r>
              <a:rPr altLang="zh-CN" lang="en-US"/>
              <a:t/>
            </a:r>
            <a:endParaRPr altLang="en-US" lang="zh-CN"/>
          </a:p>
        </p:txBody>
      </p:sp>
      <p:sp>
        <p:nvSpPr>
          <p:cNvPr id="1048650" name="文本占位符 3"/>
          <p:cNvSpPr>
            <a:spLocks noGrp="1"/>
          </p:cNvSpPr>
          <p:nvPr>
            <p:ph type="body" idx="2"/>
            <p:custDataLst>
              <p:tags r:id="rId2"/>
            </p:custDataLst>
          </p:nvPr>
        </p:nvSpPr>
        <p:spPr/>
        <p:txBody>
          <a:bodyPr/>
          <a:p>
            <a:r>
              <a:rPr altLang="en-US" dirty="0" lang="zh-CN"/>
              <a:t>添加副标题</a:t>
            </a:r>
            <a:endParaRPr altLang="en-US" dirty="0" lang="zh-CN"/>
          </a:p>
        </p:txBody>
      </p:sp>
      <p:sp>
        <p:nvSpPr>
          <p:cNvPr id="1048652" name="标题 4"/>
          <p:cNvSpPr>
            <a:spLocks noGrp="1"/>
          </p:cNvSpPr>
          <p:nvPr>
            <p:ph type="title" idx="1"/>
            <p:custDataLst>
              <p:tags r:id="rId3"/>
            </p:custDataLst>
          </p:nvPr>
        </p:nvSpPr>
        <p:spPr/>
        <p:txBody>
          <a:bodyPr>
            <a:normAutofit fontScale="90000"/>
          </a:bodyPr>
          <a:p>
            <a:r>
              <a:rPr altLang="en-US" lang="zh-CN"/>
              <a:t>人工智能在网络搜索中的应用</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59" name=""/>
        <p:cNvGrpSpPr/>
        <p:nvPr/>
      </p:nvGrpSpPr>
      <p:grpSpPr>
        <a:xfrm>
          <a:off x="0" y="0"/>
          <a:ext cx="0" cy="0"/>
          <a:chOff x="0" y="0"/>
          <a:chExt cx="0" cy="0"/>
        </a:xfrm>
      </p:grpSpPr>
      <p:sp>
        <p:nvSpPr>
          <p:cNvPr id="1048844" name="标题 2"/>
          <p:cNvSpPr>
            <a:spLocks noGrp="1"/>
          </p:cNvSpPr>
          <p:nvPr>
            <p:ph type="title" idx="4"/>
            <p:custDataLst>
              <p:tags r:id="rId1"/>
            </p:custDataLst>
          </p:nvPr>
        </p:nvSpPr>
        <p:spPr/>
        <p:txBody>
          <a:bodyPr/>
          <a:p>
            <a:r>
              <a:rPr altLang="en-US" lang="zh-CN"/>
              <a:t>目录</a:t>
            </a:r>
            <a:endParaRPr altLang="en-US" lang="zh-CN"/>
          </a:p>
        </p:txBody>
      </p:sp>
      <p:sp>
        <p:nvSpPr>
          <p:cNvPr id="1048846" name="序号"/>
          <p:cNvSpPr txBox="1"/>
          <p:nvPr>
            <p:custDataLst>
              <p:tags r:id="rId2"/>
            </p:custDataLst>
          </p:nvPr>
        </p:nvSpPr>
        <p:spPr>
          <a:xfrm>
            <a:off x="5111115" y="177609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One</a:t>
            </a:r>
            <a:endParaRPr dirty="0" lang="en-US">
              <a:solidFill>
                <a:schemeClr val="accent5"/>
              </a:solidFill>
              <a:latin typeface="+mj-ea"/>
              <a:ea typeface="+mj-ea"/>
              <a:cs typeface="汉仪粗圆简" panose="02010600000101010101" charset="-122"/>
            </a:endParaRPr>
          </a:p>
        </p:txBody>
      </p:sp>
      <p:sp>
        <p:nvSpPr>
          <p:cNvPr id="1048848" name="标题"/>
          <p:cNvSpPr txBox="1"/>
          <p:nvPr>
            <p:custDataLst>
              <p:tags r:id="rId3"/>
            </p:custDataLst>
          </p:nvPr>
        </p:nvSpPr>
        <p:spPr>
          <a:xfrm>
            <a:off x="5111115" y="2194560"/>
            <a:ext cx="3052445" cy="945515"/>
          </a:xfrm>
          <a:prstGeom prst="rect"/>
          <a:noFill/>
        </p:spPr>
        <p:txBody>
          <a:bodyPr anchor="t" bIns="0" lIns="0" rIns="0" rtlCol="0" tIns="0" wrap="square"/>
          <a:p>
            <a:r>
              <a:rPr altLang="en-US" dirty="0" sz="2500" lang="zh-CN">
                <a:solidFill>
                  <a:schemeClr val="lt1">
                    <a:lumMod val="100000"/>
                  </a:schemeClr>
                </a:solidFill>
                <a:latin typeface="+mj-ea"/>
                <a:ea typeface="+mj-ea"/>
                <a:cs typeface="汉仪粗圆简" panose="02010600000101010101" charset="-122"/>
                <a:sym typeface="+mn-ea"/>
              </a:rPr>
              <a:t>添加目录标题</a:t>
            </a:r>
            <a:endParaRPr altLang="en-US" dirty="0" sz="2500" lang="zh-CN">
              <a:solidFill>
                <a:schemeClr val="lt1">
                  <a:lumMod val="100000"/>
                </a:schemeClr>
              </a:solidFill>
              <a:latin typeface="+mj-ea"/>
              <a:ea typeface="+mj-ea"/>
              <a:cs typeface="汉仪粗圆简" panose="02010600000101010101" charset="-122"/>
              <a:sym typeface="+mn-ea"/>
            </a:endParaRPr>
          </a:p>
        </p:txBody>
      </p:sp>
      <p:sp>
        <p:nvSpPr>
          <p:cNvPr id="1048850" name="序号"/>
          <p:cNvSpPr txBox="1"/>
          <p:nvPr>
            <p:custDataLst>
              <p:tags r:id="rId4"/>
            </p:custDataLst>
          </p:nvPr>
        </p:nvSpPr>
        <p:spPr>
          <a:xfrm>
            <a:off x="8554085" y="177609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Two</a:t>
            </a:r>
            <a:endParaRPr dirty="0" lang="en-US">
              <a:solidFill>
                <a:schemeClr val="accent5"/>
              </a:solidFill>
              <a:latin typeface="+mj-ea"/>
              <a:ea typeface="+mj-ea"/>
              <a:cs typeface="汉仪粗圆简" panose="02010600000101010101" charset="-122"/>
            </a:endParaRPr>
          </a:p>
        </p:txBody>
      </p:sp>
      <p:sp>
        <p:nvSpPr>
          <p:cNvPr id="1048852" name="标题"/>
          <p:cNvSpPr txBox="1"/>
          <p:nvPr>
            <p:custDataLst>
              <p:tags r:id="rId5"/>
            </p:custDataLst>
          </p:nvPr>
        </p:nvSpPr>
        <p:spPr>
          <a:xfrm>
            <a:off x="8554085" y="2194560"/>
            <a:ext cx="3052445" cy="945515"/>
          </a:xfrm>
          <a:prstGeom prst="rect"/>
          <a:noFill/>
        </p:spPr>
        <p:txBody>
          <a:bodyPr anchor="t" bIns="0" lIns="0" rIns="0" rtlCol="0" tIns="0" wrap="square">
            <a:normAutofit/>
          </a:bodyPr>
          <a:p>
            <a:r>
              <a:rPr altLang="en-US" dirty="0" sz="2500" lang="zh-CN">
                <a:solidFill>
                  <a:schemeClr val="lt1">
                    <a:lumMod val="100000"/>
                  </a:schemeClr>
                </a:solidFill>
                <a:latin typeface="+mj-ea"/>
                <a:ea typeface="+mj-ea"/>
                <a:cs typeface="汉仪粗圆简" panose="02010600000101010101" charset="-122"/>
                <a:sym typeface="+mn-ea"/>
              </a:rPr>
              <a:t>人工智能在网络搜索中的应用概述</a:t>
            </a:r>
            <a:endParaRPr altLang="en-US" dirty="0" sz="2500" lang="zh-CN">
              <a:solidFill>
                <a:schemeClr val="lt1">
                  <a:lumMod val="100000"/>
                </a:schemeClr>
              </a:solidFill>
              <a:latin typeface="+mj-ea"/>
              <a:ea typeface="+mj-ea"/>
              <a:cs typeface="汉仪粗圆简" panose="02010600000101010101" charset="-122"/>
              <a:sym typeface="+mn-ea"/>
            </a:endParaRPr>
          </a:p>
        </p:txBody>
      </p:sp>
      <p:sp>
        <p:nvSpPr>
          <p:cNvPr id="1048854" name="序号"/>
          <p:cNvSpPr txBox="1"/>
          <p:nvPr>
            <p:custDataLst>
              <p:tags r:id="rId6"/>
            </p:custDataLst>
          </p:nvPr>
        </p:nvSpPr>
        <p:spPr>
          <a:xfrm>
            <a:off x="5111115" y="322516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Three</a:t>
            </a:r>
            <a:endParaRPr dirty="0" lang="en-US">
              <a:solidFill>
                <a:schemeClr val="accent5"/>
              </a:solidFill>
              <a:latin typeface="+mj-ea"/>
              <a:ea typeface="+mj-ea"/>
              <a:cs typeface="汉仪粗圆简" panose="02010600000101010101" charset="-122"/>
            </a:endParaRPr>
          </a:p>
        </p:txBody>
      </p:sp>
      <p:sp>
        <p:nvSpPr>
          <p:cNvPr id="1048856" name="标题"/>
          <p:cNvSpPr txBox="1"/>
          <p:nvPr>
            <p:custDataLst>
              <p:tags r:id="rId7"/>
            </p:custDataLst>
          </p:nvPr>
        </p:nvSpPr>
        <p:spPr>
          <a:xfrm>
            <a:off x="5111115" y="3643630"/>
            <a:ext cx="3052445" cy="945515"/>
          </a:xfrm>
          <a:prstGeom prst="rect"/>
          <a:noFill/>
        </p:spPr>
        <p:txBody>
          <a:bodyPr anchor="t" bIns="0" lIns="0" rIns="0" rtlCol="0" tIns="0" wrap="square">
            <a:normAutofit/>
          </a:bodyPr>
          <a:p>
            <a:r>
              <a:rPr altLang="en-US" dirty="0" sz="2500" lang="zh-CN">
                <a:solidFill>
                  <a:schemeClr val="lt1">
                    <a:lumMod val="100000"/>
                  </a:schemeClr>
                </a:solidFill>
                <a:latin typeface="+mj-ea"/>
                <a:ea typeface="+mj-ea"/>
                <a:cs typeface="汉仪粗圆简" panose="02010600000101010101" charset="-122"/>
                <a:sym typeface="+mn-ea"/>
              </a:rPr>
              <a:t>人工智能在网络搜索中的具体应用</a:t>
            </a:r>
            <a:endParaRPr altLang="en-US" dirty="0" sz="2500" lang="zh-CN">
              <a:solidFill>
                <a:schemeClr val="lt1">
                  <a:lumMod val="100000"/>
                </a:schemeClr>
              </a:solidFill>
              <a:latin typeface="+mj-ea"/>
              <a:ea typeface="+mj-ea"/>
              <a:cs typeface="汉仪粗圆简" panose="02010600000101010101" charset="-122"/>
              <a:sym typeface="+mn-ea"/>
            </a:endParaRPr>
          </a:p>
        </p:txBody>
      </p:sp>
      <p:sp>
        <p:nvSpPr>
          <p:cNvPr id="1048858" name="序号"/>
          <p:cNvSpPr txBox="1"/>
          <p:nvPr>
            <p:custDataLst>
              <p:tags r:id="rId8"/>
            </p:custDataLst>
          </p:nvPr>
        </p:nvSpPr>
        <p:spPr>
          <a:xfrm>
            <a:off x="8554085" y="322516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Four</a:t>
            </a:r>
            <a:endParaRPr dirty="0" lang="en-US">
              <a:solidFill>
                <a:schemeClr val="accent5"/>
              </a:solidFill>
              <a:latin typeface="+mj-ea"/>
              <a:ea typeface="+mj-ea"/>
              <a:cs typeface="汉仪粗圆简" panose="02010600000101010101" charset="-122"/>
            </a:endParaRPr>
          </a:p>
        </p:txBody>
      </p:sp>
      <p:sp>
        <p:nvSpPr>
          <p:cNvPr id="1048860" name="标题"/>
          <p:cNvSpPr txBox="1"/>
          <p:nvPr>
            <p:custDataLst>
              <p:tags r:id="rId9"/>
            </p:custDataLst>
          </p:nvPr>
        </p:nvSpPr>
        <p:spPr>
          <a:xfrm>
            <a:off x="8554085" y="3643630"/>
            <a:ext cx="3052445" cy="945515"/>
          </a:xfrm>
          <a:prstGeom prst="rect"/>
          <a:noFill/>
        </p:spPr>
        <p:txBody>
          <a:bodyPr anchor="t" bIns="0" lIns="0" rIns="0" rtlCol="0" tIns="0" wrap="square">
            <a:normAutofit/>
          </a:bodyPr>
          <a:p>
            <a:r>
              <a:rPr altLang="en-US" dirty="0" sz="2500" lang="zh-CN">
                <a:solidFill>
                  <a:schemeClr val="lt1">
                    <a:lumMod val="100000"/>
                  </a:schemeClr>
                </a:solidFill>
                <a:latin typeface="+mj-ea"/>
                <a:ea typeface="+mj-ea"/>
                <a:cs typeface="汉仪粗圆简" panose="02010600000101010101" charset="-122"/>
                <a:sym typeface="+mn-ea"/>
              </a:rPr>
              <a:t>人工智能在网络搜索中的优势和挑战</a:t>
            </a:r>
            <a:endParaRPr altLang="en-US" dirty="0" sz="2500" lang="zh-CN">
              <a:solidFill>
                <a:schemeClr val="lt1">
                  <a:lumMod val="100000"/>
                </a:schemeClr>
              </a:solidFill>
              <a:latin typeface="+mj-ea"/>
              <a:ea typeface="+mj-ea"/>
              <a:cs typeface="汉仪粗圆简" panose="02010600000101010101" charset="-122"/>
              <a:sym typeface="+mn-ea"/>
            </a:endParaRPr>
          </a:p>
        </p:txBody>
      </p:sp>
      <p:sp>
        <p:nvSpPr>
          <p:cNvPr id="1048862" name="序号"/>
          <p:cNvSpPr txBox="1"/>
          <p:nvPr>
            <p:custDataLst>
              <p:tags r:id="rId10"/>
            </p:custDataLst>
          </p:nvPr>
        </p:nvSpPr>
        <p:spPr>
          <a:xfrm>
            <a:off x="5140325" y="475297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Five</a:t>
            </a:r>
            <a:endParaRPr dirty="0" lang="en-US">
              <a:solidFill>
                <a:schemeClr val="accent5"/>
              </a:solidFill>
              <a:latin typeface="+mj-ea"/>
              <a:ea typeface="+mj-ea"/>
              <a:cs typeface="汉仪粗圆简" panose="02010600000101010101" charset="-122"/>
            </a:endParaRPr>
          </a:p>
        </p:txBody>
      </p:sp>
      <p:sp>
        <p:nvSpPr>
          <p:cNvPr id="1048864" name="标题"/>
          <p:cNvSpPr txBox="1"/>
          <p:nvPr>
            <p:custDataLst>
              <p:tags r:id="rId11"/>
            </p:custDataLst>
          </p:nvPr>
        </p:nvSpPr>
        <p:spPr>
          <a:xfrm>
            <a:off x="5140325" y="5171440"/>
            <a:ext cx="3052445" cy="945515"/>
          </a:xfrm>
          <a:prstGeom prst="rect"/>
          <a:noFill/>
        </p:spPr>
        <p:txBody>
          <a:bodyPr anchor="t" bIns="0" lIns="0" rIns="0" rtlCol="0" tIns="0" wrap="square">
            <a:normAutofit fontScale="93571"/>
          </a:bodyPr>
          <a:p>
            <a:r>
              <a:rPr altLang="en-US" dirty="0" sz="2800" lang="zh-CN">
                <a:solidFill>
                  <a:schemeClr val="lt1">
                    <a:lumMod val="100000"/>
                  </a:schemeClr>
                </a:solidFill>
                <a:latin typeface="+mj-ea"/>
                <a:ea typeface="+mj-ea"/>
                <a:cs typeface="汉仪粗圆简" panose="02010600000101010101" charset="-122"/>
                <a:sym typeface="+mn-ea"/>
              </a:rPr>
              <a:t>未来人工智能在网络搜索中的发展趋势</a:t>
            </a:r>
            <a:endParaRPr altLang="en-US" dirty="0" sz="2800" lang="zh-CN">
              <a:solidFill>
                <a:schemeClr val="lt1">
                  <a:lumMod val="100000"/>
                </a:schemeClr>
              </a:solidFill>
              <a:latin typeface="+mj-ea"/>
              <a:ea typeface="+mj-ea"/>
              <a:cs typeface="汉仪粗圆简" panose="02010600000101010101" charset="-122"/>
              <a:sym typeface="+mn-ea"/>
            </a:endParaRPr>
          </a:p>
        </p:txBody>
      </p:sp>
    </p:spTree>
    <p:custDataLst>
      <p:tags r:id="rId12"/>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67" name=""/>
        <p:cNvGrpSpPr/>
        <p:nvPr/>
      </p:nvGrpSpPr>
      <p:grpSpPr>
        <a:xfrm>
          <a:off x="0" y="0"/>
          <a:ext cx="0" cy="0"/>
          <a:chOff x="0" y="0"/>
          <a:chExt cx="0" cy="0"/>
        </a:xfrm>
      </p:grpSpPr>
      <p:sp>
        <p:nvSpPr>
          <p:cNvPr id="1048906" name="文本占位符 2"/>
          <p:cNvSpPr>
            <a:spLocks noGrp="1"/>
          </p:cNvSpPr>
          <p:nvPr>
            <p:ph type="body" idx="2"/>
            <p:custDataLst>
              <p:tags r:id="rId1"/>
            </p:custDataLst>
          </p:nvPr>
        </p:nvSpPr>
        <p:spPr/>
        <p:txBody>
          <a:bodyPr/>
          <a:p>
            <a:r>
              <a:rPr altLang="en-US" lang="zh-CN"/>
              <a:t>PART ONE</a:t>
            </a:r>
            <a:endParaRPr altLang="en-US" lang="zh-CN"/>
          </a:p>
        </p:txBody>
      </p:sp>
      <p:sp>
        <p:nvSpPr>
          <p:cNvPr id="1048908" name="标题 4"/>
          <p:cNvSpPr>
            <a:spLocks noGrp="1"/>
          </p:cNvSpPr>
          <p:nvPr>
            <p:ph type="title" idx="1"/>
            <p:custDataLst>
              <p:tags r:id="rId2"/>
            </p:custDataLst>
          </p:nvPr>
        </p:nvSpPr>
        <p:spPr/>
        <p:txBody>
          <a:bodyPr/>
          <a:p>
            <a:r>
              <a:rPr altLang="en-US" lang="zh-CN"/>
              <a:t>单击添加章节标题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79" name=""/>
        <p:cNvGrpSpPr/>
        <p:nvPr/>
      </p:nvGrpSpPr>
      <p:grpSpPr>
        <a:xfrm>
          <a:off x="0" y="0"/>
          <a:ext cx="0" cy="0"/>
          <a:chOff x="0" y="0"/>
          <a:chExt cx="0" cy="0"/>
        </a:xfrm>
      </p:grpSpPr>
      <p:sp>
        <p:nvSpPr>
          <p:cNvPr id="1048970" name="文本占位符 2"/>
          <p:cNvSpPr>
            <a:spLocks noGrp="1"/>
          </p:cNvSpPr>
          <p:nvPr>
            <p:ph type="body" idx="2"/>
            <p:custDataLst>
              <p:tags r:id="rId1"/>
            </p:custDataLst>
          </p:nvPr>
        </p:nvSpPr>
        <p:spPr/>
        <p:txBody>
          <a:bodyPr/>
          <a:p>
            <a:r>
              <a:rPr altLang="en-US" lang="zh-CN"/>
              <a:t>PART TWO</a:t>
            </a:r>
            <a:endParaRPr altLang="en-US" lang="zh-CN"/>
          </a:p>
        </p:txBody>
      </p:sp>
      <p:sp>
        <p:nvSpPr>
          <p:cNvPr id="1048972" name="标题 4"/>
          <p:cNvSpPr>
            <a:spLocks noGrp="1"/>
          </p:cNvSpPr>
          <p:nvPr>
            <p:ph type="title" idx="1"/>
            <p:custDataLst>
              <p:tags r:id="rId2"/>
            </p:custDataLst>
          </p:nvPr>
        </p:nvSpPr>
        <p:spPr/>
        <p:txBody>
          <a:bodyPr/>
          <a:p>
            <a:r>
              <a:rPr altLang="en-US" lang="zh-CN"/>
              <a:t>人工智能在网络搜索中的应用概述</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074" name="标题 2"/>
          <p:cNvSpPr>
            <a:spLocks noGrp="1"/>
          </p:cNvSpPr>
          <p:nvPr>
            <p:ph type="title" idx="2"/>
          </p:nvPr>
        </p:nvSpPr>
        <p:spPr/>
        <p:txBody>
          <a:bodyPr/>
          <a:p>
            <a:r>
              <a:rPr altLang="en-US" lang="zh-CN"/>
              <a:t>人工智能技术的定义和分类</a:t>
            </a:r>
            <a:endParaRPr altLang="en-US" lang="zh-CN"/>
          </a:p>
        </p:txBody>
      </p:sp>
      <p:sp>
        <p:nvSpPr>
          <p:cNvPr id="1049076" name="五边形 30"/>
          <p:cNvSpPr/>
          <p:nvPr>
            <p:custDataLst>
              <p:tags r:id="rId1"/>
            </p:custDataLst>
          </p:nvPr>
        </p:nvSpPr>
        <p:spPr>
          <a:xfrm>
            <a:off x="654755" y="336559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78" name="燕尾形 36"/>
          <p:cNvSpPr/>
          <p:nvPr>
            <p:custDataLst>
              <p:tags r:id="rId2"/>
            </p:custDataLst>
          </p:nvPr>
        </p:nvSpPr>
        <p:spPr>
          <a:xfrm>
            <a:off x="3266847" y="336559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80" name="燕尾形 37"/>
          <p:cNvSpPr/>
          <p:nvPr>
            <p:custDataLst>
              <p:tags r:id="rId3"/>
            </p:custDataLst>
          </p:nvPr>
        </p:nvSpPr>
        <p:spPr>
          <a:xfrm>
            <a:off x="8491031" y="336559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82" name="燕尾形 38"/>
          <p:cNvSpPr/>
          <p:nvPr>
            <p:custDataLst>
              <p:tags r:id="rId4"/>
            </p:custDataLst>
          </p:nvPr>
        </p:nvSpPr>
        <p:spPr>
          <a:xfrm>
            <a:off x="5878939" y="336559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84" name="文本框 3"/>
          <p:cNvSpPr txBox="1"/>
          <p:nvPr>
            <p:custDataLst>
              <p:tags r:id="rId5"/>
            </p:custDataLst>
          </p:nvPr>
        </p:nvSpPr>
        <p:spPr>
          <a:xfrm>
            <a:off x="3206039" y="479942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人工智能技术的分类</a:t>
            </a:r>
            <a:endParaRPr altLang="en-US" sz="1400" lang="zh-CN" spc="150">
              <a:solidFill>
                <a:schemeClr val="tx1"/>
              </a:solidFill>
              <a:effectLst/>
              <a:latin typeface="+mn-ea"/>
              <a:sym typeface="+mn-ea"/>
            </a:endParaRPr>
          </a:p>
        </p:txBody>
      </p:sp>
      <p:sp>
        <p:nvSpPr>
          <p:cNvPr id="1049086" name="文本框 6"/>
          <p:cNvSpPr txBox="1"/>
          <p:nvPr>
            <p:custDataLst>
              <p:tags r:id="rId6"/>
            </p:custDataLst>
          </p:nvPr>
        </p:nvSpPr>
        <p:spPr>
          <a:xfrm>
            <a:off x="654755" y="171233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人工智能技术的定义</a:t>
            </a:r>
            <a:endParaRPr altLang="en-US" dirty="0" sz="1400" lang="zh-CN" spc="150">
              <a:solidFill>
                <a:schemeClr val="tx1"/>
              </a:solidFill>
              <a:effectLst/>
              <a:latin typeface="+mn-ea"/>
              <a:sym typeface="+mn-ea"/>
            </a:endParaRPr>
          </a:p>
        </p:txBody>
      </p:sp>
      <p:sp>
        <p:nvSpPr>
          <p:cNvPr id="1049088" name="文本框 7"/>
          <p:cNvSpPr txBox="1"/>
          <p:nvPr>
            <p:custDataLst>
              <p:tags r:id="rId7"/>
            </p:custDataLst>
          </p:nvPr>
        </p:nvSpPr>
        <p:spPr>
          <a:xfrm>
            <a:off x="5877177" y="171233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人工智能技术的基本原理</a:t>
            </a:r>
            <a:endParaRPr altLang="en-US" sz="1400" lang="zh-CN" spc="150">
              <a:solidFill>
                <a:schemeClr val="tx1"/>
              </a:solidFill>
              <a:effectLst/>
              <a:latin typeface="+mn-ea"/>
              <a:sym typeface="+mn-ea"/>
            </a:endParaRPr>
          </a:p>
        </p:txBody>
      </p:sp>
      <p:sp>
        <p:nvSpPr>
          <p:cNvPr id="1049090" name="文本框 8"/>
          <p:cNvSpPr txBox="1"/>
          <p:nvPr>
            <p:custDataLst>
              <p:tags r:id="rId8"/>
            </p:custDataLst>
          </p:nvPr>
        </p:nvSpPr>
        <p:spPr>
          <a:xfrm>
            <a:off x="8488387" y="479942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人工智能技术在网络搜索中的应用概述</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136" name="内容占位符 1"/>
          <p:cNvSpPr>
            <a:spLocks noGrp="1"/>
          </p:cNvSpPr>
          <p:nvPr>
            <p:ph idx="3"/>
          </p:nvPr>
        </p:nvSpPr>
        <p:spPr/>
        <p:txBody>
          <a:bodyPr>
            <a:normAutofit fontScale="37500"/>
          </a:bodyPr>
          <a:p>
            <a:r>
              <a:rPr altLang="en-US" lang="zh-CN"/>
              <a:t>网络搜索的定义：网络搜索是指通过搜索引擎对互联网上的信息进行搜索、索引和排序，以帮助用户快速找到所需信息的过程。</a:t>
            </a:r>
            <a:endParaRPr altLang="en-US" lang="zh-CN"/>
          </a:p>
          <a:p>
            <a:r>
              <a:rPr altLang="en-US" lang="zh-CN"/>
              <a:t>网络搜索的重要性：随着互联网的普及和信息量的爆炸式增长，网络搜索已经成为人们获取信息的主要途径之一。网络搜索可以帮助人们快速找到所需的信息，提高工作效率和生活质量。同时，网络搜索也是推动互联网发展的重要力量之一，为人们提供了更加便捷、高效、智能的互联网体验。  我正在写一份主题为“人工智能在网络搜索中的应用”的PPT,现在准备介绍“人工智能在网络搜索中的应用概述”,请帮我生成“人工智能在网络搜索中的应用场景”为标题的内容 人工智能在网络搜索中的应用场景</a:t>
            </a:r>
            <a:endParaRPr altLang="en-US" lang="zh-CN"/>
          </a:p>
          <a:p>
            <a:pPr lvl="1"/>
            <a:r>
              <a:rPr altLang="en-US" lang="zh-CN"/>
              <a:t>我正在写一份主题为“人工智能在网络搜索中的应用”的PPT,现在准备介绍“人工智能在网络搜索中的应用概述”,请帮我生成“人工智能在网络搜索中的应用场景”为标题的内容</a:t>
            </a:r>
            <a:endParaRPr altLang="en-US" lang="zh-CN"/>
          </a:p>
          <a:p>
            <a:pPr lvl="1"/>
            <a:r>
              <a:rPr altLang="en-US" lang="zh-CN"/>
              <a:t>人工智能在网络搜索中的应用场景</a:t>
            </a:r>
            <a:endParaRPr altLang="en-US" lang="zh-CN"/>
          </a:p>
          <a:p>
            <a:r>
              <a:rPr altLang="en-US" lang="zh-CN"/>
              <a:t>个性化推荐：根据用户的搜索历史、浏览记录等数据，人工智能可以分析用户的兴趣爱好和需求，为用户推荐相关的内容和服务。</a:t>
            </a:r>
            <a:endParaRPr altLang="en-US" lang="zh-CN"/>
          </a:p>
          <a:p>
            <a:r>
              <a:rPr altLang="en-US" lang="zh-CN"/>
              <a:t>语音搜索：通过语音识别技术，用户可以通过语音输入关键词进行搜索，提高了搜索的便捷性和效率。</a:t>
            </a:r>
            <a:endParaRPr altLang="en-US" lang="zh-CN"/>
          </a:p>
          <a:p>
            <a:r>
              <a:rPr altLang="en-US" lang="zh-CN"/>
              <a:t>图像搜索：人工智能可以通过图像识别技术，对图片中的内容进行识别和分析，帮助用户快速找到相关的图片和信息。</a:t>
            </a:r>
            <a:endParaRPr altLang="en-US" lang="zh-CN"/>
          </a:p>
          <a:p>
            <a:r>
              <a:rPr altLang="en-US" lang="zh-CN"/>
              <a:t>自然语言处理：人工智能可以对自然语言文本进行分析和处理，提取关键词、情感分析等，提高搜索的准确性和效率。  我正在写一份主题为“人工智能在网络搜索中的应用”的PPT,现在准备介绍“人工智能在网络搜索中的优势和挑战”，请帮我生成“优势”为标题的内容 优势</a:t>
            </a:r>
            <a:endParaRPr altLang="en-US" lang="zh-CN"/>
          </a:p>
          <a:p>
            <a:pPr lvl="1"/>
            <a:r>
              <a:rPr altLang="en-US" lang="zh-CN"/>
              <a:t>我正在写一份主题为“人工智能在网络搜索中的应用”的PPT,现在准备介绍“人工智能在网络搜索中的优势和挑战”，请帮我生成“优势”为标题的内容</a:t>
            </a:r>
            <a:endParaRPr altLang="en-US" lang="zh-CN"/>
          </a:p>
          <a:p>
            <a:pPr lvl="1"/>
            <a:r>
              <a:rPr altLang="en-US" lang="zh-CN"/>
              <a:t>优势</a:t>
            </a:r>
            <a:endParaRPr altLang="en-US" lang="zh-CN"/>
          </a:p>
          <a:p>
            <a:r>
              <a:rPr altLang="en-US" lang="zh-CN"/>
              <a:t>提高搜索准确性和效率：人工智能可以通过自然语言处理、图像识别等技术，提高搜索的准确性和效率，帮助用户更快地找到所需的信息。</a:t>
            </a:r>
            <a:endParaRPr altLang="en-US" lang="zh-CN"/>
          </a:p>
          <a:p>
            <a:r>
              <a:rPr altLang="en-US" lang="zh-CN"/>
              <a:t>个性化推荐：人工智能可以根据用户的兴趣爱好和需求，为用户推荐相关的内容和服务，提高用户体验。</a:t>
            </a:r>
            <a:endParaRPr altLang="en-US" lang="zh-CN"/>
          </a:p>
          <a:p>
            <a:r>
              <a:rPr altLang="en-US" lang="zh-CN"/>
              <a:t>语音搜索和图像搜索：人工智能可以通过语音识别和图像识别技术，提供更加便捷、高效的搜索方式，满足用户多样化的需求。</a:t>
            </a:r>
            <a:endParaRPr altLang="en-US" lang="zh-CN"/>
          </a:p>
          <a:p>
            <a:r>
              <a:rPr altLang="en-US" lang="zh-CN"/>
              <a:t>自动化和智能化：人工智能可以实现自动化和智能化处理，减少人工干预和错误率，提高工作效率和质量。  我正在写一份主题为“人工智能在网络搜索中的应用”的PPT,现在准备介绍“人工智能在网络搜索中的挑战”，请帮我生成“挑战”为标题的内容 挑战</a:t>
            </a:r>
            <a:endParaRPr altLang="en-US" lang="zh-CN"/>
          </a:p>
          <a:p>
            <a:pPr lvl="1"/>
            <a:r>
              <a:rPr altLang="en-US" lang="zh-CN"/>
              <a:t>我正在写一份主题为“人工智能在网络搜索中的应用”的PPT,现在准备介绍“人工智能在网络搜索中的挑战”，请帮我生成“挑战”为标题的内容</a:t>
            </a:r>
            <a:endParaRPr altLang="en-US" lang="zh-CN"/>
          </a:p>
          <a:p>
            <a:pPr lvl="1"/>
            <a:r>
              <a:rPr altLang="en-US" lang="zh-CN"/>
              <a:t>挑战</a:t>
            </a:r>
            <a:endParaRPr altLang="en-US" lang="zh-CN"/>
          </a:p>
          <a:p>
            <a:r>
              <a:rPr altLang="en-US" lang="zh-CN"/>
              <a:t>数据隐私和安全：人工智能需要大量的用户数据来进行训练和优化，但这也带来了数据隐私和安全的问题。如何保护用户隐私、防止数据泄露是人工智能在网络搜索中面临的挑战之一。</a:t>
            </a:r>
            <a:endParaRPr altLang="en-US" lang="zh-CN"/>
          </a:p>
          <a:p>
            <a:r>
              <a:rPr altLang="en-US" lang="zh-CN"/>
              <a:t>技术成熟度和稳定性：虽然人工智能技术已经取得了很大的进展，但在网络搜索中的应用还需要进一步提高技术成熟度和稳定性。如何保证算法的准确性和可靠性、避免误判和误导是人工智能在网络搜索中面临的挑战之一。</a:t>
            </a:r>
            <a:endParaRPr altLang="en-US" lang="zh-CN"/>
          </a:p>
          <a:p>
            <a:r>
              <a:rPr altLang="en-US" lang="zh-CN"/>
              <a:t>法律法规和伦理规范：随着人工智能技术的广泛应用，相关的法律法规和伦理规范也需要不断完善。如何制定合理的法律法规和伦理规范、确保人工智能技术的合法、合规、道德应用是人工智能在网络搜索中面临的挑战之一。</a:t>
            </a:r>
            <a:endParaRPr altLang="en-US" lang="zh-CN"/>
          </a:p>
          <a:p>
            <a:r>
              <a:rPr altLang="en-US" lang="zh-CN"/>
              <a:t>跨语言和跨文化问题：人工智能在网络搜索中的应用需要处理各种语言和文化背景下的信息。如何解决跨语言和跨文化问题、提高搜索的准确性和效率是人工智能在网络搜索中面临的挑战之一。</a:t>
            </a:r>
            <a:endParaRPr altLang="en-US" lang="zh-CN"/>
          </a:p>
        </p:txBody>
      </p:sp>
      <p:sp>
        <p:nvSpPr>
          <p:cNvPr id="1049138" name="标题 2"/>
          <p:cNvSpPr>
            <a:spLocks noGrp="1"/>
          </p:cNvSpPr>
          <p:nvPr>
            <p:ph type="title" idx="2"/>
          </p:nvPr>
        </p:nvSpPr>
        <p:spPr/>
        <p:txBody>
          <a:bodyPr/>
          <a:p>
            <a:r>
              <a:rPr altLang="en-US" lang="zh-CN"/>
              <a:t>网络搜索的定义和重要性</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184" name="标题 2"/>
          <p:cNvSpPr>
            <a:spLocks noGrp="1"/>
          </p:cNvSpPr>
          <p:nvPr>
            <p:ph type="title" idx="2"/>
          </p:nvPr>
        </p:nvSpPr>
        <p:spPr/>
        <p:txBody>
          <a:bodyPr/>
          <a:p>
            <a:r>
              <a:rPr altLang="en-US" lang="zh-CN"/>
              <a:t>人工智能在网络搜索中的应用场景</a:t>
            </a:r>
            <a:endParaRPr altLang="en-US" lang="zh-CN"/>
          </a:p>
        </p:txBody>
      </p:sp>
      <p:sp>
        <p:nvSpPr>
          <p:cNvPr id="1049186" name="对角圆角矩形 15"/>
          <p:cNvSpPr/>
          <p:nvPr>
            <p:custDataLst>
              <p:tags r:id="rId1"/>
            </p:custDataLst>
          </p:nvPr>
        </p:nvSpPr>
        <p:spPr>
          <a:xfrm>
            <a:off x="1545934" y="426620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8" name="对角圆角矩形 16"/>
          <p:cNvSpPr/>
          <p:nvPr>
            <p:custDataLst>
              <p:tags r:id="rId2"/>
            </p:custDataLst>
          </p:nvPr>
        </p:nvSpPr>
        <p:spPr>
          <a:xfrm>
            <a:off x="1545934" y="412558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0" name="直角三角形 17"/>
          <p:cNvSpPr/>
          <p:nvPr>
            <p:custDataLst>
              <p:tags r:id="rId3"/>
            </p:custDataLst>
          </p:nvPr>
        </p:nvSpPr>
        <p:spPr>
          <a:xfrm>
            <a:off x="2105195" y="412623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2" name="文本框 27"/>
          <p:cNvSpPr txBox="1"/>
          <p:nvPr>
            <p:custDataLst>
              <p:tags r:id="rId4"/>
            </p:custDataLst>
          </p:nvPr>
        </p:nvSpPr>
        <p:spPr>
          <a:xfrm>
            <a:off x="2141318" y="427717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自然语言处理</a:t>
            </a:r>
            <a:endParaRPr altLang="zh-CN" dirty="0" lang="en-US">
              <a:solidFill>
                <a:schemeClr val="dk1">
                  <a:lumMod val="80000"/>
                  <a:lumOff val="20000"/>
                </a:schemeClr>
              </a:solidFill>
              <a:latin typeface="+mn-ea"/>
              <a:sym typeface="+mn-ea"/>
            </a:endParaRPr>
          </a:p>
        </p:txBody>
      </p:sp>
      <p:sp>
        <p:nvSpPr>
          <p:cNvPr id="1049194" name="对角圆角矩形 52"/>
          <p:cNvSpPr/>
          <p:nvPr>
            <p:custDataLst>
              <p:tags r:id="rId5"/>
            </p:custDataLst>
          </p:nvPr>
        </p:nvSpPr>
        <p:spPr>
          <a:xfrm>
            <a:off x="1545934" y="170405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6" name="对角圆角矩形 53"/>
          <p:cNvSpPr/>
          <p:nvPr>
            <p:custDataLst>
              <p:tags r:id="rId6"/>
            </p:custDataLst>
          </p:nvPr>
        </p:nvSpPr>
        <p:spPr>
          <a:xfrm>
            <a:off x="1545934" y="156279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8" name="直角三角形 54"/>
          <p:cNvSpPr/>
          <p:nvPr>
            <p:custDataLst>
              <p:tags r:id="rId7"/>
            </p:custDataLst>
          </p:nvPr>
        </p:nvSpPr>
        <p:spPr>
          <a:xfrm>
            <a:off x="2105195" y="156343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0" name="文本框 56"/>
          <p:cNvSpPr txBox="1"/>
          <p:nvPr>
            <p:custDataLst>
              <p:tags r:id="rId8"/>
            </p:custDataLst>
          </p:nvPr>
        </p:nvSpPr>
        <p:spPr>
          <a:xfrm>
            <a:off x="2141318" y="170728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搜索引擎优化</a:t>
            </a:r>
            <a:endParaRPr altLang="en-US" dirty="0" lang="zh-CN">
              <a:solidFill>
                <a:schemeClr val="dk1">
                  <a:lumMod val="80000"/>
                  <a:lumOff val="20000"/>
                </a:schemeClr>
              </a:solidFill>
              <a:latin typeface="+mn-ea"/>
              <a:sym typeface="+mn-ea"/>
            </a:endParaRPr>
          </a:p>
        </p:txBody>
      </p:sp>
      <p:sp>
        <p:nvSpPr>
          <p:cNvPr id="1049202" name="对角圆角矩形 5"/>
          <p:cNvSpPr/>
          <p:nvPr>
            <p:custDataLst>
              <p:tags r:id="rId9"/>
            </p:custDataLst>
          </p:nvPr>
        </p:nvSpPr>
        <p:spPr>
          <a:xfrm>
            <a:off x="1545934" y="2985131"/>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4" name="对角圆角矩形 6"/>
          <p:cNvSpPr/>
          <p:nvPr>
            <p:custDataLst>
              <p:tags r:id="rId10"/>
            </p:custDataLst>
          </p:nvPr>
        </p:nvSpPr>
        <p:spPr>
          <a:xfrm>
            <a:off x="1545934" y="284386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6" name="直角三角形 7"/>
          <p:cNvSpPr/>
          <p:nvPr>
            <p:custDataLst>
              <p:tags r:id="rId11"/>
            </p:custDataLst>
          </p:nvPr>
        </p:nvSpPr>
        <p:spPr>
          <a:xfrm>
            <a:off x="2105195" y="284515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8" name="文本框 8"/>
          <p:cNvSpPr txBox="1"/>
          <p:nvPr>
            <p:custDataLst>
              <p:tags r:id="rId12"/>
            </p:custDataLst>
          </p:nvPr>
        </p:nvSpPr>
        <p:spPr>
          <a:xfrm>
            <a:off x="2141318" y="299609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智能推荐系统</a:t>
            </a:r>
            <a:endParaRPr altLang="en-US" dirty="0" lang="zh-CN">
              <a:solidFill>
                <a:schemeClr val="dk1">
                  <a:lumMod val="80000"/>
                  <a:lumOff val="20000"/>
                </a:schemeClr>
              </a:solidFill>
              <a:latin typeface="+mn-ea"/>
              <a:sym typeface="+mn-ea"/>
            </a:endParaRPr>
          </a:p>
        </p:txBody>
      </p:sp>
      <p:sp>
        <p:nvSpPr>
          <p:cNvPr id="1049210" name="对角圆角矩形 9"/>
          <p:cNvSpPr/>
          <p:nvPr>
            <p:custDataLst>
              <p:tags r:id="rId13"/>
            </p:custDataLst>
          </p:nvPr>
        </p:nvSpPr>
        <p:spPr>
          <a:xfrm>
            <a:off x="1545934" y="554792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2" name="对角圆角矩形 10"/>
          <p:cNvSpPr/>
          <p:nvPr>
            <p:custDataLst>
              <p:tags r:id="rId14"/>
            </p:custDataLst>
          </p:nvPr>
        </p:nvSpPr>
        <p:spPr>
          <a:xfrm>
            <a:off x="1545934" y="540666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4" name="直角三角形 11"/>
          <p:cNvSpPr/>
          <p:nvPr>
            <p:custDataLst>
              <p:tags r:id="rId15"/>
            </p:custDataLst>
          </p:nvPr>
        </p:nvSpPr>
        <p:spPr>
          <a:xfrm>
            <a:off x="2105195" y="540730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6" name="文本框 12"/>
          <p:cNvSpPr txBox="1"/>
          <p:nvPr>
            <p:custDataLst>
              <p:tags r:id="rId16"/>
            </p:custDataLst>
          </p:nvPr>
        </p:nvSpPr>
        <p:spPr>
          <a:xfrm>
            <a:off x="2141318" y="555824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图像识别和语音识别</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23" name=""/>
        <p:cNvGrpSpPr/>
        <p:nvPr/>
      </p:nvGrpSpPr>
      <p:grpSpPr>
        <a:xfrm>
          <a:off x="0" y="0"/>
          <a:ext cx="0" cy="0"/>
          <a:chOff x="0" y="0"/>
          <a:chExt cx="0" cy="0"/>
        </a:xfrm>
      </p:grpSpPr>
      <p:sp>
        <p:nvSpPr>
          <p:cNvPr id="1049262" name="文本占位符 2"/>
          <p:cNvSpPr>
            <a:spLocks noGrp="1"/>
          </p:cNvSpPr>
          <p:nvPr>
            <p:ph type="body" idx="2"/>
            <p:custDataLst>
              <p:tags r:id="rId1"/>
            </p:custDataLst>
          </p:nvPr>
        </p:nvSpPr>
        <p:spPr/>
        <p:txBody>
          <a:bodyPr/>
          <a:p>
            <a:r>
              <a:rPr altLang="en-US" lang="zh-CN"/>
              <a:t>PART THREE</a:t>
            </a:r>
            <a:endParaRPr altLang="en-US" lang="zh-CN"/>
          </a:p>
        </p:txBody>
      </p:sp>
      <p:sp>
        <p:nvSpPr>
          <p:cNvPr id="1049264" name="标题 4"/>
          <p:cNvSpPr>
            <a:spLocks noGrp="1"/>
          </p:cNvSpPr>
          <p:nvPr>
            <p:ph type="title" idx="1"/>
            <p:custDataLst>
              <p:tags r:id="rId2"/>
            </p:custDataLst>
          </p:nvPr>
        </p:nvSpPr>
        <p:spPr/>
        <p:txBody>
          <a:bodyPr/>
          <a:p>
            <a:r>
              <a:rPr altLang="en-US" lang="zh-CN"/>
              <a:t>人工智能在网络搜索中的具体应用</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43" name=""/>
        <p:cNvGrpSpPr/>
        <p:nvPr/>
      </p:nvGrpSpPr>
      <p:grpSpPr>
        <a:xfrm>
          <a:off x="0" y="0"/>
          <a:ext cx="0" cy="0"/>
          <a:chOff x="0" y="0"/>
          <a:chExt cx="0" cy="0"/>
        </a:xfrm>
      </p:grpSpPr>
      <p:sp>
        <p:nvSpPr>
          <p:cNvPr id="1049366" name="标题 2"/>
          <p:cNvSpPr>
            <a:spLocks noGrp="1"/>
          </p:cNvSpPr>
          <p:nvPr>
            <p:ph type="title" idx="2"/>
          </p:nvPr>
        </p:nvSpPr>
        <p:spPr/>
        <p:txBody>
          <a:bodyPr/>
          <a:p>
            <a:r>
              <a:rPr altLang="en-US" lang="zh-CN"/>
              <a:t>自然语言处理技术</a:t>
            </a:r>
            <a:endParaRPr altLang="en-US" lang="zh-CN"/>
          </a:p>
        </p:txBody>
      </p:sp>
      <p:sp>
        <p:nvSpPr>
          <p:cNvPr id="1049368" name="五边形 30"/>
          <p:cNvSpPr/>
          <p:nvPr>
            <p:custDataLst>
              <p:tags r:id="rId1"/>
            </p:custDataLst>
          </p:nvPr>
        </p:nvSpPr>
        <p:spPr>
          <a:xfrm>
            <a:off x="654755" y="336559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70" name="燕尾形 36"/>
          <p:cNvSpPr/>
          <p:nvPr>
            <p:custDataLst>
              <p:tags r:id="rId2"/>
            </p:custDataLst>
          </p:nvPr>
        </p:nvSpPr>
        <p:spPr>
          <a:xfrm>
            <a:off x="3266847" y="336559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72" name="燕尾形 37"/>
          <p:cNvSpPr/>
          <p:nvPr>
            <p:custDataLst>
              <p:tags r:id="rId3"/>
            </p:custDataLst>
          </p:nvPr>
        </p:nvSpPr>
        <p:spPr>
          <a:xfrm>
            <a:off x="8491031" y="336559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74" name="燕尾形 38"/>
          <p:cNvSpPr/>
          <p:nvPr>
            <p:custDataLst>
              <p:tags r:id="rId4"/>
            </p:custDataLst>
          </p:nvPr>
        </p:nvSpPr>
        <p:spPr>
          <a:xfrm>
            <a:off x="5878939" y="336559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76" name="文本框 3"/>
          <p:cNvSpPr txBox="1"/>
          <p:nvPr>
            <p:custDataLst>
              <p:tags r:id="rId5"/>
            </p:custDataLst>
          </p:nvPr>
        </p:nvSpPr>
        <p:spPr>
          <a:xfrm>
            <a:off x="3206039" y="479942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语义搜索：通过理解文本的语义，提高搜索的准确性和效率</a:t>
            </a:r>
            <a:endParaRPr altLang="en-US" sz="1400" lang="zh-CN" spc="150">
              <a:solidFill>
                <a:schemeClr val="tx1"/>
              </a:solidFill>
              <a:effectLst/>
              <a:latin typeface="+mn-ea"/>
              <a:sym typeface="+mn-ea"/>
            </a:endParaRPr>
          </a:p>
        </p:txBody>
      </p:sp>
      <p:sp>
        <p:nvSpPr>
          <p:cNvPr id="1049378" name="文本框 6"/>
          <p:cNvSpPr txBox="1"/>
          <p:nvPr>
            <p:custDataLst>
              <p:tags r:id="rId6"/>
            </p:custDataLst>
          </p:nvPr>
        </p:nvSpPr>
        <p:spPr>
          <a:xfrm>
            <a:off x="654755" y="171233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文本分类与情感分析：对文本进行分类和情感分析，帮助用户快速找到所需信息</a:t>
            </a:r>
            <a:endParaRPr altLang="en-US" dirty="0" sz="1400" lang="zh-CN" spc="150">
              <a:solidFill>
                <a:schemeClr val="tx1"/>
              </a:solidFill>
              <a:effectLst/>
              <a:latin typeface="+mn-ea"/>
              <a:sym typeface="+mn-ea"/>
            </a:endParaRPr>
          </a:p>
        </p:txBody>
      </p:sp>
      <p:sp>
        <p:nvSpPr>
          <p:cNvPr id="1049380" name="文本框 7"/>
          <p:cNvSpPr txBox="1"/>
          <p:nvPr>
            <p:custDataLst>
              <p:tags r:id="rId7"/>
            </p:custDataLst>
          </p:nvPr>
        </p:nvSpPr>
        <p:spPr>
          <a:xfrm>
            <a:off x="5877177" y="171233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问答系统：根据用户的问题，自动回答相关问题，提供准确的信息</a:t>
            </a:r>
            <a:endParaRPr altLang="en-US" sz="1400" lang="zh-CN" spc="150">
              <a:solidFill>
                <a:schemeClr val="tx1"/>
              </a:solidFill>
              <a:effectLst/>
              <a:latin typeface="+mn-ea"/>
              <a:sym typeface="+mn-ea"/>
            </a:endParaRPr>
          </a:p>
        </p:txBody>
      </p:sp>
      <p:sp>
        <p:nvSpPr>
          <p:cNvPr id="1049382" name="文本框 8"/>
          <p:cNvSpPr txBox="1"/>
          <p:nvPr>
            <p:custDataLst>
              <p:tags r:id="rId8"/>
            </p:custDataLst>
          </p:nvPr>
        </p:nvSpPr>
        <p:spPr>
          <a:xfrm>
            <a:off x="8488387" y="479942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机器翻译：将文本自动翻译成多种语言，促进跨语言交流和理解</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51" name=""/>
        <p:cNvGrpSpPr/>
        <p:nvPr/>
      </p:nvGrpSpPr>
      <p:grpSpPr>
        <a:xfrm>
          <a:off x="0" y="0"/>
          <a:ext cx="0" cy="0"/>
          <a:chOff x="0" y="0"/>
          <a:chExt cx="0" cy="0"/>
        </a:xfrm>
      </p:grpSpPr>
      <p:sp>
        <p:nvSpPr>
          <p:cNvPr id="1049428" name="标题 2"/>
          <p:cNvSpPr>
            <a:spLocks noGrp="1"/>
          </p:cNvSpPr>
          <p:nvPr>
            <p:ph type="title" idx="2"/>
          </p:nvPr>
        </p:nvSpPr>
        <p:spPr/>
        <p:txBody>
          <a:bodyPr/>
          <a:p>
            <a:r>
              <a:rPr altLang="en-US" lang="zh-CN"/>
              <a:t>机器学习技术</a:t>
            </a:r>
            <a:endParaRPr altLang="en-US" lang="zh-CN"/>
          </a:p>
        </p:txBody>
      </p:sp>
      <p:sp>
        <p:nvSpPr>
          <p:cNvPr id="1049430" name="任意多边形 20"/>
          <p:cNvSpPr/>
          <p:nvPr>
            <p:custDataLst>
              <p:tags r:id="rId1"/>
            </p:custDataLst>
          </p:nvPr>
        </p:nvSpPr>
        <p:spPr>
          <a:xfrm rot="2700000">
            <a:off x="1768926"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32" name="文本框 24"/>
          <p:cNvSpPr txBox="1"/>
          <p:nvPr>
            <p:custDataLst>
              <p:tags r:id="rId2"/>
            </p:custDataLst>
          </p:nvPr>
        </p:nvSpPr>
        <p:spPr bwMode="auto">
          <a:xfrm>
            <a:off x="1414497"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定义：机器学习是一种使计算机系统能够从数据中学习并改进其性能的技术</a:t>
            </a:r>
            <a:endParaRPr altLang="en-US" dirty="0" sz="2000" lang="zh-CN" spc="150">
              <a:solidFill>
                <a:schemeClr val="tx1">
                  <a:lumMod val="75000"/>
                  <a:lumOff val="25000"/>
                </a:schemeClr>
              </a:solidFill>
              <a:latin typeface="+mn-ea"/>
              <a:sym typeface="+mn-ea"/>
            </a:endParaRPr>
          </a:p>
        </p:txBody>
      </p:sp>
      <p:sp>
        <p:nvSpPr>
          <p:cNvPr id="1049434" name="矩形 42"/>
          <p:cNvSpPr/>
          <p:nvPr>
            <p:custDataLst>
              <p:tags r:id="rId3"/>
            </p:custDataLst>
          </p:nvPr>
        </p:nvSpPr>
        <p:spPr>
          <a:xfrm>
            <a:off x="1546031" y="291636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36" name="任意多边形 18"/>
          <p:cNvSpPr/>
          <p:nvPr>
            <p:custDataLst>
              <p:tags r:id="rId4"/>
            </p:custDataLst>
          </p:nvPr>
        </p:nvSpPr>
        <p:spPr>
          <a:xfrm rot="5400000">
            <a:off x="4257058"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38" name="文本框 27"/>
          <p:cNvSpPr txBox="1"/>
          <p:nvPr>
            <p:custDataLst>
              <p:tags r:id="rId5"/>
            </p:custDataLst>
          </p:nvPr>
        </p:nvSpPr>
        <p:spPr bwMode="auto">
          <a:xfrm>
            <a:off x="3901980"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在网络搜索中的应用：通过训练模型来提高搜索准确性和效率</a:t>
            </a:r>
            <a:endParaRPr altLang="en-US" dirty="0" sz="2000" lang="zh-CN" spc="150">
              <a:solidFill>
                <a:schemeClr val="tx1">
                  <a:lumMod val="75000"/>
                  <a:lumOff val="25000"/>
                </a:schemeClr>
              </a:solidFill>
              <a:latin typeface="+mn-ea"/>
              <a:sym typeface="+mn-ea"/>
            </a:endParaRPr>
          </a:p>
        </p:txBody>
      </p:sp>
      <p:sp>
        <p:nvSpPr>
          <p:cNvPr id="1049440" name="矩形 43"/>
          <p:cNvSpPr/>
          <p:nvPr>
            <p:custDataLst>
              <p:tags r:id="rId6"/>
            </p:custDataLst>
          </p:nvPr>
        </p:nvSpPr>
        <p:spPr>
          <a:xfrm>
            <a:off x="4034162" y="291636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42" name="任意多边形 21"/>
          <p:cNvSpPr/>
          <p:nvPr>
            <p:custDataLst>
              <p:tags r:id="rId7"/>
            </p:custDataLst>
          </p:nvPr>
        </p:nvSpPr>
        <p:spPr>
          <a:xfrm rot="18900000" flipH="1">
            <a:off x="6744541"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44" name="文本框 30"/>
          <p:cNvSpPr txBox="1"/>
          <p:nvPr>
            <p:custDataLst>
              <p:tags r:id="rId8"/>
            </p:custDataLst>
          </p:nvPr>
        </p:nvSpPr>
        <p:spPr bwMode="auto">
          <a:xfrm>
            <a:off x="6390112"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常见算法：分类算法、聚类算法、回归算法等</a:t>
            </a:r>
            <a:endParaRPr altLang="en-US" dirty="0" sz="2000" lang="zh-CN" spc="150">
              <a:solidFill>
                <a:schemeClr val="tx1">
                  <a:lumMod val="75000"/>
                  <a:lumOff val="25000"/>
                </a:schemeClr>
              </a:solidFill>
              <a:latin typeface="+mn-ea"/>
              <a:sym typeface="+mn-ea"/>
            </a:endParaRPr>
          </a:p>
        </p:txBody>
      </p:sp>
      <p:sp>
        <p:nvSpPr>
          <p:cNvPr id="1049446" name="矩形 44"/>
          <p:cNvSpPr/>
          <p:nvPr>
            <p:custDataLst>
              <p:tags r:id="rId9"/>
            </p:custDataLst>
          </p:nvPr>
        </p:nvSpPr>
        <p:spPr>
          <a:xfrm>
            <a:off x="6520998" y="291636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48" name="任意多边形 22"/>
          <p:cNvSpPr/>
          <p:nvPr>
            <p:custDataLst>
              <p:tags r:id="rId10"/>
            </p:custDataLst>
          </p:nvPr>
        </p:nvSpPr>
        <p:spPr>
          <a:xfrm rot="2700000" flipH="1" flipV="1">
            <a:off x="9232025"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50" name="文本框 33"/>
          <p:cNvSpPr txBox="1"/>
          <p:nvPr>
            <p:custDataLst>
              <p:tags r:id="rId11"/>
            </p:custDataLst>
          </p:nvPr>
        </p:nvSpPr>
        <p:spPr bwMode="auto">
          <a:xfrm>
            <a:off x="8877596"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优势：能够处理大量数据，提高搜索精度和效率，减少人工干预</a:t>
            </a:r>
            <a:endParaRPr altLang="en-US" dirty="0" sz="2000" lang="zh-CN" spc="150">
              <a:solidFill>
                <a:schemeClr val="tx1">
                  <a:lumMod val="75000"/>
                  <a:lumOff val="25000"/>
                </a:schemeClr>
              </a:solidFill>
              <a:latin typeface="+mn-ea"/>
              <a:sym typeface="+mn-ea"/>
            </a:endParaRPr>
          </a:p>
        </p:txBody>
      </p:sp>
      <p:sp>
        <p:nvSpPr>
          <p:cNvPr id="1049452" name="矩形 45"/>
          <p:cNvSpPr/>
          <p:nvPr>
            <p:custDataLst>
              <p:tags r:id="rId12"/>
            </p:custDataLst>
          </p:nvPr>
        </p:nvSpPr>
        <p:spPr>
          <a:xfrm>
            <a:off x="9009130" y="291636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59" name=""/>
        <p:cNvGrpSpPr/>
        <p:nvPr/>
      </p:nvGrpSpPr>
      <p:grpSpPr>
        <a:xfrm>
          <a:off x="0" y="0"/>
          <a:ext cx="0" cy="0"/>
          <a:chOff x="0" y="0"/>
          <a:chExt cx="0" cy="0"/>
        </a:xfrm>
      </p:grpSpPr>
      <p:sp>
        <p:nvSpPr>
          <p:cNvPr id="1049498" name="标题 2"/>
          <p:cNvSpPr>
            <a:spLocks noGrp="1"/>
          </p:cNvSpPr>
          <p:nvPr>
            <p:ph type="title" idx="2"/>
          </p:nvPr>
        </p:nvSpPr>
        <p:spPr/>
        <p:txBody>
          <a:bodyPr/>
          <a:p>
            <a:r>
              <a:rPr altLang="en-US" lang="zh-CN"/>
              <a:t>深度学习技术</a:t>
            </a:r>
            <a:endParaRPr altLang="en-US" lang="zh-CN"/>
          </a:p>
        </p:txBody>
      </p:sp>
      <p:sp>
        <p:nvSpPr>
          <p:cNvPr id="1049500" name="五边形 30"/>
          <p:cNvSpPr/>
          <p:nvPr>
            <p:custDataLst>
              <p:tags r:id="rId1"/>
            </p:custDataLst>
          </p:nvPr>
        </p:nvSpPr>
        <p:spPr>
          <a:xfrm>
            <a:off x="654755" y="336559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02" name="燕尾形 36"/>
          <p:cNvSpPr/>
          <p:nvPr>
            <p:custDataLst>
              <p:tags r:id="rId2"/>
            </p:custDataLst>
          </p:nvPr>
        </p:nvSpPr>
        <p:spPr>
          <a:xfrm>
            <a:off x="3266847" y="336559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04" name="燕尾形 37"/>
          <p:cNvSpPr/>
          <p:nvPr>
            <p:custDataLst>
              <p:tags r:id="rId3"/>
            </p:custDataLst>
          </p:nvPr>
        </p:nvSpPr>
        <p:spPr>
          <a:xfrm>
            <a:off x="8491031" y="336559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06" name="燕尾形 38"/>
          <p:cNvSpPr/>
          <p:nvPr>
            <p:custDataLst>
              <p:tags r:id="rId4"/>
            </p:custDataLst>
          </p:nvPr>
        </p:nvSpPr>
        <p:spPr>
          <a:xfrm>
            <a:off x="5878939" y="336559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08" name="文本框 3"/>
          <p:cNvSpPr txBox="1"/>
          <p:nvPr>
            <p:custDataLst>
              <p:tags r:id="rId5"/>
            </p:custDataLst>
          </p:nvPr>
        </p:nvSpPr>
        <p:spPr>
          <a:xfrm>
            <a:off x="3206039" y="479942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自然语言处理：提高搜索准确性和用户体验</a:t>
            </a:r>
            <a:endParaRPr altLang="en-US" sz="1400" lang="zh-CN" spc="150">
              <a:solidFill>
                <a:schemeClr val="tx1"/>
              </a:solidFill>
              <a:effectLst/>
              <a:latin typeface="+mn-ea"/>
              <a:sym typeface="+mn-ea"/>
            </a:endParaRPr>
          </a:p>
        </p:txBody>
      </p:sp>
      <p:sp>
        <p:nvSpPr>
          <p:cNvPr id="1049510" name="文本框 6"/>
          <p:cNvSpPr txBox="1"/>
          <p:nvPr>
            <p:custDataLst>
              <p:tags r:id="rId6"/>
            </p:custDataLst>
          </p:nvPr>
        </p:nvSpPr>
        <p:spPr>
          <a:xfrm>
            <a:off x="654755" y="171233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神经网络模型：用于搜索结果的排序和推荐</a:t>
            </a:r>
            <a:endParaRPr altLang="en-US" dirty="0" sz="1400" lang="zh-CN" spc="150">
              <a:solidFill>
                <a:schemeClr val="tx1"/>
              </a:solidFill>
              <a:effectLst/>
              <a:latin typeface="+mn-ea"/>
              <a:sym typeface="+mn-ea"/>
            </a:endParaRPr>
          </a:p>
        </p:txBody>
      </p:sp>
      <p:sp>
        <p:nvSpPr>
          <p:cNvPr id="1049512" name="文本框 7"/>
          <p:cNvSpPr txBox="1"/>
          <p:nvPr>
            <p:custDataLst>
              <p:tags r:id="rId7"/>
            </p:custDataLst>
          </p:nvPr>
        </p:nvSpPr>
        <p:spPr>
          <a:xfrm>
            <a:off x="5877177" y="171233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图像识别：支持图像搜索和结果优化</a:t>
            </a:r>
            <a:endParaRPr altLang="en-US" sz="1400" lang="zh-CN" spc="150">
              <a:solidFill>
                <a:schemeClr val="tx1"/>
              </a:solidFill>
              <a:effectLst/>
              <a:latin typeface="+mn-ea"/>
              <a:sym typeface="+mn-ea"/>
            </a:endParaRPr>
          </a:p>
        </p:txBody>
      </p:sp>
      <p:sp>
        <p:nvSpPr>
          <p:cNvPr id="1049514" name="文本框 8"/>
          <p:cNvSpPr txBox="1"/>
          <p:nvPr>
            <p:custDataLst>
              <p:tags r:id="rId8"/>
            </p:custDataLst>
          </p:nvPr>
        </p:nvSpPr>
        <p:spPr>
          <a:xfrm>
            <a:off x="8488387" y="479942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语音识别：支持语音搜索和智能问答</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67" name=""/>
        <p:cNvGrpSpPr/>
        <p:nvPr/>
      </p:nvGrpSpPr>
      <p:grpSpPr>
        <a:xfrm>
          <a:off x="0" y="0"/>
          <a:ext cx="0" cy="0"/>
          <a:chOff x="0" y="0"/>
          <a:chExt cx="0" cy="0"/>
        </a:xfrm>
      </p:grpSpPr>
      <p:sp>
        <p:nvSpPr>
          <p:cNvPr id="1049560" name="标题 2"/>
          <p:cNvSpPr>
            <a:spLocks noGrp="1"/>
          </p:cNvSpPr>
          <p:nvPr>
            <p:ph type="title" idx="2"/>
          </p:nvPr>
        </p:nvSpPr>
        <p:spPr/>
        <p:txBody>
          <a:bodyPr/>
          <a:p>
            <a:r>
              <a:rPr altLang="en-US" lang="zh-CN"/>
              <a:t>智能推荐技术</a:t>
            </a:r>
            <a:endParaRPr altLang="en-US" lang="zh-CN"/>
          </a:p>
        </p:txBody>
      </p:sp>
      <p:sp>
        <p:nvSpPr>
          <p:cNvPr id="1049562" name="圆角矩形 3"/>
          <p:cNvSpPr/>
          <p:nvPr>
            <p:custDataLst>
              <p:tags r:id="rId1"/>
            </p:custDataLst>
          </p:nvPr>
        </p:nvSpPr>
        <p:spPr>
          <a:xfrm rot="16200000">
            <a:off x="5655725" y="-343472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64" name="圆角矩形 4"/>
          <p:cNvSpPr/>
          <p:nvPr>
            <p:custDataLst>
              <p:tags r:id="rId2"/>
            </p:custDataLst>
          </p:nvPr>
        </p:nvSpPr>
        <p:spPr>
          <a:xfrm rot="16200000">
            <a:off x="247862" y="197314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66" name="圆角矩形 5"/>
          <p:cNvSpPr/>
          <p:nvPr>
            <p:custDataLst>
              <p:tags r:id="rId3"/>
            </p:custDataLst>
          </p:nvPr>
        </p:nvSpPr>
        <p:spPr>
          <a:xfrm rot="16200000">
            <a:off x="5656999" y="-216224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68" name="圆角矩形 6"/>
          <p:cNvSpPr/>
          <p:nvPr>
            <p:custDataLst>
              <p:tags r:id="rId4"/>
            </p:custDataLst>
          </p:nvPr>
        </p:nvSpPr>
        <p:spPr>
          <a:xfrm rot="16200000">
            <a:off x="249136" y="324625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70" name="圆角矩形 9"/>
          <p:cNvSpPr/>
          <p:nvPr>
            <p:custDataLst>
              <p:tags r:id="rId5"/>
            </p:custDataLst>
          </p:nvPr>
        </p:nvSpPr>
        <p:spPr>
          <a:xfrm rot="16200000">
            <a:off x="5655725" y="-91398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72" name="圆角矩形 10"/>
          <p:cNvSpPr/>
          <p:nvPr>
            <p:custDataLst>
              <p:tags r:id="rId6"/>
            </p:custDataLst>
          </p:nvPr>
        </p:nvSpPr>
        <p:spPr>
          <a:xfrm rot="16200000">
            <a:off x="247862" y="449388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74" name="圆角矩形 11"/>
          <p:cNvSpPr/>
          <p:nvPr>
            <p:custDataLst>
              <p:tags r:id="rId7"/>
            </p:custDataLst>
          </p:nvPr>
        </p:nvSpPr>
        <p:spPr>
          <a:xfrm rot="16200000">
            <a:off x="5656999" y="35785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76" name="圆角矩形 12"/>
          <p:cNvSpPr/>
          <p:nvPr>
            <p:custDataLst>
              <p:tags r:id="rId8"/>
            </p:custDataLst>
          </p:nvPr>
        </p:nvSpPr>
        <p:spPr>
          <a:xfrm rot="16200000">
            <a:off x="249136" y="576635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78" name="文本框 7"/>
          <p:cNvSpPr txBox="1"/>
          <p:nvPr>
            <p:custDataLst>
              <p:tags r:id="rId9"/>
            </p:custDataLst>
          </p:nvPr>
        </p:nvSpPr>
        <p:spPr>
          <a:xfrm>
            <a:off x="1118269" y="4083528"/>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工作原理：通过分析用户历史行为、兴趣偏好等信息，为用户推荐相关内容</a:t>
            </a:r>
            <a:endParaRPr altLang="en-US" dirty="0" sz="2400" lang="zh-CN">
              <a:latin typeface="+mn-ea"/>
              <a:ea typeface="+mn-ea"/>
            </a:endParaRPr>
          </a:p>
        </p:txBody>
      </p:sp>
      <p:sp>
        <p:nvSpPr>
          <p:cNvPr id="1049580" name="文本框 8"/>
          <p:cNvSpPr txBox="1"/>
          <p:nvPr>
            <p:custDataLst>
              <p:tags r:id="rId10"/>
            </p:custDataLst>
          </p:nvPr>
        </p:nvSpPr>
        <p:spPr>
          <a:xfrm>
            <a:off x="1118269" y="535664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优势：提高用户体验，增加用户黏性，提高转化率</a:t>
            </a:r>
            <a:endParaRPr altLang="en-US" dirty="0" sz="2400" lang="zh-CN">
              <a:latin typeface="+mn-ea"/>
              <a:ea typeface="+mn-ea"/>
            </a:endParaRPr>
          </a:p>
        </p:txBody>
      </p:sp>
      <p:sp>
        <p:nvSpPr>
          <p:cNvPr id="1049582" name="文本框 13"/>
          <p:cNvSpPr txBox="1"/>
          <p:nvPr>
            <p:custDataLst>
              <p:tags r:id="rId11"/>
            </p:custDataLst>
          </p:nvPr>
        </p:nvSpPr>
        <p:spPr>
          <a:xfrm>
            <a:off x="1118269" y="156279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定义：智能推荐技术是一种基于用户行为和兴趣的个性化推荐技术</a:t>
            </a:r>
            <a:endParaRPr altLang="en-US" dirty="0" sz="2400" lang="zh-CN">
              <a:latin typeface="+mn-ea"/>
              <a:ea typeface="+mn-ea"/>
            </a:endParaRPr>
          </a:p>
        </p:txBody>
      </p:sp>
      <p:sp>
        <p:nvSpPr>
          <p:cNvPr id="1049584" name="文本框 14"/>
          <p:cNvSpPr txBox="1"/>
          <p:nvPr>
            <p:custDataLst>
              <p:tags r:id="rId12"/>
            </p:custDataLst>
          </p:nvPr>
        </p:nvSpPr>
        <p:spPr>
          <a:xfrm>
            <a:off x="1118269" y="283717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应用场景：电商、音乐、视频等领域</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75" name=""/>
        <p:cNvGrpSpPr/>
        <p:nvPr/>
      </p:nvGrpSpPr>
      <p:grpSpPr>
        <a:xfrm>
          <a:off x="0" y="0"/>
          <a:ext cx="0" cy="0"/>
          <a:chOff x="0" y="0"/>
          <a:chExt cx="0" cy="0"/>
        </a:xfrm>
      </p:grpSpPr>
      <p:sp>
        <p:nvSpPr>
          <p:cNvPr id="1049630" name="文本占位符 2"/>
          <p:cNvSpPr>
            <a:spLocks noGrp="1"/>
          </p:cNvSpPr>
          <p:nvPr>
            <p:ph type="body" idx="2"/>
            <p:custDataLst>
              <p:tags r:id="rId1"/>
            </p:custDataLst>
          </p:nvPr>
        </p:nvSpPr>
        <p:spPr/>
        <p:txBody>
          <a:bodyPr/>
          <a:p>
            <a:r>
              <a:rPr altLang="en-US" lang="zh-CN"/>
              <a:t>PART FOUR</a:t>
            </a:r>
            <a:endParaRPr altLang="en-US" lang="zh-CN"/>
          </a:p>
        </p:txBody>
      </p:sp>
      <p:sp>
        <p:nvSpPr>
          <p:cNvPr id="1049632" name="标题 4"/>
          <p:cNvSpPr>
            <a:spLocks noGrp="1"/>
          </p:cNvSpPr>
          <p:nvPr>
            <p:ph type="title" idx="1"/>
            <p:custDataLst>
              <p:tags r:id="rId2"/>
            </p:custDataLst>
          </p:nvPr>
        </p:nvSpPr>
        <p:spPr/>
        <p:txBody>
          <a:bodyPr/>
          <a:p>
            <a:r>
              <a:rPr altLang="en-US" lang="zh-CN"/>
              <a:t>人工智能在网络搜索中的优势和挑战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734" name="标题 2"/>
          <p:cNvSpPr>
            <a:spLocks noGrp="1"/>
          </p:cNvSpPr>
          <p:nvPr>
            <p:ph type="title" idx="2"/>
          </p:nvPr>
        </p:nvSpPr>
        <p:spPr/>
        <p:txBody>
          <a:bodyPr/>
          <a:p>
            <a:r>
              <a:rPr altLang="en-US" lang="zh-CN"/>
              <a:t>提高搜索准确性和效率</a:t>
            </a:r>
            <a:endParaRPr altLang="en-US" lang="zh-CN"/>
          </a:p>
        </p:txBody>
      </p:sp>
      <p:sp>
        <p:nvSpPr>
          <p:cNvPr id="1049736" name="椭圆 262"/>
          <p:cNvSpPr/>
          <p:nvPr>
            <p:custDataLst>
              <p:tags r:id="rId1"/>
            </p:custDataLst>
          </p:nvPr>
        </p:nvSpPr>
        <p:spPr>
          <a:xfrm>
            <a:off x="2460516" y="419466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38" name="椭圆 263"/>
          <p:cNvSpPr/>
          <p:nvPr>
            <p:custDataLst>
              <p:tags r:id="rId2"/>
            </p:custDataLst>
          </p:nvPr>
        </p:nvSpPr>
        <p:spPr>
          <a:xfrm>
            <a:off x="3312747" y="427504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40" name="椭圆 264"/>
          <p:cNvSpPr/>
          <p:nvPr>
            <p:custDataLst>
              <p:tags r:id="rId3"/>
            </p:custDataLst>
          </p:nvPr>
        </p:nvSpPr>
        <p:spPr>
          <a:xfrm>
            <a:off x="4110733" y="451163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42" name="椭圆 265"/>
          <p:cNvSpPr/>
          <p:nvPr>
            <p:custDataLst>
              <p:tags r:id="rId4"/>
            </p:custDataLst>
          </p:nvPr>
        </p:nvSpPr>
        <p:spPr>
          <a:xfrm>
            <a:off x="4785197" y="471161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44" name="椭圆 266"/>
          <p:cNvSpPr/>
          <p:nvPr>
            <p:custDataLst>
              <p:tags r:id="rId5"/>
            </p:custDataLst>
          </p:nvPr>
        </p:nvSpPr>
        <p:spPr>
          <a:xfrm>
            <a:off x="5476654" y="491618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916042" y="484167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46" name="椭圆 268"/>
          <p:cNvSpPr/>
          <p:nvPr>
            <p:custDataLst>
              <p:tags r:id="rId7"/>
            </p:custDataLst>
          </p:nvPr>
        </p:nvSpPr>
        <p:spPr>
          <a:xfrm flipV="1">
            <a:off x="2824544" y="465541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48" name="椭圆 269"/>
          <p:cNvSpPr/>
          <p:nvPr>
            <p:custDataLst>
              <p:tags r:id="rId8"/>
            </p:custDataLst>
          </p:nvPr>
        </p:nvSpPr>
        <p:spPr>
          <a:xfrm flipV="1">
            <a:off x="2866372" y="469789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50" name="椭圆 270"/>
          <p:cNvSpPr/>
          <p:nvPr>
            <p:custDataLst>
              <p:tags r:id="rId9"/>
            </p:custDataLst>
          </p:nvPr>
        </p:nvSpPr>
        <p:spPr>
          <a:xfrm flipV="1">
            <a:off x="7833359" y="3841089"/>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86297" y="395611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52" name="椭圆 272"/>
          <p:cNvSpPr/>
          <p:nvPr>
            <p:custDataLst>
              <p:tags r:id="rId11"/>
            </p:custDataLst>
          </p:nvPr>
        </p:nvSpPr>
        <p:spPr>
          <a:xfrm flipV="1">
            <a:off x="4056488" y="371560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49286" y="413518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77194" y="382279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54" name="椭圆 275"/>
          <p:cNvSpPr/>
          <p:nvPr>
            <p:custDataLst>
              <p:tags r:id="rId14"/>
            </p:custDataLst>
          </p:nvPr>
        </p:nvSpPr>
        <p:spPr>
          <a:xfrm flipV="1">
            <a:off x="7085697" y="363652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56" name="椭圆 276"/>
          <p:cNvSpPr/>
          <p:nvPr>
            <p:custDataLst>
              <p:tags r:id="rId15"/>
            </p:custDataLst>
          </p:nvPr>
        </p:nvSpPr>
        <p:spPr>
          <a:xfrm flipV="1">
            <a:off x="7127524" y="367900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58" name="椭圆 277"/>
          <p:cNvSpPr/>
          <p:nvPr>
            <p:custDataLst>
              <p:tags r:id="rId16"/>
            </p:custDataLst>
          </p:nvPr>
        </p:nvSpPr>
        <p:spPr>
          <a:xfrm flipV="1">
            <a:off x="3804871" y="449725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57809" y="461228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60" name="椭圆 279"/>
          <p:cNvSpPr/>
          <p:nvPr>
            <p:custDataLst>
              <p:tags r:id="rId18"/>
            </p:custDataLst>
          </p:nvPr>
        </p:nvSpPr>
        <p:spPr>
          <a:xfrm flipV="1">
            <a:off x="8575793" y="473318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706503" y="5025977"/>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62" name="椭圆 281"/>
          <p:cNvSpPr/>
          <p:nvPr>
            <p:custDataLst>
              <p:tags r:id="rId20"/>
            </p:custDataLst>
          </p:nvPr>
        </p:nvSpPr>
        <p:spPr>
          <a:xfrm flipV="1">
            <a:off x="4995641" y="504493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56414" y="542399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64" name="图形 15"/>
          <p:cNvSpPr/>
          <p:nvPr>
            <p:custDataLst>
              <p:tags r:id="rId22"/>
            </p:custDataLst>
          </p:nvPr>
        </p:nvSpPr>
        <p:spPr>
          <a:xfrm>
            <a:off x="5062957" y="511486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66" name="图形 19"/>
          <p:cNvSpPr/>
          <p:nvPr>
            <p:custDataLst>
              <p:tags r:id="rId23"/>
            </p:custDataLst>
          </p:nvPr>
        </p:nvSpPr>
        <p:spPr>
          <a:xfrm>
            <a:off x="8643763" y="480703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68" name="图形 27"/>
          <p:cNvSpPr/>
          <p:nvPr>
            <p:custDataLst>
              <p:tags r:id="rId24"/>
            </p:custDataLst>
          </p:nvPr>
        </p:nvSpPr>
        <p:spPr>
          <a:xfrm>
            <a:off x="4159749" y="383978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70" name="任意多边形: 形状 286"/>
          <p:cNvSpPr/>
          <p:nvPr>
            <p:custDataLst>
              <p:tags r:id="rId25"/>
            </p:custDataLst>
          </p:nvPr>
        </p:nvSpPr>
        <p:spPr>
          <a:xfrm>
            <a:off x="5467505" y="378880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72" name="正文"/>
          <p:cNvSpPr txBox="1"/>
          <p:nvPr>
            <p:custDataLst>
              <p:tags r:id="rId26"/>
            </p:custDataLst>
          </p:nvPr>
        </p:nvSpPr>
        <p:spPr>
          <a:xfrm>
            <a:off x="654755" y="386135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人工智能技术可以分析用户搜索意图，提供更准确的搜索结果</a:t>
            </a:r>
            <a:endParaRPr altLang="en-US" dirty="0" sz="1200" lang="zh-CN" spc="150">
              <a:solidFill>
                <a:schemeClr val="tx1">
                  <a:lumMod val="65000"/>
                  <a:lumOff val="35000"/>
                </a:schemeClr>
              </a:solidFill>
              <a:latin typeface="+mn-ea"/>
              <a:sym typeface="+mn-ea"/>
            </a:endParaRPr>
          </a:p>
        </p:txBody>
      </p:sp>
      <p:sp>
        <p:nvSpPr>
          <p:cNvPr id="1049774" name="正文"/>
          <p:cNvSpPr txBox="1"/>
          <p:nvPr>
            <p:custDataLst>
              <p:tags r:id="rId27"/>
            </p:custDataLst>
          </p:nvPr>
        </p:nvSpPr>
        <p:spPr>
          <a:xfrm>
            <a:off x="9465930" y="386135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人工智能技术可以学习和改进，不断提高搜索准确性和效率</a:t>
            </a:r>
            <a:endParaRPr altLang="en-US" dirty="0" sz="1200" lang="zh-CN" spc="150">
              <a:solidFill>
                <a:schemeClr val="tx1">
                  <a:lumMod val="65000"/>
                  <a:lumOff val="35000"/>
                </a:schemeClr>
              </a:solidFill>
              <a:latin typeface="+mn-ea"/>
              <a:sym typeface="+mn-ea"/>
            </a:endParaRPr>
          </a:p>
        </p:txBody>
      </p:sp>
      <p:sp>
        <p:nvSpPr>
          <p:cNvPr id="1049776" name="正文"/>
          <p:cNvSpPr txBox="1"/>
          <p:nvPr>
            <p:custDataLst>
              <p:tags r:id="rId28"/>
            </p:custDataLst>
          </p:nvPr>
        </p:nvSpPr>
        <p:spPr>
          <a:xfrm>
            <a:off x="7109878" y="173796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人工智能技术可以处理大量数据，帮助用户快速找到所需信息</a:t>
            </a:r>
            <a:endParaRPr altLang="en-US" dirty="0" sz="1200" lang="zh-CN" spc="150">
              <a:solidFill>
                <a:schemeClr val="tx1">
                  <a:lumMod val="65000"/>
                  <a:lumOff val="35000"/>
                </a:schemeClr>
              </a:solidFill>
              <a:latin typeface="+mn-ea"/>
              <a:sym typeface="+mn-ea"/>
            </a:endParaRPr>
          </a:p>
        </p:txBody>
      </p:sp>
      <p:sp>
        <p:nvSpPr>
          <p:cNvPr id="1049778" name="正文"/>
          <p:cNvSpPr txBox="1"/>
          <p:nvPr>
            <p:custDataLst>
              <p:tags r:id="rId29"/>
            </p:custDataLst>
          </p:nvPr>
        </p:nvSpPr>
        <p:spPr>
          <a:xfrm>
            <a:off x="3010806" y="173796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人工智能技术可以优化搜索算法，提高搜索速度和效率</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824" name="标题 2"/>
          <p:cNvSpPr>
            <a:spLocks noGrp="1"/>
          </p:cNvSpPr>
          <p:nvPr>
            <p:ph type="title" idx="2"/>
          </p:nvPr>
        </p:nvSpPr>
        <p:spPr/>
        <p:txBody>
          <a:bodyPr/>
          <a:p>
            <a:r>
              <a:rPr altLang="en-US" lang="zh-CN"/>
              <a:t>个性化搜索体验</a:t>
            </a:r>
            <a:endParaRPr altLang="en-US" lang="zh-CN"/>
          </a:p>
        </p:txBody>
      </p:sp>
      <p:sp>
        <p:nvSpPr>
          <p:cNvPr id="1049826" name="五边形 16"/>
          <p:cNvSpPr/>
          <p:nvPr>
            <p:custDataLst>
              <p:tags r:id="rId1"/>
            </p:custDataLst>
          </p:nvPr>
        </p:nvSpPr>
        <p:spPr>
          <a:xfrm rot="16200000" flipH="1">
            <a:off x="7175267" y="168824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28" name="五边形 17"/>
          <p:cNvSpPr/>
          <p:nvPr>
            <p:custDataLst>
              <p:tags r:id="rId2"/>
            </p:custDataLst>
          </p:nvPr>
        </p:nvSpPr>
        <p:spPr>
          <a:xfrm rot="16200000" flipH="1">
            <a:off x="7196415" y="446178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0" name="任意多边形 18"/>
          <p:cNvSpPr/>
          <p:nvPr>
            <p:custDataLst>
              <p:tags r:id="rId3"/>
            </p:custDataLst>
          </p:nvPr>
        </p:nvSpPr>
        <p:spPr>
          <a:xfrm>
            <a:off x="6485727" y="250211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2" name="任意多边形 19"/>
          <p:cNvSpPr/>
          <p:nvPr>
            <p:custDataLst>
              <p:tags r:id="rId4"/>
            </p:custDataLst>
          </p:nvPr>
        </p:nvSpPr>
        <p:spPr>
          <a:xfrm flipV="1">
            <a:off x="6358201" y="186255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4" name="五边形 2"/>
          <p:cNvSpPr/>
          <p:nvPr>
            <p:custDataLst>
              <p:tags r:id="rId5"/>
            </p:custDataLst>
          </p:nvPr>
        </p:nvSpPr>
        <p:spPr>
          <a:xfrm rot="16200000" flipH="1">
            <a:off x="1471181" y="168888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6" name="五边形 3"/>
          <p:cNvSpPr/>
          <p:nvPr>
            <p:custDataLst>
              <p:tags r:id="rId6"/>
            </p:custDataLst>
          </p:nvPr>
        </p:nvSpPr>
        <p:spPr>
          <a:xfrm rot="16200000" flipH="1">
            <a:off x="1493610" y="446178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8" name="任意多边形 4"/>
          <p:cNvSpPr/>
          <p:nvPr>
            <p:custDataLst>
              <p:tags r:id="rId7"/>
            </p:custDataLst>
          </p:nvPr>
        </p:nvSpPr>
        <p:spPr>
          <a:xfrm>
            <a:off x="782922" y="250211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0" name="任意多边形 5"/>
          <p:cNvSpPr/>
          <p:nvPr>
            <p:custDataLst>
              <p:tags r:id="rId8"/>
            </p:custDataLst>
          </p:nvPr>
        </p:nvSpPr>
        <p:spPr>
          <a:xfrm flipV="1">
            <a:off x="654755" y="186255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82922" y="321151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优势：提高搜索准确性和效率，满足用户个性化需求</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8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85727" y="3211516"/>
            <a:ext cx="2234071" cy="2012865"/>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未来发展：随着人工智能技术的不断进步，个性化搜索体验将更加丰富和精准</a:t>
            </a:r>
            <a:endParaRPr dirty="0" sz="2000" err="1">
              <a:solidFill>
                <a:schemeClr val="tx1">
                  <a:lumMod val="75000"/>
                  <a:lumOff val="25000"/>
                </a:schemeClr>
              </a:solidFill>
              <a:latin typeface="+mn-ea"/>
              <a:ea typeface="+mn-ea"/>
              <a:cs typeface="+mn-ea"/>
              <a:sym typeface="+mn-lt"/>
            </a:endParaRPr>
          </a:p>
        </p:txBody>
      </p:sp>
      <p:sp>
        <p:nvSpPr>
          <p:cNvPr id="1049846" name="五边形 9"/>
          <p:cNvSpPr/>
          <p:nvPr>
            <p:custDataLst>
              <p:tags r:id="rId11"/>
            </p:custDataLst>
          </p:nvPr>
        </p:nvSpPr>
        <p:spPr>
          <a:xfrm rot="16200000" flipH="1">
            <a:off x="4396600" y="170170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8" name="五边形 10"/>
          <p:cNvSpPr/>
          <p:nvPr>
            <p:custDataLst>
              <p:tags r:id="rId12"/>
            </p:custDataLst>
          </p:nvPr>
        </p:nvSpPr>
        <p:spPr>
          <a:xfrm rot="16200000" flipH="1">
            <a:off x="4418388" y="447460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0" name="任意多边形 11"/>
          <p:cNvSpPr/>
          <p:nvPr>
            <p:custDataLst>
              <p:tags r:id="rId13"/>
            </p:custDataLst>
          </p:nvPr>
        </p:nvSpPr>
        <p:spPr>
          <a:xfrm>
            <a:off x="3707701" y="251428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852" name="任意多边形 12"/>
          <p:cNvSpPr/>
          <p:nvPr>
            <p:custDataLst>
              <p:tags r:id="rId14"/>
            </p:custDataLst>
          </p:nvPr>
        </p:nvSpPr>
        <p:spPr>
          <a:xfrm flipV="1">
            <a:off x="3580174" y="187601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4" name="五边形 23"/>
          <p:cNvSpPr/>
          <p:nvPr>
            <p:custDataLst>
              <p:tags r:id="rId15"/>
            </p:custDataLst>
          </p:nvPr>
        </p:nvSpPr>
        <p:spPr>
          <a:xfrm rot="16200000" flipH="1">
            <a:off x="9952653" y="172669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6" name="五边形 24"/>
          <p:cNvSpPr/>
          <p:nvPr>
            <p:custDataLst>
              <p:tags r:id="rId16"/>
            </p:custDataLst>
          </p:nvPr>
        </p:nvSpPr>
        <p:spPr>
          <a:xfrm rot="16200000" flipH="1">
            <a:off x="9974442" y="449831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8" name="任意多边形 25"/>
          <p:cNvSpPr/>
          <p:nvPr>
            <p:custDataLst>
              <p:tags r:id="rId17"/>
            </p:custDataLst>
          </p:nvPr>
        </p:nvSpPr>
        <p:spPr>
          <a:xfrm>
            <a:off x="9263113" y="253927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0" name="任意多边形 26"/>
          <p:cNvSpPr/>
          <p:nvPr>
            <p:custDataLst>
              <p:tags r:id="rId18"/>
            </p:custDataLst>
          </p:nvPr>
        </p:nvSpPr>
        <p:spPr>
          <a:xfrm flipV="1">
            <a:off x="9136228" y="190100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63754" y="324868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应用场景：在电商、教育、医疗等领域都有广泛的应用前景</a:t>
            </a:r>
            <a:endParaRPr dirty="0" sz="2000" err="1">
              <a:solidFill>
                <a:schemeClr val="tx1">
                  <a:lumMod val="75000"/>
                  <a:lumOff val="25000"/>
                </a:schemeClr>
              </a:solidFill>
              <a:latin typeface="+mn-ea"/>
              <a:ea typeface="+mn-ea"/>
              <a:cs typeface="+mn-ea"/>
              <a:sym typeface="+mn-lt"/>
            </a:endParaRPr>
          </a:p>
        </p:txBody>
      </p:sp>
      <p:sp>
        <p:nvSpPr>
          <p:cNvPr id="10498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07701" y="322369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挑战：数据隐私和安全问题，需要保护用户隐私和数据安全</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910" name="标题 2"/>
          <p:cNvSpPr>
            <a:spLocks noGrp="1"/>
          </p:cNvSpPr>
          <p:nvPr>
            <p:ph type="title" idx="2"/>
          </p:nvPr>
        </p:nvSpPr>
        <p:spPr/>
        <p:txBody>
          <a:bodyPr/>
          <a:p>
            <a:r>
              <a:rPr altLang="en-US" lang="zh-CN"/>
              <a:t>数据隐私和安全问题</a:t>
            </a:r>
            <a:endParaRPr altLang="en-US" lang="zh-CN"/>
          </a:p>
        </p:txBody>
      </p:sp>
      <p:sp>
        <p:nvSpPr>
          <p:cNvPr id="1049912" name="圆角矩形 26"/>
          <p:cNvSpPr/>
          <p:nvPr>
            <p:custDataLst>
              <p:tags r:id="rId1"/>
            </p:custDataLst>
          </p:nvPr>
        </p:nvSpPr>
        <p:spPr>
          <a:xfrm>
            <a:off x="65475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14" name="圆角矩形 28"/>
          <p:cNvSpPr/>
          <p:nvPr>
            <p:custDataLst>
              <p:tags r:id="rId2"/>
            </p:custDataLst>
          </p:nvPr>
        </p:nvSpPr>
        <p:spPr>
          <a:xfrm>
            <a:off x="65729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916" name="文本框 31"/>
          <p:cNvSpPr txBox="1"/>
          <p:nvPr>
            <p:custDataLst>
              <p:tags r:id="rId3"/>
            </p:custDataLst>
          </p:nvPr>
        </p:nvSpPr>
        <p:spPr>
          <a:xfrm>
            <a:off x="809734" y="236274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数据隐私保护：人工智能在搜索过程中需要处理大量用户数据，如何保护用户隐私是一个重要问题。</a:t>
            </a:r>
            <a:endParaRPr altLang="en-US" dirty="0" sz="2000" lang="zh-CN" spc="200">
              <a:solidFill>
                <a:schemeClr val="tx1">
                  <a:lumMod val="85000"/>
                  <a:lumOff val="15000"/>
                </a:schemeClr>
              </a:solidFill>
              <a:latin typeface="+mn-ea"/>
              <a:sym typeface="+mn-ea"/>
            </a:endParaRPr>
          </a:p>
        </p:txBody>
      </p:sp>
      <p:sp>
        <p:nvSpPr>
          <p:cNvPr id="1049918" name="圆角矩形 29"/>
          <p:cNvSpPr/>
          <p:nvPr>
            <p:custDataLst>
              <p:tags r:id="rId4"/>
            </p:custDataLst>
          </p:nvPr>
        </p:nvSpPr>
        <p:spPr>
          <a:xfrm>
            <a:off x="344691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20" name="圆角矩形 32"/>
          <p:cNvSpPr/>
          <p:nvPr>
            <p:custDataLst>
              <p:tags r:id="rId5"/>
            </p:custDataLst>
          </p:nvPr>
        </p:nvSpPr>
        <p:spPr>
          <a:xfrm>
            <a:off x="344945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922" name="文本框 34"/>
          <p:cNvSpPr txBox="1"/>
          <p:nvPr>
            <p:custDataLst>
              <p:tags r:id="rId6"/>
            </p:custDataLst>
          </p:nvPr>
        </p:nvSpPr>
        <p:spPr>
          <a:xfrm>
            <a:off x="3604435" y="236274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数据安全保障：人工智能在搜索过程中需要访问各种数据源，如何确保数据的安全性和完整性是一个挑战。</a:t>
            </a:r>
            <a:endParaRPr altLang="en-US" dirty="0" sz="2000" lang="zh-CN" spc="200">
              <a:solidFill>
                <a:schemeClr val="tx1">
                  <a:lumMod val="85000"/>
                  <a:lumOff val="15000"/>
                </a:schemeClr>
              </a:solidFill>
              <a:latin typeface="+mn-ea"/>
              <a:sym typeface="+mn-ea"/>
            </a:endParaRPr>
          </a:p>
        </p:txBody>
      </p:sp>
      <p:sp>
        <p:nvSpPr>
          <p:cNvPr id="1049924" name="圆角矩形 3"/>
          <p:cNvSpPr/>
          <p:nvPr>
            <p:custDataLst>
              <p:tags r:id="rId7"/>
            </p:custDataLst>
          </p:nvPr>
        </p:nvSpPr>
        <p:spPr>
          <a:xfrm>
            <a:off x="623907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26" name="圆角矩形 4"/>
          <p:cNvSpPr/>
          <p:nvPr>
            <p:custDataLst>
              <p:tags r:id="rId8"/>
            </p:custDataLst>
          </p:nvPr>
        </p:nvSpPr>
        <p:spPr>
          <a:xfrm>
            <a:off x="624161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928" name="文本框 5"/>
          <p:cNvSpPr txBox="1"/>
          <p:nvPr>
            <p:custDataLst>
              <p:tags r:id="rId9"/>
            </p:custDataLst>
          </p:nvPr>
        </p:nvSpPr>
        <p:spPr>
          <a:xfrm>
            <a:off x="6395959" y="236274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法律法规限制：各国对人工智能的数据隐私和安全有不同的法律法规要求，需要遵守相关法律法规。</a:t>
            </a:r>
            <a:endParaRPr altLang="en-US" dirty="0" sz="2000" lang="zh-CN" spc="200">
              <a:solidFill>
                <a:schemeClr val="tx1">
                  <a:lumMod val="85000"/>
                  <a:lumOff val="15000"/>
                </a:schemeClr>
              </a:solidFill>
              <a:latin typeface="+mn-ea"/>
              <a:sym typeface="+mn-ea"/>
            </a:endParaRPr>
          </a:p>
        </p:txBody>
      </p:sp>
      <p:sp>
        <p:nvSpPr>
          <p:cNvPr id="1049930" name="圆角矩形 8"/>
          <p:cNvSpPr/>
          <p:nvPr>
            <p:custDataLst>
              <p:tags r:id="rId10"/>
            </p:custDataLst>
          </p:nvPr>
        </p:nvSpPr>
        <p:spPr>
          <a:xfrm>
            <a:off x="903123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32" name="圆角矩形 9"/>
          <p:cNvSpPr/>
          <p:nvPr>
            <p:custDataLst>
              <p:tags r:id="rId11"/>
            </p:custDataLst>
          </p:nvPr>
        </p:nvSpPr>
        <p:spPr>
          <a:xfrm>
            <a:off x="903377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934" name="文本框 10"/>
          <p:cNvSpPr txBox="1"/>
          <p:nvPr>
            <p:custDataLst>
              <p:tags r:id="rId12"/>
            </p:custDataLst>
          </p:nvPr>
        </p:nvSpPr>
        <p:spPr>
          <a:xfrm>
            <a:off x="9188119" y="236274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技术挑战：如何确保人工智能在搜索过程中的数据隐私和安全，需要解决一系列技术挑战。</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49980" name="标题 2"/>
          <p:cNvSpPr>
            <a:spLocks noGrp="1"/>
          </p:cNvSpPr>
          <p:nvPr>
            <p:ph type="title" idx="2"/>
          </p:nvPr>
        </p:nvSpPr>
        <p:spPr/>
        <p:txBody>
          <a:bodyPr/>
          <a:p>
            <a:r>
              <a:rPr altLang="en-US" lang="zh-CN"/>
              <a:t>技术发展和应用前景</a:t>
            </a:r>
            <a:endParaRPr altLang="en-US" lang="zh-CN"/>
          </a:p>
        </p:txBody>
      </p:sp>
      <p:sp>
        <p:nvSpPr>
          <p:cNvPr id="1049982" name="矩形 5"/>
          <p:cNvSpPr/>
          <p:nvPr>
            <p:custDataLst>
              <p:tags r:id="rId1"/>
            </p:custDataLst>
          </p:nvPr>
        </p:nvSpPr>
        <p:spPr>
          <a:xfrm>
            <a:off x="654755"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84" name="矩形 10"/>
          <p:cNvSpPr/>
          <p:nvPr>
            <p:custDataLst>
              <p:tags r:id="rId2"/>
            </p:custDataLst>
          </p:nvPr>
        </p:nvSpPr>
        <p:spPr>
          <a:xfrm>
            <a:off x="1009361"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86" name="TextBox 2"/>
          <p:cNvSpPr txBox="1"/>
          <p:nvPr>
            <p:custDataLst>
              <p:tags r:id="rId3"/>
            </p:custDataLst>
          </p:nvPr>
        </p:nvSpPr>
        <p:spPr>
          <a:xfrm>
            <a:off x="809736"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技术发展：人工智能在网络搜索中的技术演进和应用拓展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88" name="矩形 6"/>
          <p:cNvSpPr/>
          <p:nvPr>
            <p:custDataLst>
              <p:tags r:id="rId4"/>
            </p:custDataLst>
          </p:nvPr>
        </p:nvSpPr>
        <p:spPr>
          <a:xfrm>
            <a:off x="345333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90" name="矩形 11"/>
          <p:cNvSpPr/>
          <p:nvPr>
            <p:custDataLst>
              <p:tags r:id="rId5"/>
            </p:custDataLst>
          </p:nvPr>
        </p:nvSpPr>
        <p:spPr>
          <a:xfrm>
            <a:off x="3827079"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92" name="TextBox 2"/>
          <p:cNvSpPr txBox="1"/>
          <p:nvPr>
            <p:custDataLst>
              <p:tags r:id="rId6"/>
            </p:custDataLst>
          </p:nvPr>
        </p:nvSpPr>
        <p:spPr>
          <a:xfrm>
            <a:off x="3607682" y="3209898"/>
            <a:ext cx="2278952" cy="1840235"/>
          </a:xfrm>
          <a:prstGeom prst="rect"/>
          <a:noFill/>
        </p:spPr>
        <p:txBody>
          <a:bodyPr rtlCol="0" wrap="square">
            <a:normAutofit fontScale="9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应用前景：人工智能在网络搜索中的未来发展趋势和潜在应用领域</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94" name="矩形 33"/>
          <p:cNvSpPr/>
          <p:nvPr>
            <p:custDataLst>
              <p:tags r:id="rId7"/>
            </p:custDataLst>
          </p:nvPr>
        </p:nvSpPr>
        <p:spPr>
          <a:xfrm>
            <a:off x="624745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96" name="矩形 37"/>
          <p:cNvSpPr/>
          <p:nvPr>
            <p:custDataLst>
              <p:tags r:id="rId8"/>
            </p:custDataLst>
          </p:nvPr>
        </p:nvSpPr>
        <p:spPr>
          <a:xfrm>
            <a:off x="6602065"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98" name="TextBox 2"/>
          <p:cNvSpPr txBox="1"/>
          <p:nvPr>
            <p:custDataLst>
              <p:tags r:id="rId9"/>
            </p:custDataLst>
          </p:nvPr>
        </p:nvSpPr>
        <p:spPr>
          <a:xfrm>
            <a:off x="6402440"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挑战与应对：人工智能在网络搜索中面临的挑战和解决方案</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00" name="矩形 34"/>
          <p:cNvSpPr/>
          <p:nvPr>
            <p:custDataLst>
              <p:tags r:id="rId10"/>
            </p:custDataLst>
          </p:nvPr>
        </p:nvSpPr>
        <p:spPr>
          <a:xfrm>
            <a:off x="903583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02" name="矩形 38"/>
          <p:cNvSpPr/>
          <p:nvPr>
            <p:custDataLst>
              <p:tags r:id="rId11"/>
            </p:custDataLst>
          </p:nvPr>
        </p:nvSpPr>
        <p:spPr>
          <a:xfrm>
            <a:off x="9409579"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04" name="TextBox 2"/>
          <p:cNvSpPr txBox="1"/>
          <p:nvPr>
            <p:custDataLst>
              <p:tags r:id="rId12"/>
            </p:custDataLst>
          </p:nvPr>
        </p:nvSpPr>
        <p:spPr>
          <a:xfrm>
            <a:off x="9190820"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未来展望：人工智能在网络搜索中的未来发展方向和前景展望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227" name=""/>
        <p:cNvGrpSpPr/>
        <p:nvPr/>
      </p:nvGrpSpPr>
      <p:grpSpPr>
        <a:xfrm>
          <a:off x="0" y="0"/>
          <a:ext cx="0" cy="0"/>
          <a:chOff x="0" y="0"/>
          <a:chExt cx="0" cy="0"/>
        </a:xfrm>
      </p:grpSpPr>
      <p:sp>
        <p:nvSpPr>
          <p:cNvPr id="1050050" name="文本占位符 2"/>
          <p:cNvSpPr>
            <a:spLocks noGrp="1"/>
          </p:cNvSpPr>
          <p:nvPr>
            <p:ph type="body" idx="2"/>
            <p:custDataLst>
              <p:tags r:id="rId1"/>
            </p:custDataLst>
          </p:nvPr>
        </p:nvSpPr>
        <p:spPr/>
        <p:txBody>
          <a:bodyPr/>
          <a:p>
            <a:r>
              <a:rPr altLang="en-US" lang="zh-CN"/>
              <a:t>PART FIVE</a:t>
            </a:r>
            <a:endParaRPr altLang="en-US" lang="zh-CN"/>
          </a:p>
        </p:txBody>
      </p:sp>
      <p:sp>
        <p:nvSpPr>
          <p:cNvPr id="1050052" name="标题 4"/>
          <p:cNvSpPr>
            <a:spLocks noGrp="1"/>
          </p:cNvSpPr>
          <p:nvPr>
            <p:ph type="title" idx="1"/>
            <p:custDataLst>
              <p:tags r:id="rId2"/>
            </p:custDataLst>
          </p:nvPr>
        </p:nvSpPr>
        <p:spPr/>
        <p:txBody>
          <a:bodyPr/>
          <a:p>
            <a:r>
              <a:rPr altLang="en-US" lang="zh-CN"/>
              <a:t>未来人工智能在网络搜索中的发展趋势</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47" name=""/>
        <p:cNvGrpSpPr/>
        <p:nvPr/>
      </p:nvGrpSpPr>
      <p:grpSpPr>
        <a:xfrm>
          <a:off x="0" y="0"/>
          <a:ext cx="0" cy="0"/>
          <a:chOff x="0" y="0"/>
          <a:chExt cx="0" cy="0"/>
        </a:xfrm>
      </p:grpSpPr>
      <p:sp>
        <p:nvSpPr>
          <p:cNvPr id="1050154" name="标题 2"/>
          <p:cNvSpPr>
            <a:spLocks noGrp="1"/>
          </p:cNvSpPr>
          <p:nvPr>
            <p:ph type="title" idx="2"/>
          </p:nvPr>
        </p:nvSpPr>
        <p:spPr/>
        <p:txBody>
          <a:bodyPr/>
          <a:p>
            <a:r>
              <a:rPr altLang="en-US" lang="zh-CN"/>
              <a:t>跨模态搜索和多媒体信息融合</a:t>
            </a:r>
            <a:endParaRPr altLang="en-US" lang="zh-CN"/>
          </a:p>
        </p:txBody>
      </p:sp>
      <p:sp>
        <p:nvSpPr>
          <p:cNvPr id="1050156" name="矩形 15"/>
          <p:cNvSpPr/>
          <p:nvPr>
            <p:custDataLst>
              <p:tags r:id="rId1"/>
            </p:custDataLst>
          </p:nvPr>
        </p:nvSpPr>
        <p:spPr>
          <a:xfrm>
            <a:off x="2469768" y="164359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跨模态搜索：将不同类型的数据（如文本、图像、音频等）进行融合，实现更全面的搜索结果</a:t>
            </a:r>
            <a:endParaRPr altLang="en-US" dirty="0" sz="1200" lang="zh-CN" spc="150">
              <a:solidFill>
                <a:schemeClr val="tx1">
                  <a:lumMod val="85000"/>
                  <a:lumOff val="15000"/>
                </a:schemeClr>
              </a:solidFill>
              <a:latin typeface="+mn-ea"/>
              <a:sym typeface="+mn-ea"/>
            </a:endParaRPr>
          </a:p>
        </p:txBody>
      </p:sp>
      <p:sp>
        <p:nvSpPr>
          <p:cNvPr id="1050158" name="任意多边形 17"/>
          <p:cNvSpPr/>
          <p:nvPr>
            <p:custDataLst>
              <p:tags r:id="rId2"/>
            </p:custDataLst>
          </p:nvPr>
        </p:nvSpPr>
        <p:spPr>
          <a:xfrm flipV="1">
            <a:off x="2391414" y="156279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60" name="任意多边形 18"/>
          <p:cNvSpPr/>
          <p:nvPr>
            <p:custDataLst>
              <p:tags r:id="rId3"/>
            </p:custDataLst>
          </p:nvPr>
        </p:nvSpPr>
        <p:spPr>
          <a:xfrm flipH="1">
            <a:off x="8574864" y="212351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62" name="矩形 27"/>
          <p:cNvSpPr/>
          <p:nvPr>
            <p:custDataLst>
              <p:tags r:id="rId4"/>
            </p:custDataLst>
          </p:nvPr>
        </p:nvSpPr>
        <p:spPr>
          <a:xfrm>
            <a:off x="2469768" y="296092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多媒体信息融合：将多种媒体信息（如文本、图像、音频、视频等）进行融合，提高搜索的准确性和效率</a:t>
            </a:r>
            <a:endParaRPr altLang="en-US" dirty="0" sz="1200" lang="zh-CN" spc="150">
              <a:solidFill>
                <a:schemeClr val="tx1">
                  <a:lumMod val="85000"/>
                  <a:lumOff val="15000"/>
                </a:schemeClr>
              </a:solidFill>
              <a:latin typeface="+mn-ea"/>
              <a:sym typeface="+mn-ea"/>
            </a:endParaRPr>
          </a:p>
        </p:txBody>
      </p:sp>
      <p:sp>
        <p:nvSpPr>
          <p:cNvPr id="1050164" name="任意多边形 29"/>
          <p:cNvSpPr/>
          <p:nvPr>
            <p:custDataLst>
              <p:tags r:id="rId5"/>
            </p:custDataLst>
          </p:nvPr>
        </p:nvSpPr>
        <p:spPr>
          <a:xfrm flipV="1">
            <a:off x="2391414" y="288012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66" name="任意多边形 30"/>
          <p:cNvSpPr/>
          <p:nvPr>
            <p:custDataLst>
              <p:tags r:id="rId6"/>
            </p:custDataLst>
          </p:nvPr>
        </p:nvSpPr>
        <p:spPr>
          <a:xfrm flipH="1">
            <a:off x="8574864" y="344084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68" name="矩形 5"/>
          <p:cNvSpPr/>
          <p:nvPr>
            <p:custDataLst>
              <p:tags r:id="rId7"/>
            </p:custDataLst>
          </p:nvPr>
        </p:nvSpPr>
        <p:spPr>
          <a:xfrm>
            <a:off x="2469768" y="427825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未来发展趋势：随着人工智能技术的不断发展，跨模态搜索和多媒体信息融合将成为未来网络搜索的重要趋势</a:t>
            </a:r>
            <a:endParaRPr altLang="en-US" dirty="0" sz="1200" lang="zh-CN" spc="150">
              <a:solidFill>
                <a:schemeClr val="tx1">
                  <a:lumMod val="85000"/>
                  <a:lumOff val="15000"/>
                </a:schemeClr>
              </a:solidFill>
              <a:latin typeface="+mn-ea"/>
              <a:sym typeface="+mn-ea"/>
            </a:endParaRPr>
          </a:p>
        </p:txBody>
      </p:sp>
      <p:sp>
        <p:nvSpPr>
          <p:cNvPr id="1050170" name="任意多边形 7"/>
          <p:cNvSpPr/>
          <p:nvPr>
            <p:custDataLst>
              <p:tags r:id="rId8"/>
            </p:custDataLst>
          </p:nvPr>
        </p:nvSpPr>
        <p:spPr>
          <a:xfrm flipV="1">
            <a:off x="2391414" y="419744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72" name="任意多边形 8"/>
          <p:cNvSpPr/>
          <p:nvPr>
            <p:custDataLst>
              <p:tags r:id="rId9"/>
            </p:custDataLst>
          </p:nvPr>
        </p:nvSpPr>
        <p:spPr>
          <a:xfrm flipH="1">
            <a:off x="8574864" y="475817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74" name="矩形 10"/>
          <p:cNvSpPr/>
          <p:nvPr>
            <p:custDataLst>
              <p:tags r:id="rId10"/>
            </p:custDataLst>
          </p:nvPr>
        </p:nvSpPr>
        <p:spPr>
          <a:xfrm>
            <a:off x="2469768" y="559558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应用场景：在医疗、教育、娱乐等领域，跨模态搜索和多媒体信息融合将为人们提供更加便捷、高效的服务</a:t>
            </a:r>
            <a:endParaRPr altLang="en-US" dirty="0" sz="1200" lang="zh-CN" spc="150">
              <a:solidFill>
                <a:schemeClr val="tx1">
                  <a:lumMod val="85000"/>
                  <a:lumOff val="15000"/>
                </a:schemeClr>
              </a:solidFill>
              <a:latin typeface="+mn-ea"/>
              <a:sym typeface="+mn-ea"/>
            </a:endParaRPr>
          </a:p>
        </p:txBody>
      </p:sp>
      <p:sp>
        <p:nvSpPr>
          <p:cNvPr id="1050176" name="任意多边形 12"/>
          <p:cNvSpPr/>
          <p:nvPr>
            <p:custDataLst>
              <p:tags r:id="rId11"/>
            </p:custDataLst>
          </p:nvPr>
        </p:nvSpPr>
        <p:spPr>
          <a:xfrm flipV="1">
            <a:off x="2391414" y="551477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78" name="任意多边形 13"/>
          <p:cNvSpPr/>
          <p:nvPr>
            <p:custDataLst>
              <p:tags r:id="rId12"/>
            </p:custDataLst>
          </p:nvPr>
        </p:nvSpPr>
        <p:spPr>
          <a:xfrm flipH="1">
            <a:off x="8574864" y="607550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55" name=""/>
        <p:cNvGrpSpPr/>
        <p:nvPr/>
      </p:nvGrpSpPr>
      <p:grpSpPr>
        <a:xfrm>
          <a:off x="0" y="0"/>
          <a:ext cx="0" cy="0"/>
          <a:chOff x="0" y="0"/>
          <a:chExt cx="0" cy="0"/>
        </a:xfrm>
      </p:grpSpPr>
      <p:sp>
        <p:nvSpPr>
          <p:cNvPr id="1050224" name="标题 2"/>
          <p:cNvSpPr>
            <a:spLocks noGrp="1"/>
          </p:cNvSpPr>
          <p:nvPr>
            <p:ph type="title" idx="2"/>
          </p:nvPr>
        </p:nvSpPr>
        <p:spPr/>
        <p:txBody>
          <a:bodyPr/>
          <a:p>
            <a:r>
              <a:rPr altLang="en-US" lang="zh-CN"/>
              <a:t>基于知识的搜索和问答系统</a:t>
            </a:r>
            <a:endParaRPr altLang="en-US" lang="zh-CN"/>
          </a:p>
        </p:txBody>
      </p:sp>
      <p:sp>
        <p:nvSpPr>
          <p:cNvPr id="1050226" name="矩形 15"/>
          <p:cNvSpPr/>
          <p:nvPr>
            <p:custDataLst>
              <p:tags r:id="rId1"/>
            </p:custDataLst>
          </p:nvPr>
        </p:nvSpPr>
        <p:spPr>
          <a:xfrm>
            <a:off x="2469768" y="164359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知识图谱的构建：利用人工智能技术构建大规模知识图谱，提高搜索的准确性和效率。</a:t>
            </a:r>
            <a:endParaRPr altLang="en-US" dirty="0" sz="1200" lang="zh-CN" spc="150">
              <a:solidFill>
                <a:schemeClr val="tx1">
                  <a:lumMod val="85000"/>
                  <a:lumOff val="15000"/>
                </a:schemeClr>
              </a:solidFill>
              <a:latin typeface="+mn-ea"/>
              <a:sym typeface="+mn-ea"/>
            </a:endParaRPr>
          </a:p>
        </p:txBody>
      </p:sp>
      <p:sp>
        <p:nvSpPr>
          <p:cNvPr id="1050228" name="任意多边形 17"/>
          <p:cNvSpPr/>
          <p:nvPr>
            <p:custDataLst>
              <p:tags r:id="rId2"/>
            </p:custDataLst>
          </p:nvPr>
        </p:nvSpPr>
        <p:spPr>
          <a:xfrm flipV="1">
            <a:off x="2391414" y="156279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30" name="任意多边形 18"/>
          <p:cNvSpPr/>
          <p:nvPr>
            <p:custDataLst>
              <p:tags r:id="rId3"/>
            </p:custDataLst>
          </p:nvPr>
        </p:nvSpPr>
        <p:spPr>
          <a:xfrm flipH="1">
            <a:off x="8574864" y="212351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32" name="矩形 27"/>
          <p:cNvSpPr/>
          <p:nvPr>
            <p:custDataLst>
              <p:tags r:id="rId4"/>
            </p:custDataLst>
          </p:nvPr>
        </p:nvSpPr>
        <p:spPr>
          <a:xfrm>
            <a:off x="2469768" y="296092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问答系统的智能化：通过自然语言处理技术，实现智能问答系统的自动化和智能化，提高用户满意度。</a:t>
            </a:r>
            <a:endParaRPr altLang="en-US" dirty="0" sz="1200" lang="zh-CN" spc="150">
              <a:solidFill>
                <a:schemeClr val="tx1">
                  <a:lumMod val="85000"/>
                  <a:lumOff val="15000"/>
                </a:schemeClr>
              </a:solidFill>
              <a:latin typeface="+mn-ea"/>
              <a:sym typeface="+mn-ea"/>
            </a:endParaRPr>
          </a:p>
        </p:txBody>
      </p:sp>
      <p:sp>
        <p:nvSpPr>
          <p:cNvPr id="1050234" name="任意多边形 29"/>
          <p:cNvSpPr/>
          <p:nvPr>
            <p:custDataLst>
              <p:tags r:id="rId5"/>
            </p:custDataLst>
          </p:nvPr>
        </p:nvSpPr>
        <p:spPr>
          <a:xfrm flipV="1">
            <a:off x="2391414" y="288012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36" name="任意多边形 30"/>
          <p:cNvSpPr/>
          <p:nvPr>
            <p:custDataLst>
              <p:tags r:id="rId6"/>
            </p:custDataLst>
          </p:nvPr>
        </p:nvSpPr>
        <p:spPr>
          <a:xfrm flipH="1">
            <a:off x="8574864" y="344084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38" name="矩形 5"/>
          <p:cNvSpPr/>
          <p:nvPr>
            <p:custDataLst>
              <p:tags r:id="rId7"/>
            </p:custDataLst>
          </p:nvPr>
        </p:nvSpPr>
        <p:spPr>
          <a:xfrm>
            <a:off x="2469768" y="427825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个性化搜索体验：根据用户的历史搜索记录和行为，提供个性化的搜索结果和推荐，提高用户体验。</a:t>
            </a:r>
            <a:endParaRPr altLang="en-US" dirty="0" sz="1200" lang="zh-CN" spc="150">
              <a:solidFill>
                <a:schemeClr val="tx1">
                  <a:lumMod val="85000"/>
                  <a:lumOff val="15000"/>
                </a:schemeClr>
              </a:solidFill>
              <a:latin typeface="+mn-ea"/>
              <a:sym typeface="+mn-ea"/>
            </a:endParaRPr>
          </a:p>
        </p:txBody>
      </p:sp>
      <p:sp>
        <p:nvSpPr>
          <p:cNvPr id="1050240" name="任意多边形 7"/>
          <p:cNvSpPr/>
          <p:nvPr>
            <p:custDataLst>
              <p:tags r:id="rId8"/>
            </p:custDataLst>
          </p:nvPr>
        </p:nvSpPr>
        <p:spPr>
          <a:xfrm flipV="1">
            <a:off x="2391414" y="419744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42" name="任意多边形 8"/>
          <p:cNvSpPr/>
          <p:nvPr>
            <p:custDataLst>
              <p:tags r:id="rId9"/>
            </p:custDataLst>
          </p:nvPr>
        </p:nvSpPr>
        <p:spPr>
          <a:xfrm flipH="1">
            <a:off x="8574864" y="475817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44" name="矩形 10"/>
          <p:cNvSpPr/>
          <p:nvPr>
            <p:custDataLst>
              <p:tags r:id="rId10"/>
            </p:custDataLst>
          </p:nvPr>
        </p:nvSpPr>
        <p:spPr>
          <a:xfrm>
            <a:off x="2469768" y="559558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多模态搜索：结合文本、图像、音频等多种模态的信息，提供更加丰富和全面的搜索结果。</a:t>
            </a:r>
            <a:endParaRPr altLang="en-US" dirty="0" sz="1200" lang="zh-CN" spc="150">
              <a:solidFill>
                <a:schemeClr val="tx1">
                  <a:lumMod val="85000"/>
                  <a:lumOff val="15000"/>
                </a:schemeClr>
              </a:solidFill>
              <a:latin typeface="+mn-ea"/>
              <a:sym typeface="+mn-ea"/>
            </a:endParaRPr>
          </a:p>
        </p:txBody>
      </p:sp>
      <p:sp>
        <p:nvSpPr>
          <p:cNvPr id="1050246" name="任意多边形 12"/>
          <p:cNvSpPr/>
          <p:nvPr>
            <p:custDataLst>
              <p:tags r:id="rId11"/>
            </p:custDataLst>
          </p:nvPr>
        </p:nvSpPr>
        <p:spPr>
          <a:xfrm flipV="1">
            <a:off x="2391414" y="551477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48" name="任意多边形 13"/>
          <p:cNvSpPr/>
          <p:nvPr>
            <p:custDataLst>
              <p:tags r:id="rId12"/>
            </p:custDataLst>
          </p:nvPr>
        </p:nvSpPr>
        <p:spPr>
          <a:xfrm flipH="1">
            <a:off x="8574864" y="607550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63" name=""/>
        <p:cNvGrpSpPr/>
        <p:nvPr/>
      </p:nvGrpSpPr>
      <p:grpSpPr>
        <a:xfrm>
          <a:off x="0" y="0"/>
          <a:ext cx="0" cy="0"/>
          <a:chOff x="0" y="0"/>
          <a:chExt cx="0" cy="0"/>
        </a:xfrm>
      </p:grpSpPr>
      <p:sp>
        <p:nvSpPr>
          <p:cNvPr id="1050294" name="标题 2"/>
          <p:cNvSpPr>
            <a:spLocks noGrp="1"/>
          </p:cNvSpPr>
          <p:nvPr>
            <p:ph type="title" idx="2"/>
          </p:nvPr>
        </p:nvSpPr>
        <p:spPr/>
        <p:txBody>
          <a:bodyPr/>
          <a:p>
            <a:r>
              <a:rPr altLang="en-US" lang="zh-CN"/>
              <a:t>语义理解和自然语言生成技术</a:t>
            </a:r>
            <a:endParaRPr altLang="en-US" lang="zh-CN"/>
          </a:p>
        </p:txBody>
      </p:sp>
      <p:sp>
        <p:nvSpPr>
          <p:cNvPr id="1050296" name="正文"/>
          <p:cNvSpPr txBox="1"/>
          <p:nvPr>
            <p:custDataLst>
              <p:tags r:id="rId1"/>
            </p:custDataLst>
          </p:nvPr>
        </p:nvSpPr>
        <p:spPr>
          <a:xfrm>
            <a:off x="2468186" y="156279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语义理解技术：通过自然语言处理技术对文本进行深入理解，提取关键信息，实现更精准的搜索结果。</a:t>
            </a:r>
            <a:endParaRPr altLang="en-US" dirty="0" sz="1200" lang="zh-CN" spc="150">
              <a:solidFill>
                <a:schemeClr val="tx1">
                  <a:lumMod val="65000"/>
                  <a:lumOff val="35000"/>
                </a:schemeClr>
              </a:solidFill>
              <a:latin typeface="+mn-ea"/>
              <a:sym typeface="+mn-ea"/>
            </a:endParaRPr>
          </a:p>
        </p:txBody>
      </p:sp>
      <p:sp>
        <p:nvSpPr>
          <p:cNvPr id="1050298" name="正文"/>
          <p:cNvSpPr txBox="1"/>
          <p:nvPr>
            <p:custDataLst>
              <p:tags r:id="rId2"/>
            </p:custDataLst>
          </p:nvPr>
        </p:nvSpPr>
        <p:spPr>
          <a:xfrm>
            <a:off x="2468186" y="282563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自然语言生成技术：将搜索结果以自然语言的形式呈现给用户，提高用户阅读和理解搜索结果的效率。</a:t>
            </a:r>
            <a:endParaRPr altLang="en-US" dirty="0" sz="1200" lang="zh-CN" spc="150">
              <a:solidFill>
                <a:schemeClr val="tx1">
                  <a:lumMod val="65000"/>
                  <a:lumOff val="35000"/>
                </a:schemeClr>
              </a:solidFill>
              <a:latin typeface="+mn-ea"/>
              <a:sym typeface="+mn-ea"/>
            </a:endParaRPr>
          </a:p>
        </p:txBody>
      </p:sp>
      <p:sp>
        <p:nvSpPr>
          <p:cNvPr id="1050300" name="正文"/>
          <p:cNvSpPr txBox="1"/>
          <p:nvPr>
            <p:custDataLst>
              <p:tags r:id="rId3"/>
            </p:custDataLst>
          </p:nvPr>
        </p:nvSpPr>
        <p:spPr>
          <a:xfrm>
            <a:off x="2468186" y="408848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结合语义理解和自然语言生成技术，可以进一步提高搜索的准确性和效率，为用户提供更好的搜索体验。</a:t>
            </a:r>
            <a:endParaRPr altLang="en-US" dirty="0" sz="1200" lang="zh-CN" spc="150">
              <a:solidFill>
                <a:schemeClr val="tx1">
                  <a:lumMod val="65000"/>
                  <a:lumOff val="35000"/>
                </a:schemeClr>
              </a:solidFill>
              <a:latin typeface="+mn-ea"/>
              <a:sym typeface="+mn-ea"/>
            </a:endParaRPr>
          </a:p>
        </p:txBody>
      </p:sp>
      <p:sp>
        <p:nvSpPr>
          <p:cNvPr id="1050302" name="正文"/>
          <p:cNvSpPr txBox="1"/>
          <p:nvPr>
            <p:custDataLst>
              <p:tags r:id="rId4"/>
            </p:custDataLst>
          </p:nvPr>
        </p:nvSpPr>
        <p:spPr>
          <a:xfrm>
            <a:off x="2468186" y="535133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未来，随着技术的不断进步，语义理解和自然语言生成技术将在网络搜索中发挥更大的作用，推动人工智能在网络搜索中的广泛应用。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71" name=""/>
        <p:cNvGrpSpPr/>
        <p:nvPr/>
      </p:nvGrpSpPr>
      <p:grpSpPr>
        <a:xfrm>
          <a:off x="0" y="0"/>
          <a:ext cx="0" cy="0"/>
          <a:chOff x="0" y="0"/>
          <a:chExt cx="0" cy="0"/>
        </a:xfrm>
      </p:grpSpPr>
      <p:sp>
        <p:nvSpPr>
          <p:cNvPr id="1050348" name="标题 2"/>
          <p:cNvSpPr>
            <a:spLocks noGrp="1"/>
          </p:cNvSpPr>
          <p:nvPr>
            <p:ph type="title" idx="2"/>
          </p:nvPr>
        </p:nvSpPr>
        <p:spPr/>
        <p:txBody>
          <a:bodyPr/>
          <a:p>
            <a:r>
              <a:rPr altLang="en-US" lang="zh-CN"/>
              <a:t>人工智能与区块链技术的结合应用</a:t>
            </a:r>
            <a:endParaRPr altLang="en-US" lang="zh-CN"/>
          </a:p>
        </p:txBody>
      </p:sp>
      <p:sp>
        <p:nvSpPr>
          <p:cNvPr id="1050350" name="任意多边形 20"/>
          <p:cNvSpPr/>
          <p:nvPr>
            <p:custDataLst>
              <p:tags r:id="rId1"/>
            </p:custDataLst>
          </p:nvPr>
        </p:nvSpPr>
        <p:spPr>
          <a:xfrm rot="2700000">
            <a:off x="1768926"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52" name="文本框 24"/>
          <p:cNvSpPr txBox="1"/>
          <p:nvPr>
            <p:custDataLst>
              <p:tags r:id="rId2"/>
            </p:custDataLst>
          </p:nvPr>
        </p:nvSpPr>
        <p:spPr bwMode="auto">
          <a:xfrm>
            <a:off x="1414497"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区块链技术为人工智能提供安全可靠的数据存储和传输方式</a:t>
            </a:r>
            <a:endParaRPr altLang="en-US" dirty="0" sz="2000" lang="zh-CN" spc="150">
              <a:solidFill>
                <a:schemeClr val="tx1">
                  <a:lumMod val="75000"/>
                  <a:lumOff val="25000"/>
                </a:schemeClr>
              </a:solidFill>
              <a:latin typeface="+mn-ea"/>
              <a:sym typeface="+mn-ea"/>
            </a:endParaRPr>
          </a:p>
        </p:txBody>
      </p:sp>
      <p:sp>
        <p:nvSpPr>
          <p:cNvPr id="1050354" name="矩形 42"/>
          <p:cNvSpPr/>
          <p:nvPr>
            <p:custDataLst>
              <p:tags r:id="rId3"/>
            </p:custDataLst>
          </p:nvPr>
        </p:nvSpPr>
        <p:spPr>
          <a:xfrm>
            <a:off x="1546031" y="291636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356" name="任意多边形 18"/>
          <p:cNvSpPr/>
          <p:nvPr>
            <p:custDataLst>
              <p:tags r:id="rId4"/>
            </p:custDataLst>
          </p:nvPr>
        </p:nvSpPr>
        <p:spPr>
          <a:xfrm rot="5400000">
            <a:off x="4257058"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58" name="文本框 27"/>
          <p:cNvSpPr txBox="1"/>
          <p:nvPr>
            <p:custDataLst>
              <p:tags r:id="rId5"/>
            </p:custDataLst>
          </p:nvPr>
        </p:nvSpPr>
        <p:spPr bwMode="auto">
          <a:xfrm>
            <a:off x="3901980"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人工智能可以帮助区块链技术实现更高效的数据处理和分析</a:t>
            </a:r>
            <a:endParaRPr altLang="en-US" dirty="0" sz="2000" lang="zh-CN" spc="150">
              <a:solidFill>
                <a:schemeClr val="tx1">
                  <a:lumMod val="75000"/>
                  <a:lumOff val="25000"/>
                </a:schemeClr>
              </a:solidFill>
              <a:latin typeface="+mn-ea"/>
              <a:sym typeface="+mn-ea"/>
            </a:endParaRPr>
          </a:p>
        </p:txBody>
      </p:sp>
      <p:sp>
        <p:nvSpPr>
          <p:cNvPr id="1050360" name="矩形 43"/>
          <p:cNvSpPr/>
          <p:nvPr>
            <p:custDataLst>
              <p:tags r:id="rId6"/>
            </p:custDataLst>
          </p:nvPr>
        </p:nvSpPr>
        <p:spPr>
          <a:xfrm>
            <a:off x="4034162" y="291636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362" name="任意多边形 21"/>
          <p:cNvSpPr/>
          <p:nvPr>
            <p:custDataLst>
              <p:tags r:id="rId7"/>
            </p:custDataLst>
          </p:nvPr>
        </p:nvSpPr>
        <p:spPr>
          <a:xfrm rot="18900000" flipH="1">
            <a:off x="6744541"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64" name="文本框 30"/>
          <p:cNvSpPr txBox="1"/>
          <p:nvPr>
            <p:custDataLst>
              <p:tags r:id="rId8"/>
            </p:custDataLst>
          </p:nvPr>
        </p:nvSpPr>
        <p:spPr bwMode="auto">
          <a:xfrm>
            <a:off x="6390112"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结合应用可以实现更快速、更准确、更安全的数据搜索和匹配</a:t>
            </a:r>
            <a:endParaRPr altLang="en-US" dirty="0" sz="2000" lang="zh-CN" spc="150">
              <a:solidFill>
                <a:schemeClr val="tx1">
                  <a:lumMod val="75000"/>
                  <a:lumOff val="25000"/>
                </a:schemeClr>
              </a:solidFill>
              <a:latin typeface="+mn-ea"/>
              <a:sym typeface="+mn-ea"/>
            </a:endParaRPr>
          </a:p>
        </p:txBody>
      </p:sp>
      <p:sp>
        <p:nvSpPr>
          <p:cNvPr id="1050366" name="矩形 44"/>
          <p:cNvSpPr/>
          <p:nvPr>
            <p:custDataLst>
              <p:tags r:id="rId9"/>
            </p:custDataLst>
          </p:nvPr>
        </p:nvSpPr>
        <p:spPr>
          <a:xfrm>
            <a:off x="6520998" y="291636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368" name="任意多边形 22"/>
          <p:cNvSpPr/>
          <p:nvPr>
            <p:custDataLst>
              <p:tags r:id="rId10"/>
            </p:custDataLst>
          </p:nvPr>
        </p:nvSpPr>
        <p:spPr>
          <a:xfrm rot="2700000" flipH="1" flipV="1">
            <a:off x="9232025"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70" name="文本框 33"/>
          <p:cNvSpPr txBox="1"/>
          <p:nvPr>
            <p:custDataLst>
              <p:tags r:id="rId11"/>
            </p:custDataLst>
          </p:nvPr>
        </p:nvSpPr>
        <p:spPr bwMode="auto">
          <a:xfrm>
            <a:off x="8877596"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未来发展趋势：将人工智能与区块链技术结合，实现更智能化的网络搜索</a:t>
            </a:r>
            <a:endParaRPr altLang="en-US" dirty="0" sz="2000" lang="zh-CN" spc="150">
              <a:solidFill>
                <a:schemeClr val="tx1">
                  <a:lumMod val="75000"/>
                  <a:lumOff val="25000"/>
                </a:schemeClr>
              </a:solidFill>
              <a:latin typeface="+mn-ea"/>
              <a:sym typeface="+mn-ea"/>
            </a:endParaRPr>
          </a:p>
        </p:txBody>
      </p:sp>
      <p:sp>
        <p:nvSpPr>
          <p:cNvPr id="1050372" name="矩形 45"/>
          <p:cNvSpPr/>
          <p:nvPr>
            <p:custDataLst>
              <p:tags r:id="rId12"/>
            </p:custDataLst>
          </p:nvPr>
        </p:nvSpPr>
        <p:spPr>
          <a:xfrm>
            <a:off x="9009130" y="291636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279" name=""/>
        <p:cNvGrpSpPr/>
        <p:nvPr/>
      </p:nvGrpSpPr>
      <p:grpSpPr>
        <a:xfrm>
          <a:off x="0" y="0"/>
          <a:ext cx="0" cy="0"/>
          <a:chOff x="0" y="0"/>
          <a:chExt cx="0" cy="0"/>
        </a:xfrm>
      </p:grpSpPr>
      <p:sp>
        <p:nvSpPr>
          <p:cNvPr id="1050418" name="标题 1"/>
          <p:cNvSpPr>
            <a:spLocks noGrp="1"/>
          </p:cNvSpPr>
          <p:nvPr>
            <p:ph type="title" idx="2"/>
            <p:custDataLst>
              <p:tags r:id="rId1"/>
            </p:custDataLst>
          </p:nvPr>
        </p:nvSpPr>
        <p:spPr/>
        <p:txBody>
          <a:bodyPr/>
          <a:p>
            <a:r>
              <a:rPr altLang="en-US" lang="zh-CN"/>
              <a:t>THANK YOU</a:t>
            </a:r>
            <a:endParaRPr altLang="en-US" lang="zh-CN"/>
          </a:p>
        </p:txBody>
      </p:sp>
      <p:sp>
        <p:nvSpPr>
          <p:cNvPr id="1050420" name="文本占位符 2"/>
          <p:cNvSpPr>
            <a:spLocks noGrp="1"/>
          </p:cNvSpPr>
          <p:nvPr>
            <p:ph type="body" idx="1"/>
            <p:custDataLst>
              <p:tags r:id="rId2"/>
            </p:custDataLst>
          </p:nvPr>
        </p:nvSpPr>
        <p:spPr/>
        <p:txBody>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BEAUTIFY_FLAG" val="#wm#"/>
  <p:tag name="KSO_WM_UNIT_TYPE" val="i"/>
  <p:tag name="KSO_WM_UNIT_INDEX" val="5"/>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6.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ISCONTENTSTITLE" val="0"/>
  <p:tag name="KSO_WM_UNIT_ISNUMDGMTITLE" val="0"/>
  <p:tag name="KSO_WM_UNIT_PRESET_TEXT" val="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BEAUTIFY_FLAG" val="#wm#"/>
  <p:tag name="KSO_WM_UNIT_TYPE" val="i"/>
  <p:tag name="KSO_WM_UNIT_INDEX" val="5"/>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2*i*1"/>
  <p:tag name="KSO_WM_UNIT_LAYERLEVEL" val="1"/>
  <p:tag name="KSO_WM_TAG_VERSION" val="1.0"/>
</p:tagLst>
</file>

<file path=ppt/tags/tag14.xml><?xml version="1.0" encoding="utf-8"?>
<p:tagLst xmlns:p="http://schemas.openxmlformats.org/presentationml/2006/main">
  <p:tag name="KSO_WM_UNIT_ISCONTENTSTITLE" val="1"/>
  <p:tag name="KSO_WM_UNIT_ISNUMDGMTITLE" val="0"/>
  <p:tag name="KSO_WM_UNIT_PRESET_TEXT" val="CONTENT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BEAUTIFY_FLAG" val="#wm#"/>
  <p:tag name="KSO_WM_UNIT_TYPE" val="i"/>
  <p:tag name="KSO_WM_UNIT_INDEX" val="4"/>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CONTENT_GROUP_TYPE" val="contentchip"/>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CONTENT_GROUP_TYPE" val="contentchip"/>
  <p:tag name="KSO_WM_UNIT_TYPE" val="i"/>
  <p:tag name="KSO_WM_UNIT_INDEX" val="4"/>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CONTENT_GROUP_TYPE" val="contentchip"/>
  <p:tag name="KSO_WM_UNIT_TYPE" val="i"/>
  <p:tag name="KSO_WM_UNIT_INDEX" val="5"/>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CONTENT_GROUP_TYPE" val="contentchip"/>
  <p:tag name="KSO_WM_UNIT_TYPE" val="i"/>
  <p:tag name="KSO_WM_UNIT_INDEX" val="6"/>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BEAUTIFY_FLAG" val="#wm#"/>
  <p:tag name="KSO_WM_UNIT_TYPE" val="i"/>
  <p:tag name="KSO_WM_UNIT_INDEX" val="8"/>
</p:tagLst>
</file>

<file path=ppt/tags/tag31.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3*e*1"/>
  <p:tag name="KSO_WM_UNIT_LAYERLEVEL" val="1"/>
  <p:tag name="KSO_WM_TAG_VERSION" val="1.0"/>
  <p:tag name="KSO_WM_BEAUTIFY_FLAG" val="#wm#"/>
  <p:tag name="KSO_WM_UNIT_CONTENT_GROUP_TYPE" val="contentchip"/>
</p:tagLst>
</file>

<file path=ppt/tags/tag3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 name="KSO_WM_UNIT_CONTENT_GROUP_TYPE" val="contentchip"/>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 name="KSO_WM_UNIT_CONTENT_GROUP_TYPE" val="titlestyle"/>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 name="KSO_WM_UNIT_CONTENT_GROUP_TYPE" val="titlestyle"/>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titlestyle"/>
  <p:tag name="KSO_WM_UNIT_PRESET_TEXT" val="单击此处添加标题"/>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5*i*1"/>
  <p:tag name="KSO_WM_UNIT_LAYERLEVEL" val="1"/>
  <p:tag name="KSO_WM_TAG_VERSION" val="1.0"/>
  <p:tag name="KSO_WM_BEAUTIFY_FLAG" val="#wm#"/>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 name="KSO_WM_UNIT_CONTENT_GROUP_TYPE" val="titlestyle"/>
</p:tagLst>
</file>

<file path=ppt/tags/tag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6*i*1"/>
  <p:tag name="KSO_WM_UNIT_LAYERLEVEL" val="1"/>
  <p:tag name="KSO_WM_TAG_VERSION" val="1.0"/>
  <p:tag name="KSO_WM_BEAUTIFY_FLAG" val="#wm#"/>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 name="KSO_WM_UNIT_CONTENT_GROUP_TYPE" val="titlestyle"/>
</p:tagLst>
</file>

<file path=ppt/tags/tag5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61.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6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7*i*1"/>
  <p:tag name="KSO_WM_UNIT_LAYERLEVEL" val="1"/>
  <p:tag name="KSO_WM_TAG_VERSION" val="1.0"/>
  <p:tag name="KSO_WM_BEAUTIFY_FLAG" val="#wm#"/>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70.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8*i*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9*i*1"/>
  <p:tag name="KSO_WM_UNIT_LAYERLEVEL" val="1"/>
  <p:tag name="KSO_WM_TAG_VERSION" val="1.0"/>
  <p:tag name="KSO_WM_BEAUTIFY_FLAG" val="#wm#"/>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0*i*1"/>
  <p:tag name="KSO_WM_UNIT_LAYERLEVEL" val="1"/>
  <p:tag name="KSO_WM_TAG_VERSION" val="1.0"/>
  <p:tag name="KSO_WM_BEAUTIFY_FLAG" val="#wm#"/>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88.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9.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98.xml><?xml version="1.0" encoding="utf-8"?>
<p:tagLst xmlns:p="http://schemas.openxmlformats.org/presentationml/2006/main">
  <p:tag name="KSO_WM_UNIT_ISCONTENTSTITLE" val="0"/>
  <p:tag name="KSO_WM_UNIT_ISNUMDGMTITLE" val="0"/>
  <p:tag name="KSO_WM_UNIT_PRESET_TEXT" val="THANK YOU"/>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9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1.0"/>
  <p:tag name="KSO_WM_BEAUTIFY_FLAG" val="#wm#"/>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1"/>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1"/>
</p:tagLst>
</file>

<file path=ppt/tags/tag111.xml><?xml version="1.0" encoding="utf-8"?>
<p:tagLst xmlns:p="http://schemas.openxmlformats.org/presentationml/2006/main">
  <p:tag name="KSO_WM_TEMPLATE_SUBCATEGORY" val="29"/>
  <p:tag name="KSO_WM_TEMPLATE_MASTER_TYPE" val="0"/>
  <p:tag name="KSO_WM_TEMPLATE_COLOR_TYPE" val="1"/>
  <p:tag name="KSO_WM_TAG_VERSION" val="1.0"/>
  <p:tag name="KSO_WM_BEAUTIFY_FLAG" val="#wm#"/>
  <p:tag name="KSO_WM_TEMPLATE_CATEGORY" val="custom"/>
  <p:tag name="KSO_WM_TEMPLATE_INDEX" val="20230291"/>
  <p:tag name="KSO_WM_TEMPLATE_THUMBS_INDEX" val="1、9"/>
</p:tagLst>
</file>

<file path=ppt/tags/tag11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1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1_1*f*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汇报人：WPS"/>
</p:tagLst>
</file>

<file path=ppt/tags/tag114.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91_1*b*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添加副标题"/>
</p:tagLst>
</file>

<file path=ppt/tags/tag1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1*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添加文档标题"/>
</p:tagLst>
</file>

<file path=ppt/tags/tag116.xml><?xml version="1.0" encoding="utf-8"?>
<p:tagLst xmlns:p="http://schemas.openxmlformats.org/presentationml/2006/main">
  <p:tag name="KSO_WM_SLIDE_ID" val="custom20230291_1"/>
  <p:tag name="KSO_WM_TEMPLATE_SUBCATEGORY" val="29"/>
  <p:tag name="KSO_WM_TEMPLATE_MASTER_TYPE" val="0"/>
  <p:tag name="KSO_WM_TEMPLATE_COLOR_TYPE" val="1"/>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291"/>
  <p:tag name="KSO_WM_SLIDE_LAYOUT" val="a_b_f"/>
  <p:tag name="KSO_WM_SLIDE_LAYOUT_CNT" val="1_1_1"/>
  <p:tag name="KSO_WM_TEMPLATE_THUMBS_INDEX" val="1、9"/>
  <p:tag name="KSO_WM_SLIDE_CONTENT_AREA" val="{&quot;left&quot;:&quot;59.15&quot;,&quot;top&quot;:&quot;78.05&quot;,&quot;width&quot;:&quot;530.55&quot;,&quot;height&quot;:&quot;334.2&quot;}"/>
</p:tagLst>
</file>

<file path=ppt/tags/tag117.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5*a*1"/>
  <p:tag name="KSO_WM_TEMPLATE_CATEGORY" val="custom"/>
  <p:tag name="KSO_WM_TEMPLATE_INDEX" val="20230291"/>
  <p:tag name="KSO_WM_UNIT_LAYERLEVEL" val="1"/>
  <p:tag name="KSO_WM_TAG_VERSION" val="1.0"/>
  <p:tag name="KSO_WM_BEAUTIFY_FLAG" val="#wm#"/>
  <p:tag name="KSO_WM_DIAGRAM_GROUP_CODE" val="l1-1"/>
  <p:tag name="KSO_WM_UNIT_PRESET_TEXT" val="CONTENTS"/>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91_5*l_h_i*1_1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On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5*l_h_a*1_1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91_5*l_h_i*1_2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Two"/>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5*l_h_a*1_2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91_5*l_h_i*1_3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Thre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5*l_h_a*1_3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91_5*l_h_i*1_4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Four"/>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5*l_h_a*1_4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91_5*l_h_i*1_5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Fiv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5*l_h_a*1_5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SLIDE_ID" val="custom20230291_5"/>
  <p:tag name="KSO_WM_TEMPLATE_SUBCATEGORY" val="29"/>
  <p:tag name="KSO_WM_TEMPLATE_MASTER_TYPE" val="0"/>
  <p:tag name="KSO_WM_TEMPLATE_COLOR_TYPE" val="1"/>
  <p:tag name="KSO_WM_SLIDE_TYPE" val="contents"/>
  <p:tag name="KSO_WM_SLIDE_SUBTYPE" val="diag"/>
  <p:tag name="KSO_WM_SLIDE_ITEM_CNT" val="5"/>
  <p:tag name="KSO_WM_SLIDE_INDEX" val="5"/>
  <p:tag name="KSO_WM_TAG_VERSION" val="1.0"/>
  <p:tag name="KSO_WM_BEAUTIFY_FLAG" val="#wm#"/>
  <p:tag name="KSO_WM_TEMPLATE_CATEGORY" val="custom"/>
  <p:tag name="KSO_WM_TEMPLATE_INDEX" val="20230291"/>
  <p:tag name="KSO_WM_SLIDE_LAYOUT" val="a_l"/>
  <p:tag name="KSO_WM_SLIDE_LAYOUT_CNT" val="1_1"/>
  <p:tag name="KSO_WM_TEMPLATE_THUMBS_INDEX" val="1、4、7、12、13、14、15、16、17、18、20、24、25、28、33、36、40、43、44"/>
  <p:tag name="KSO_WM_DIAGRAM_GROUP_CODE" val="l1-1"/>
  <p:tag name="KSO_WM_SLIDE_DIAGTYPE" val="l"/>
</p:tagLst>
</file>

<file path=ppt/tags/tag12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ONE"/>
</p:tagLst>
</file>

<file path=ppt/tags/tag13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31.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3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TWO"/>
</p:tagLst>
</file>

<file path=ppt/tags/tag13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34.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THREE"/>
</p:tagLst>
</file>

<file path=ppt/tags/tag1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61.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FOUR"/>
</p:tagLst>
</file>

<file path=ppt/tags/tag20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204.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FIVE"/>
</p:tagLst>
</file>

<file path=ppt/tags/tag27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280.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9*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THANK YOU"/>
</p:tagLst>
</file>

<file path=ppt/tags/tag322.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1_9*f*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汇报人：WPS"/>
</p:tagLst>
</file>

<file path=ppt/tags/tag323.xml><?xml version="1.0" encoding="utf-8"?>
<p:tagLst xmlns:p="http://schemas.openxmlformats.org/presentationml/2006/main">
  <p:tag name="KSO_WM_SLIDE_ID" val="custom20230291_9"/>
  <p:tag name="KSO_WM_TEMPLATE_SUBCATEGORY" val="29"/>
  <p:tag name="KSO_WM_TEMPLATE_MASTER_TYPE" val="0"/>
  <p:tag name="KSO_WM_TEMPLATE_COLOR_TYPE" val="1"/>
  <p:tag name="KSO_WM_SLIDE_TYPE" val="endPage"/>
  <p:tag name="KSO_WM_SLIDE_SUBTYPE" val="pureTxt"/>
  <p:tag name="KSO_WM_SLIDE_ITEM_CNT" val="0"/>
  <p:tag name="KSO_WM_SLIDE_INDEX" val="9"/>
  <p:tag name="KSO_WM_TAG_VERSION" val="1.0"/>
  <p:tag name="KSO_WM_BEAUTIFY_FLAG" val="#wm#"/>
  <p:tag name="KSO_WM_TEMPLATE_CATEGORY" val="custom"/>
  <p:tag name="KSO_WM_TEMPLATE_INDEX" val="20230291"/>
  <p:tag name="KSO_WM_SLIDE_LAYOUT" val="a_f"/>
  <p:tag name="KSO_WM_SLIDE_LAYOUT_CNT" val="1_1"/>
  <p:tag name="KSO_WM_TEMPLATE_THUMBS_INDEX" val="1、4、7、12、13、14、15、16、17、18、20、24、25、28、33、36、40、43、44"/>
  <p:tag name="KSO_WM_SLIDE_CONTENT_AREA" val="{&quot;left&quot;:&quot;408.05&quot;,&quot;top&quot;:&quot;74.7&quot;,&quot;width&quot;:&quot;543.2&quot;,&quot;height&quot;:&quot;389.8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6">
      <a:dk1>
        <a:sysClr lastClr="000000" val="windowText"/>
      </a:dk1>
      <a:lt1>
        <a:sysClr lastClr="FFFFFF" val="window"/>
      </a:lt1>
      <a:dk2>
        <a:srgbClr val="005FD3"/>
      </a:dk2>
      <a:lt2>
        <a:srgbClr val="F6FAFF"/>
      </a:lt2>
      <a:accent1>
        <a:srgbClr val="4799FF"/>
      </a:accent1>
      <a:accent2>
        <a:srgbClr val="39C0FD"/>
      </a:accent2>
      <a:accent3>
        <a:srgbClr val="53D174"/>
      </a:accent3>
      <a:accent4>
        <a:srgbClr val="9FD739"/>
      </a:accent4>
      <a:accent5>
        <a:srgbClr val="FFD769"/>
      </a:accent5>
      <a:accent6>
        <a:srgbClr val="FE7962"/>
      </a:accent6>
      <a:hlink>
        <a:srgbClr val="0563C1"/>
      </a:hlink>
      <a:folHlink>
        <a:srgbClr val="954D72"/>
      </a:folHlink>
    </a:clrScheme>
    <a:fontScheme name="自定义 58">
      <a:majorFont>
        <a:latin typeface="汉仪粗圆简"/>
        <a:ea typeface="汉仪粗圆简"/>
        <a:cs typeface=""/>
      </a:majorFont>
      <a:minorFont>
        <a:latin typeface="汉仪粗圆简"/>
        <a:ea typeface="汉仪粗圆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V1938CT</dc:creator>
  <dcterms:created xsi:type="dcterms:W3CDTF">2023-12-16T19:09:58Z</dcterms:created>
  <dcterms:modified xsi:type="dcterms:W3CDTF">2023-12-16T19:09:58Z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c109843bac8349b18ca3588da4c23ec8_21</vt:lpwstr>
  </property>
</Properties>
</file>