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8693" r:id="rId1"/>
    <p:sldMasterId id="2147488730" r:id="rId2"/>
  </p:sldMasterIdLst>
  <p:notesMasterIdLst>
    <p:notesMasterId r:id="rId3"/>
  </p:notesMasterIdLst>
  <p:sldIdLst>
    <p:sldId id="2526" r:id="rId4"/>
    <p:sldId id="2531" r:id="rId5"/>
    <p:sldId id="2535" r:id="rId6"/>
    <p:sldId id="2538" r:id="rId7"/>
    <p:sldId id="2541" r:id="rId8"/>
    <p:sldId id="2544" r:id="rId9"/>
    <p:sldId id="2547" r:id="rId10"/>
    <p:sldId id="2550" r:id="rId11"/>
    <p:sldId id="2553" r:id="rId12"/>
    <p:sldId id="2556" r:id="rId13"/>
    <p:sldId id="2559" r:id="rId14"/>
    <p:sldId id="2562" r:id="rId15"/>
    <p:sldId id="2565" r:id="rId16"/>
    <p:sldId id="2568" r:id="rId17"/>
    <p:sldId id="2571" r:id="rId18"/>
    <p:sldId id="2574" r:id="rId19"/>
    <p:sldId id="2577" r:id="rId20"/>
    <p:sldId id="2580" r:id="rId21"/>
    <p:sldId id="2583" r:id="rId22"/>
    <p:sldId id="2586" r:id="rId23"/>
    <p:sldId id="2589" r:id="rId24"/>
    <p:sldId id="2592" r:id="rId25"/>
    <p:sldId id="2595" r:id="rId26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tableStyles" Target="tableStyles.xml"/><Relationship Id="rId28" Type="http://schemas.openxmlformats.org/officeDocument/2006/relationships/presProps" Target="presProps.xml"/><Relationship Id="rId29" Type="http://schemas.openxmlformats.org/officeDocument/2006/relationships/viewProps" Target="viewProps.xml"/><Relationship Id="rId30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8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70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4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16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tags" Target="../tags/tag3.xml"/><Relationship Id="rId4" Type="http://schemas.openxmlformats.org/officeDocument/2006/relationships/image" Target="../media/image1.png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image" Target="../media/image2.png"/><Relationship Id="rId8" Type="http://schemas.openxmlformats.org/officeDocument/2006/relationships/tags" Target="../tags/tag6.xml"/><Relationship Id="rId9" Type="http://schemas.openxmlformats.org/officeDocument/2006/relationships/image" Target="../media/image3.png"/><Relationship Id="rId10" Type="http://schemas.openxmlformats.org/officeDocument/2006/relationships/tags" Target="../tags/tag7.xml"/><Relationship Id="rId11" Type="http://schemas.openxmlformats.org/officeDocument/2006/relationships/tags" Target="../tags/tag8.xml"/><Relationship Id="rId12" Type="http://schemas.openxmlformats.org/officeDocument/2006/relationships/tags" Target="../tags/tag9.xml"/><Relationship Id="rId13" Type="http://schemas.openxmlformats.org/officeDocument/2006/relationships/image" Target="../media/image4.png"/><Relationship Id="rId14" Type="http://schemas.openxmlformats.org/officeDocument/2006/relationships/tags" Target="../tags/tag10.xml"/><Relationship Id="rId15" Type="http://schemas.openxmlformats.org/officeDocument/2006/relationships/image" Target="../media/image5.png"/><Relationship Id="rId16" Type="http://schemas.openxmlformats.org/officeDocument/2006/relationships/tags" Target="../tags/tag11.xml"/><Relationship Id="rId17" Type="http://schemas.openxmlformats.org/officeDocument/2006/relationships/tags" Target="../tags/tag12.xml"/><Relationship Id="rId18" Type="http://schemas.openxmlformats.org/officeDocument/2006/relationships/tags" Target="../tags/tag13.xml"/><Relationship Id="rId19" Type="http://schemas.openxmlformats.org/officeDocument/2006/relationships/tags" Target="../tags/tag14.xml"/><Relationship Id="rId20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5.xml"/><Relationship Id="rId2" Type="http://schemas.openxmlformats.org/officeDocument/2006/relationships/tags" Target="../tags/tag16.xml"/><Relationship Id="rId3" Type="http://schemas.openxmlformats.org/officeDocument/2006/relationships/image" Target="../media/image6.png"/><Relationship Id="rId4" Type="http://schemas.openxmlformats.org/officeDocument/2006/relationships/tags" Target="../tags/tag17.xml"/><Relationship Id="rId5" Type="http://schemas.openxmlformats.org/officeDocument/2006/relationships/tags" Target="../tags/tag18.xml"/><Relationship Id="rId6" Type="http://schemas.openxmlformats.org/officeDocument/2006/relationships/tags" Target="../tags/tag19.xml"/><Relationship Id="rId7" Type="http://schemas.openxmlformats.org/officeDocument/2006/relationships/tags" Target="../tags/tag20.xml"/><Relationship Id="rId8" Type="http://schemas.openxmlformats.org/officeDocument/2006/relationships/tags" Target="../tags/tag21.xml"/><Relationship Id="rId9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22.xml"/><Relationship Id="rId2" Type="http://schemas.openxmlformats.org/officeDocument/2006/relationships/tags" Target="../tags/tag23.xml"/><Relationship Id="rId3" Type="http://schemas.openxmlformats.org/officeDocument/2006/relationships/tags" Target="../tags/tag24.xml"/><Relationship Id="rId4" Type="http://schemas.openxmlformats.org/officeDocument/2006/relationships/image" Target="../media/image6.png"/><Relationship Id="rId5" Type="http://schemas.openxmlformats.org/officeDocument/2006/relationships/tags" Target="../tags/tag25.xml"/><Relationship Id="rId6" Type="http://schemas.openxmlformats.org/officeDocument/2006/relationships/tags" Target="../tags/tag26.xml"/><Relationship Id="rId7" Type="http://schemas.openxmlformats.org/officeDocument/2006/relationships/tags" Target="../tags/tag27.xml"/><Relationship Id="rId8" Type="http://schemas.openxmlformats.org/officeDocument/2006/relationships/tags" Target="../tags/tag28.xml"/><Relationship Id="rId9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9.xml"/><Relationship Id="rId2" Type="http://schemas.openxmlformats.org/officeDocument/2006/relationships/tags" Target="../tags/tag30.xml"/><Relationship Id="rId3" Type="http://schemas.openxmlformats.org/officeDocument/2006/relationships/tags" Target="../tags/tag31.xml"/><Relationship Id="rId4" Type="http://schemas.openxmlformats.org/officeDocument/2006/relationships/image" Target="../media/image1.png"/><Relationship Id="rId5" Type="http://schemas.openxmlformats.org/officeDocument/2006/relationships/tags" Target="../tags/tag32.xml"/><Relationship Id="rId6" Type="http://schemas.openxmlformats.org/officeDocument/2006/relationships/tags" Target="../tags/tag33.xml"/><Relationship Id="rId7" Type="http://schemas.openxmlformats.org/officeDocument/2006/relationships/image" Target="../media/image2.png"/><Relationship Id="rId8" Type="http://schemas.openxmlformats.org/officeDocument/2006/relationships/tags" Target="../tags/tag34.xml"/><Relationship Id="rId9" Type="http://schemas.openxmlformats.org/officeDocument/2006/relationships/image" Target="../media/image3.png"/><Relationship Id="rId10" Type="http://schemas.openxmlformats.org/officeDocument/2006/relationships/tags" Target="../tags/tag35.xml"/><Relationship Id="rId11" Type="http://schemas.openxmlformats.org/officeDocument/2006/relationships/tags" Target="../tags/tag36.xml"/><Relationship Id="rId12" Type="http://schemas.openxmlformats.org/officeDocument/2006/relationships/tags" Target="../tags/tag37.xml"/><Relationship Id="rId13" Type="http://schemas.openxmlformats.org/officeDocument/2006/relationships/image" Target="../media/image4.png"/><Relationship Id="rId14" Type="http://schemas.openxmlformats.org/officeDocument/2006/relationships/tags" Target="../tags/tag38.xml"/><Relationship Id="rId15" Type="http://schemas.openxmlformats.org/officeDocument/2006/relationships/image" Target="../media/image5.png"/><Relationship Id="rId16" Type="http://schemas.openxmlformats.org/officeDocument/2006/relationships/tags" Target="../tags/tag39.xml"/><Relationship Id="rId17" Type="http://schemas.openxmlformats.org/officeDocument/2006/relationships/tags" Target="../tags/tag40.xml"/><Relationship Id="rId18" Type="http://schemas.openxmlformats.org/officeDocument/2006/relationships/tags" Target="../tags/tag41.xml"/><Relationship Id="rId19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42.xml"/><Relationship Id="rId2" Type="http://schemas.openxmlformats.org/officeDocument/2006/relationships/tags" Target="../tags/tag43.xml"/><Relationship Id="rId3" Type="http://schemas.openxmlformats.org/officeDocument/2006/relationships/image" Target="../media/image6.png"/><Relationship Id="rId4" Type="http://schemas.openxmlformats.org/officeDocument/2006/relationships/tags" Target="../tags/tag44.xml"/><Relationship Id="rId5" Type="http://schemas.openxmlformats.org/officeDocument/2006/relationships/tags" Target="../tags/tag45.xml"/><Relationship Id="rId6" Type="http://schemas.openxmlformats.org/officeDocument/2006/relationships/tags" Target="../tags/tag46.xml"/><Relationship Id="rId7" Type="http://schemas.openxmlformats.org/officeDocument/2006/relationships/tags" Target="../tags/tag47.xml"/><Relationship Id="rId8" Type="http://schemas.openxmlformats.org/officeDocument/2006/relationships/tags" Target="../tags/tag48.xml"/><Relationship Id="rId9" Type="http://schemas.openxmlformats.org/officeDocument/2006/relationships/tags" Target="../tags/tag49.xml"/><Relationship Id="rId10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50.xml"/><Relationship Id="rId2" Type="http://schemas.openxmlformats.org/officeDocument/2006/relationships/tags" Target="../tags/tag51.xml"/><Relationship Id="rId3" Type="http://schemas.openxmlformats.org/officeDocument/2006/relationships/image" Target="../media/image6.png"/><Relationship Id="rId4" Type="http://schemas.openxmlformats.org/officeDocument/2006/relationships/tags" Target="../tags/tag52.xml"/><Relationship Id="rId5" Type="http://schemas.openxmlformats.org/officeDocument/2006/relationships/tags" Target="../tags/tag53.xml"/><Relationship Id="rId6" Type="http://schemas.openxmlformats.org/officeDocument/2006/relationships/tags" Target="../tags/tag54.xml"/><Relationship Id="rId7" Type="http://schemas.openxmlformats.org/officeDocument/2006/relationships/tags" Target="../tags/tag55.xml"/><Relationship Id="rId8" Type="http://schemas.openxmlformats.org/officeDocument/2006/relationships/tags" Target="../tags/tag56.xml"/><Relationship Id="rId9" Type="http://schemas.openxmlformats.org/officeDocument/2006/relationships/tags" Target="../tags/tag57.xml"/><Relationship Id="rId10" Type="http://schemas.openxmlformats.org/officeDocument/2006/relationships/tags" Target="../tags/tag58.xml"/><Relationship Id="rId11" Type="http://schemas.openxmlformats.org/officeDocument/2006/relationships/tags" Target="../tags/tag59.xml"/><Relationship Id="rId12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60.xml"/><Relationship Id="rId2" Type="http://schemas.openxmlformats.org/officeDocument/2006/relationships/tags" Target="../tags/tag61.xml"/><Relationship Id="rId3" Type="http://schemas.openxmlformats.org/officeDocument/2006/relationships/image" Target="../media/image6.png"/><Relationship Id="rId4" Type="http://schemas.openxmlformats.org/officeDocument/2006/relationships/tags" Target="../tags/tag62.xml"/><Relationship Id="rId5" Type="http://schemas.openxmlformats.org/officeDocument/2006/relationships/tags" Target="../tags/tag63.xml"/><Relationship Id="rId6" Type="http://schemas.openxmlformats.org/officeDocument/2006/relationships/tags" Target="../tags/tag64.xml"/><Relationship Id="rId7" Type="http://schemas.openxmlformats.org/officeDocument/2006/relationships/tags" Target="../tags/tag65.xml"/><Relationship Id="rId8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66.xml"/><Relationship Id="rId2" Type="http://schemas.openxmlformats.org/officeDocument/2006/relationships/image" Target="../media/image6.png"/><Relationship Id="rId3" Type="http://schemas.openxmlformats.org/officeDocument/2006/relationships/tags" Target="../tags/tag67.xml"/><Relationship Id="rId4" Type="http://schemas.openxmlformats.org/officeDocument/2006/relationships/tags" Target="../tags/tag68.xml"/><Relationship Id="rId5" Type="http://schemas.openxmlformats.org/officeDocument/2006/relationships/tags" Target="../tags/tag69.xml"/><Relationship Id="rId6" Type="http://schemas.openxmlformats.org/officeDocument/2006/relationships/tags" Target="../tags/tag70.xml"/><Relationship Id="rId7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71.xml"/><Relationship Id="rId2" Type="http://schemas.openxmlformats.org/officeDocument/2006/relationships/tags" Target="../tags/tag72.xml"/><Relationship Id="rId3" Type="http://schemas.openxmlformats.org/officeDocument/2006/relationships/image" Target="../media/image6.png"/><Relationship Id="rId4" Type="http://schemas.openxmlformats.org/officeDocument/2006/relationships/tags" Target="../tags/tag73.xml"/><Relationship Id="rId5" Type="http://schemas.openxmlformats.org/officeDocument/2006/relationships/tags" Target="../tags/tag74.xml"/><Relationship Id="rId6" Type="http://schemas.openxmlformats.org/officeDocument/2006/relationships/tags" Target="../tags/tag75.xml"/><Relationship Id="rId7" Type="http://schemas.openxmlformats.org/officeDocument/2006/relationships/tags" Target="../tags/tag76.xml"/><Relationship Id="rId8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77.xml"/><Relationship Id="rId2" Type="http://schemas.openxmlformats.org/officeDocument/2006/relationships/tags" Target="../tags/tag78.xml"/><Relationship Id="rId3" Type="http://schemas.openxmlformats.org/officeDocument/2006/relationships/image" Target="../media/image6.png"/><Relationship Id="rId4" Type="http://schemas.openxmlformats.org/officeDocument/2006/relationships/tags" Target="../tags/tag79.xml"/><Relationship Id="rId5" Type="http://schemas.openxmlformats.org/officeDocument/2006/relationships/tags" Target="../tags/tag80.xml"/><Relationship Id="rId6" Type="http://schemas.openxmlformats.org/officeDocument/2006/relationships/tags" Target="../tags/tag81.xml"/><Relationship Id="rId7" Type="http://schemas.openxmlformats.org/officeDocument/2006/relationships/tags" Target="../tags/tag82.xml"/><Relationship Id="rId8" Type="http://schemas.openxmlformats.org/officeDocument/2006/relationships/tags" Target="../tags/tag83.xml"/><Relationship Id="rId9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84.xml"/><Relationship Id="rId2" Type="http://schemas.openxmlformats.org/officeDocument/2006/relationships/tags" Target="../tags/tag85.xml"/><Relationship Id="rId3" Type="http://schemas.openxmlformats.org/officeDocument/2006/relationships/tags" Target="../tags/tag86.xml"/><Relationship Id="rId4" Type="http://schemas.openxmlformats.org/officeDocument/2006/relationships/image" Target="../media/image1.png"/><Relationship Id="rId5" Type="http://schemas.openxmlformats.org/officeDocument/2006/relationships/tags" Target="../tags/tag87.xml"/><Relationship Id="rId6" Type="http://schemas.openxmlformats.org/officeDocument/2006/relationships/tags" Target="../tags/tag88.xml"/><Relationship Id="rId7" Type="http://schemas.openxmlformats.org/officeDocument/2006/relationships/image" Target="../media/image2.png"/><Relationship Id="rId8" Type="http://schemas.openxmlformats.org/officeDocument/2006/relationships/tags" Target="../tags/tag89.xml"/><Relationship Id="rId9" Type="http://schemas.openxmlformats.org/officeDocument/2006/relationships/image" Target="../media/image3.png"/><Relationship Id="rId10" Type="http://schemas.openxmlformats.org/officeDocument/2006/relationships/tags" Target="../tags/tag90.xml"/><Relationship Id="rId11" Type="http://schemas.openxmlformats.org/officeDocument/2006/relationships/tags" Target="../tags/tag91.xml"/><Relationship Id="rId12" Type="http://schemas.openxmlformats.org/officeDocument/2006/relationships/image" Target="../media/image4.png"/><Relationship Id="rId13" Type="http://schemas.openxmlformats.org/officeDocument/2006/relationships/tags" Target="../tags/tag92.xml"/><Relationship Id="rId14" Type="http://schemas.openxmlformats.org/officeDocument/2006/relationships/image" Target="../media/image5.png"/><Relationship Id="rId15" Type="http://schemas.openxmlformats.org/officeDocument/2006/relationships/tags" Target="../tags/tag93.xml"/><Relationship Id="rId16" Type="http://schemas.openxmlformats.org/officeDocument/2006/relationships/tags" Target="../tags/tag94.xml"/><Relationship Id="rId17" Type="http://schemas.openxmlformats.org/officeDocument/2006/relationships/tags" Target="../tags/tag95.xml"/><Relationship Id="rId18" Type="http://schemas.openxmlformats.org/officeDocument/2006/relationships/tags" Target="../tags/tag96.xml"/><Relationship Id="rId19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8" name="矩形 15"/>
          <p:cNvSpPr/>
          <p:nvPr>
            <p:custDataLst>
              <p:tags r:id="rId1"/>
            </p:custDataLst>
          </p:nvPr>
        </p:nvSpPr>
        <p:spPr>
          <a:xfrm flipH="1">
            <a:off x="10742930" y="0"/>
            <a:ext cx="1506220" cy="68580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sp>
        <p:nvSpPr>
          <p:cNvPr id="1048670" name="矩形 14"/>
          <p:cNvSpPr/>
          <p:nvPr>
            <p:custDataLst>
              <p:tags r:id="rId2"/>
            </p:custDataLst>
          </p:nvPr>
        </p:nvSpPr>
        <p:spPr>
          <a:xfrm flipH="1">
            <a:off x="0" y="0"/>
            <a:ext cx="1506220" cy="68580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pic>
        <p:nvPicPr>
          <p:cNvPr id="2097155" name="图片 12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 cstate="print"/>
          <a:srcRect l="5167" t="52578" r="8153" b="16221"/>
          <a:stretch>
            <a:fillRect/>
          </a:stretch>
        </p:blipFill>
        <p:spPr>
          <a:xfrm rot="16200000">
            <a:off x="8063865" y="2663190"/>
            <a:ext cx="6858000" cy="1532890"/>
          </a:xfrm>
          <a:prstGeom prst="rect"/>
        </p:spPr>
      </p:pic>
      <p:pic>
        <p:nvPicPr>
          <p:cNvPr id="2097157" name="图片 17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xmlns:r="http://schemas.openxmlformats.org/officeDocument/2006/relationships" r:embed="rId4" cstate="print"/>
          <a:srcRect l="3313" t="57064" r="2445" b="7999"/>
          <a:stretch>
            <a:fillRect/>
          </a:stretch>
        </p:blipFill>
        <p:spPr>
          <a:xfrm rot="5400000">
            <a:off x="-2519680" y="2520315"/>
            <a:ext cx="6546850" cy="1506855"/>
          </a:xfrm>
          <a:prstGeom prst="rect"/>
        </p:spPr>
      </p:pic>
      <p:pic>
        <p:nvPicPr>
          <p:cNvPr id="2097159" name="图片 11" descr="背景图案  中度可信度描述已自动生成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xmlns:r="http://schemas.openxmlformats.org/officeDocument/2006/relationships" r:embed="rId7" cstate="print"/>
          <a:srcRect l="28712"/>
          <a:stretch>
            <a:fillRect/>
          </a:stretch>
        </p:blipFill>
        <p:spPr>
          <a:xfrm rot="5400000">
            <a:off x="10835102" y="139401"/>
            <a:ext cx="1343598" cy="1064796"/>
          </a:xfrm>
          <a:custGeom>
            <a:avLst/>
            <a:gdLst>
              <a:gd name="connsiteX0" fmla="*/ 0 w 1343598"/>
              <a:gd name="connsiteY0" fmla="*/ 1064796 h 1064796"/>
              <a:gd name="connsiteX1" fmla="*/ 0 w 1343598"/>
              <a:gd name="connsiteY1" fmla="*/ 0 h 1064796"/>
              <a:gd name="connsiteX2" fmla="*/ 1343598 w 1343598"/>
              <a:gd name="connsiteY2" fmla="*/ 0 h 1064796"/>
              <a:gd name="connsiteX3" fmla="*/ 1343598 w 1343598"/>
              <a:gd name="connsiteY3" fmla="*/ 1064796 h 10647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43598" h="1064796">
                <a:moveTo>
                  <a:pt x="0" y="1064796"/>
                </a:moveTo>
                <a:lnTo>
                  <a:pt x="0" y="0"/>
                </a:lnTo>
                <a:lnTo>
                  <a:pt x="1343598" y="0"/>
                </a:lnTo>
                <a:lnTo>
                  <a:pt x="1343598" y="1064796"/>
                </a:lnTo>
                <a:close/>
              </a:path>
            </a:pathLst>
          </a:custGeom>
        </p:spPr>
      </p:pic>
      <p:pic>
        <p:nvPicPr>
          <p:cNvPr id="2097161" name="图片 13" descr="桌子上放着许多花  中度可信度描述已自动生成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xmlns:r="http://schemas.openxmlformats.org/officeDocument/2006/relationships" r:embed="rId9" cstate="print"/>
          <a:srcRect l="3815"/>
          <a:stretch>
            <a:fillRect/>
          </a:stretch>
        </p:blipFill>
        <p:spPr>
          <a:xfrm rot="5400000">
            <a:off x="10092055" y="-44450"/>
            <a:ext cx="1697355" cy="1831975"/>
          </a:xfrm>
          <a:custGeom>
            <a:avLst/>
            <a:gdLst>
              <a:gd name="connsiteX0" fmla="*/ 0 w 1720041"/>
              <a:gd name="connsiteY0" fmla="*/ 1832020 h 1832020"/>
              <a:gd name="connsiteX1" fmla="*/ 0 w 1720041"/>
              <a:gd name="connsiteY1" fmla="*/ 0 h 1832020"/>
              <a:gd name="connsiteX2" fmla="*/ 1720041 w 1720041"/>
              <a:gd name="connsiteY2" fmla="*/ 0 h 1832020"/>
              <a:gd name="connsiteX3" fmla="*/ 1720041 w 1720041"/>
              <a:gd name="connsiteY3" fmla="*/ 1832020 h 18320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20041" h="1832020">
                <a:moveTo>
                  <a:pt x="0" y="1832020"/>
                </a:moveTo>
                <a:lnTo>
                  <a:pt x="0" y="0"/>
                </a:lnTo>
                <a:lnTo>
                  <a:pt x="1720041" y="0"/>
                </a:lnTo>
                <a:lnTo>
                  <a:pt x="1720041" y="1832020"/>
                </a:lnTo>
                <a:close/>
              </a:path>
            </a:pathLst>
          </a:custGeom>
        </p:spPr>
      </p:pic>
      <p:sp>
        <p:nvSpPr>
          <p:cNvPr id="1048672" name="标题 9"/>
          <p:cNvSpPr txBox="1">
            <a:spLocks noGrp="1"/>
          </p:cNvSpPr>
          <p:nvPr>
            <p:ph type="title" idx="5" hasCustomPrompt="1"/>
            <p:custDataLst>
              <p:tags r:id="rId10"/>
            </p:custDataLst>
          </p:nvPr>
        </p:nvSpPr>
        <p:spPr>
          <a:xfrm>
            <a:off x="2757805" y="1013460"/>
            <a:ext cx="6718935" cy="2818765"/>
          </a:xfrm>
          <a:prstGeom prst="rect"/>
          <a:noFill/>
        </p:spPr>
        <p:txBody>
          <a:bodyPr anchor="b" anchorCtr="0" vert="horz" wrap="square">
            <a:noAutofit/>
          </a:bodyPr>
          <a:lstStyle>
            <a:lvl1pPr algn="ctr" defTabSz="914400" eaLnBrk="1" fontAlgn="auto" hangingPunct="1" latinLnBrk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1" cap="none" sz="6000" i="0" kern="1200" kumimoji="0" lang="zh-CN" noProof="1" normalizeH="0" spc="0" strike="noStrike" u="none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algn="ctr" lvl="0">
              <a:lnSpc>
                <a:spcPct val="120000"/>
              </a:lnSpc>
            </a:pPr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8674" name="文本占位符 8"/>
          <p:cNvSpPr txBox="1">
            <a:spLocks noGrp="1"/>
          </p:cNvSpPr>
          <p:nvPr>
            <p:ph type="body" idx="4" hasCustomPrompt="1"/>
            <p:custDataLst>
              <p:tags r:id="rId11"/>
            </p:custDataLst>
          </p:nvPr>
        </p:nvSpPr>
        <p:spPr>
          <a:xfrm>
            <a:off x="2757170" y="4084955"/>
            <a:ext cx="6719570" cy="352425"/>
          </a:xfrm>
          <a:prstGeom prst="rect"/>
          <a:noFill/>
        </p:spPr>
        <p:txBody>
          <a:bodyPr anchor="t" rtlCol="0" wrap="square">
            <a:sp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baseline="0" b="1" cap="none" sz="1600" i="0" kern="1200" kumimoji="0" noProof="1" normalizeH="0" spc="0" strike="noStrike" u="none">
                <a:solidFill>
                  <a:schemeClr val="accent2">
                    <a:alpha val="45000"/>
                  </a:schemeClr>
                </a:solidFill>
                <a:latin typeface="+mj-ea"/>
                <a:ea typeface="+mj-ea"/>
                <a:cs typeface="微软雅黑" panose="020B0503020204020204" charset="-122"/>
              </a:defRPr>
            </a:lvl1pPr>
          </a:lstStyle>
          <a:p>
            <a:pPr algn="ctr" lvl="0"/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pic>
        <p:nvPicPr>
          <p:cNvPr id="2097163" name="VCG41N473513072" descr="图片包含 游戏机, 动物, 花, 珊瑚  描述已自动生成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xmlns:r="http://schemas.openxmlformats.org/officeDocument/2006/relationships" r:embed="rId13" cstate="print"/>
          <a:stretch>
            <a:fillRect/>
          </a:stretch>
        </p:blipFill>
        <p:spPr>
          <a:xfrm rot="5400000">
            <a:off x="323850" y="5396865"/>
            <a:ext cx="1442085" cy="1479550"/>
          </a:xfrm>
          <a:prstGeom prst="rect"/>
        </p:spPr>
      </p:pic>
      <p:pic>
        <p:nvPicPr>
          <p:cNvPr id="2097165" name="图片 7" descr="图片包含 昆虫, 动物, 游戏机  描述已自动生成"/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xmlns:r="http://schemas.openxmlformats.org/officeDocument/2006/relationships" r:embed="rId15" cstate="print"/>
          <a:stretch>
            <a:fillRect/>
          </a:stretch>
        </p:blipFill>
        <p:spPr>
          <a:xfrm>
            <a:off x="10196830" y="3087370"/>
            <a:ext cx="1533525" cy="1501775"/>
          </a:xfrm>
          <a:prstGeom prst="rect"/>
        </p:spPr>
      </p:pic>
      <p:sp>
        <p:nvSpPr>
          <p:cNvPr id="1048676" name="文本占位符 6"/>
          <p:cNvSpPr>
            <a:spLocks noGrp="1"/>
          </p:cNvSpPr>
          <p:nvPr>
            <p:ph type="body" idx="1" hasCustomPrompt="1"/>
            <p:custDataLst>
              <p:tags r:id="rId16"/>
            </p:custDataLst>
          </p:nvPr>
        </p:nvSpPr>
        <p:spPr>
          <a:xfrm>
            <a:off x="4746625" y="5284470"/>
            <a:ext cx="2740660" cy="567055"/>
          </a:xfrm>
          <a:prstGeom prst="round2DiagRect">
            <a:avLst>
              <a:gd name="adj1" fmla="val 0"/>
              <a:gd name="adj2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1800" i="0" kern="1200" kumimoji="0" lang="zh-CN" noProof="1" normalizeH="0" spc="0" strike="noStrike" u="none">
                <a:solidFill>
                  <a:schemeClr val="lt1"/>
                </a:soli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1048678" name="日期占位符 3"/>
          <p:cNvSpPr>
            <a:spLocks noGrp="1"/>
          </p:cNvSpPr>
          <p:nvPr>
            <p:ph type="dt" sz="half" idx="10"/>
            <p:custDataLst>
              <p:tags r:id="rId1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0" name="页脚占位符 4"/>
          <p:cNvSpPr>
            <a:spLocks noGrp="1"/>
          </p:cNvSpPr>
          <p:nvPr>
            <p:ph type="ftr" sz="quarter" idx="11"/>
            <p:custDataLst>
              <p:tags r:id="rId1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82" name="灯片编号占位符 5"/>
          <p:cNvSpPr>
            <a:spLocks noGrp="1"/>
          </p:cNvSpPr>
          <p:nvPr>
            <p:ph type="sldNum" sz="quarter" idx="12"/>
            <p:custDataLst>
              <p:tags r:id="rId1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4" name="矩形 8"/>
          <p:cNvSpPr/>
          <p:nvPr>
            <p:custDataLst>
              <p:tags r:id="rId1"/>
            </p:custDataLst>
          </p:nvPr>
        </p:nvSpPr>
        <p:spPr>
          <a:xfrm flipV="1">
            <a:off x="0" y="6515100"/>
            <a:ext cx="12192635" cy="3429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pic>
        <p:nvPicPr>
          <p:cNvPr id="2097167" name="图片 72" descr="不同颜色的花  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xmlns:r="http://schemas.openxmlformats.org/officeDocument/2006/relationships" r:embed="rId3" cstate="print"/>
          <a:srcRect l="45169" r="1742" b="65250"/>
          <a:stretch>
            <a:fillRect/>
          </a:stretch>
        </p:blipFill>
        <p:spPr>
          <a:xfrm rot="1631206">
            <a:off x="-511222" y="5991839"/>
            <a:ext cx="3452265" cy="1403056"/>
          </a:xfrm>
          <a:custGeom>
            <a:avLst/>
            <a:gdLst>
              <a:gd name="connsiteX0" fmla="*/ 0 w 3452265"/>
              <a:gd name="connsiteY0" fmla="*/ 0 h 1403056"/>
              <a:gd name="connsiteX1" fmla="*/ 3452265 w 3452265"/>
              <a:gd name="connsiteY1" fmla="*/ 0 h 1403056"/>
              <a:gd name="connsiteX2" fmla="*/ 720663 w 3452265"/>
              <a:gd name="connsiteY2" fmla="*/ 1403056 h 14030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52265" h="1403056">
                <a:moveTo>
                  <a:pt x="0" y="0"/>
                </a:moveTo>
                <a:lnTo>
                  <a:pt x="3452265" y="0"/>
                </a:lnTo>
                <a:lnTo>
                  <a:pt x="720663" y="1403056"/>
                </a:lnTo>
                <a:close/>
              </a:path>
            </a:pathLst>
          </a:custGeom>
        </p:spPr>
      </p:pic>
      <p:sp>
        <p:nvSpPr>
          <p:cNvPr id="1048686" name="标题"/>
          <p:cNvSpPr txBox="1">
            <a:spLocks noGrp="1"/>
          </p:cNvSpPr>
          <p:nvPr>
            <p:ph type="title" idx="2"/>
            <p:custDataLst>
              <p:tags r:id="rId4"/>
            </p:custDataLst>
          </p:nvPr>
        </p:nvSpPr>
        <p:spPr>
          <a:xfrm>
            <a:off x="608330" y="608330"/>
            <a:ext cx="10968990" cy="705485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仿宋" panose="02010609060101010101" charset="-122"/>
              </a:defRPr>
            </a:lvl1pPr>
          </a:lstStyle>
          <a:p>
            <a:pPr algn="ctr"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688" name="正文"/>
          <p:cNvSpPr txBox="1">
            <a:spLocks noGrp="1"/>
          </p:cNvSpPr>
          <p:nvPr>
            <p:ph idx="1" hasCustomPrompt="1"/>
            <p:custDataLst>
              <p:tags r:id="rId5"/>
            </p:custDataLst>
          </p:nvPr>
        </p:nvSpPr>
        <p:spPr>
          <a:xfrm>
            <a:off x="608400" y="1490400"/>
            <a:ext cx="10969200" cy="47592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+mj-ea"/>
                <a:ea typeface="+mj-ea"/>
                <a:cs typeface="仿宋" panose="02010609060101010101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单击此处添加文本</a:t>
            </a:r>
            <a:endParaRPr dirty="0">
              <a:sym typeface="+mn-ea"/>
            </a:endParaRPr>
          </a:p>
        </p:txBody>
      </p:sp>
      <p:sp>
        <p:nvSpPr>
          <p:cNvPr id="1048690" name="日期占位符 3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2" name="页脚占位符 4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94" name="灯片编号占位符 5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6" name="矩形 6"/>
          <p:cNvSpPr/>
          <p:nvPr>
            <p:custDataLst>
              <p:tags r:id="rId1"/>
            </p:custDataLst>
          </p:nvPr>
        </p:nvSpPr>
        <p:spPr>
          <a:xfrm>
            <a:off x="0" y="6370955"/>
            <a:ext cx="12192000" cy="48641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sp>
        <p:nvSpPr>
          <p:cNvPr id="1048698" name="标题 5" descr="7b0a20202020227461726765744d6f64756c65223a20226b6f6e6c696e65666f6e7473220a7d0a"/>
          <p:cNvSpPr txBox="1">
            <a:spLocks noGrp="1"/>
          </p:cNvSpPr>
          <p:nvPr>
            <p:ph type="title" idx="3" hasCustomPrompt="1"/>
            <p:custDataLst>
              <p:tags r:id="rId2"/>
            </p:custDataLst>
          </p:nvPr>
        </p:nvSpPr>
        <p:spPr>
          <a:xfrm>
            <a:off x="685800" y="271780"/>
            <a:ext cx="5461000" cy="1396365"/>
          </a:xfrm>
          <a:prstGeom prst="rect"/>
          <a:noFill/>
        </p:spPr>
        <p:txBody>
          <a:bodyPr anchor="b" anchorCtr="0" rtlCol="0" wrap="square">
            <a:no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6000" i="0" kern="1200" kumimoji="0" lang="zh-CN" noProof="1" normalizeH="0" spc="0" strike="noStrike" u="none">
                <a:solidFill>
                  <a:schemeClr val="accent1">
                    <a:lumMod val="75000"/>
                  </a:schemeClr>
                </a:solidFill>
                <a:effectLst/>
                <a:latin typeface="+mj-ea"/>
                <a:ea typeface="+mj-ea"/>
                <a:cs typeface="微软雅黑" panose="020B0503020204020204" charset="-122"/>
              </a:defRPr>
            </a:lvl1pPr>
          </a:lstStyle>
          <a:p>
            <a:pPr algn="l" lvl="0">
              <a:buClrTx/>
              <a:buSzTx/>
              <a:buFontTx/>
            </a:pPr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pic>
        <p:nvPicPr>
          <p:cNvPr id="2097169" name="图片 60" descr="不同颜色的花  描述已自动生成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 cstate="print"/>
          <a:srcRect t="48205" r="36442"/>
          <a:stretch>
            <a:fillRect/>
          </a:stretch>
        </p:blipFill>
        <p:spPr>
          <a:xfrm rot="1631206">
            <a:off x="8910320" y="-527685"/>
            <a:ext cx="3985260" cy="2016125"/>
          </a:xfrm>
          <a:custGeom>
            <a:avLst/>
            <a:gdLst>
              <a:gd name="connsiteX0" fmla="*/ 1 w 4133035"/>
              <a:gd name="connsiteY0" fmla="*/ 1571167 h 2091230"/>
              <a:gd name="connsiteX1" fmla="*/ 3058899 w 4133035"/>
              <a:gd name="connsiteY1" fmla="*/ 0 h 2091230"/>
              <a:gd name="connsiteX2" fmla="*/ 4133035 w 4133035"/>
              <a:gd name="connsiteY2" fmla="*/ 2091230 h 2091230"/>
              <a:gd name="connsiteX3" fmla="*/ 0 w 4133035"/>
              <a:gd name="connsiteY3" fmla="*/ 2091230 h 20912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133035" h="2091230">
                <a:moveTo>
                  <a:pt x="1" y="1571167"/>
                </a:moveTo>
                <a:lnTo>
                  <a:pt x="3058899" y="0"/>
                </a:lnTo>
                <a:lnTo>
                  <a:pt x="4133035" y="2091230"/>
                </a:lnTo>
                <a:lnTo>
                  <a:pt x="0" y="2091230"/>
                </a:lnTo>
                <a:close/>
              </a:path>
            </a:pathLst>
          </a:custGeom>
        </p:spPr>
      </p:pic>
      <p:pic>
        <p:nvPicPr>
          <p:cNvPr id="2097171" name="图片 33" descr="不同颜色的花  描述已自动生成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xmlns:r="http://schemas.openxmlformats.org/officeDocument/2006/relationships" r:embed="rId4" cstate="print"/>
          <a:srcRect l="45169" r="1742" b="65250"/>
          <a:stretch>
            <a:fillRect/>
          </a:stretch>
        </p:blipFill>
        <p:spPr>
          <a:xfrm rot="1631206">
            <a:off x="-715010" y="5714365"/>
            <a:ext cx="4537710" cy="1844675"/>
          </a:xfrm>
          <a:custGeom>
            <a:avLst/>
            <a:gdLst>
              <a:gd name="connsiteX0" fmla="*/ 0 w 3452265"/>
              <a:gd name="connsiteY0" fmla="*/ 0 h 1403056"/>
              <a:gd name="connsiteX1" fmla="*/ 3452265 w 3452265"/>
              <a:gd name="connsiteY1" fmla="*/ 0 h 1403056"/>
              <a:gd name="connsiteX2" fmla="*/ 720663 w 3452265"/>
              <a:gd name="connsiteY2" fmla="*/ 1403056 h 14030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52265" h="1403056">
                <a:moveTo>
                  <a:pt x="0" y="0"/>
                </a:moveTo>
                <a:lnTo>
                  <a:pt x="3452265" y="0"/>
                </a:lnTo>
                <a:lnTo>
                  <a:pt x="720663" y="1403056"/>
                </a:lnTo>
                <a:close/>
              </a:path>
            </a:pathLst>
          </a:custGeom>
        </p:spPr>
      </p:pic>
      <p:sp>
        <p:nvSpPr>
          <p:cNvPr id="1048700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63DB197-84B0-484E-9C0F-88358ECCB797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2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04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E077DA78-E013-4A8C-AD75-63A150561B1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6" name="矩形 14"/>
          <p:cNvSpPr/>
          <p:nvPr>
            <p:custDataLst>
              <p:tags r:id="rId1"/>
            </p:custDataLst>
          </p:nvPr>
        </p:nvSpPr>
        <p:spPr>
          <a:xfrm flipH="1">
            <a:off x="10742930" y="0"/>
            <a:ext cx="1506220" cy="68580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sp>
        <p:nvSpPr>
          <p:cNvPr id="1048708" name="矩形 12"/>
          <p:cNvSpPr/>
          <p:nvPr>
            <p:custDataLst>
              <p:tags r:id="rId2"/>
            </p:custDataLst>
          </p:nvPr>
        </p:nvSpPr>
        <p:spPr>
          <a:xfrm flipH="1">
            <a:off x="0" y="0"/>
            <a:ext cx="1506220" cy="68580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pic>
        <p:nvPicPr>
          <p:cNvPr id="2097173" name="图片 11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 cstate="print"/>
          <a:srcRect l="5167" t="52578" r="8153" b="16221"/>
          <a:stretch>
            <a:fillRect/>
          </a:stretch>
        </p:blipFill>
        <p:spPr>
          <a:xfrm rot="16200000">
            <a:off x="8063865" y="2663190"/>
            <a:ext cx="6858000" cy="1532890"/>
          </a:xfrm>
          <a:prstGeom prst="rect"/>
        </p:spPr>
      </p:pic>
      <p:pic>
        <p:nvPicPr>
          <p:cNvPr id="2097175" name="图片 17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xmlns:r="http://schemas.openxmlformats.org/officeDocument/2006/relationships" r:embed="rId4" cstate="print"/>
          <a:srcRect l="3313" t="57064" r="2445" b="7999"/>
          <a:stretch>
            <a:fillRect/>
          </a:stretch>
        </p:blipFill>
        <p:spPr>
          <a:xfrm rot="5400000">
            <a:off x="-2519680" y="2520315"/>
            <a:ext cx="6546850" cy="1506855"/>
          </a:xfrm>
          <a:prstGeom prst="rect"/>
        </p:spPr>
      </p:pic>
      <p:pic>
        <p:nvPicPr>
          <p:cNvPr id="2097177" name="图片 10" descr="背景图案  中度可信度描述已自动生成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xmlns:r="http://schemas.openxmlformats.org/officeDocument/2006/relationships" r:embed="rId7" cstate="print"/>
          <a:srcRect l="28712"/>
          <a:stretch>
            <a:fillRect/>
          </a:stretch>
        </p:blipFill>
        <p:spPr>
          <a:xfrm rot="5400000">
            <a:off x="10835102" y="139401"/>
            <a:ext cx="1343598" cy="1064796"/>
          </a:xfrm>
          <a:custGeom>
            <a:avLst/>
            <a:gdLst>
              <a:gd name="connsiteX0" fmla="*/ 0 w 1343598"/>
              <a:gd name="connsiteY0" fmla="*/ 1064796 h 1064796"/>
              <a:gd name="connsiteX1" fmla="*/ 0 w 1343598"/>
              <a:gd name="connsiteY1" fmla="*/ 0 h 1064796"/>
              <a:gd name="connsiteX2" fmla="*/ 1343598 w 1343598"/>
              <a:gd name="connsiteY2" fmla="*/ 0 h 1064796"/>
              <a:gd name="connsiteX3" fmla="*/ 1343598 w 1343598"/>
              <a:gd name="connsiteY3" fmla="*/ 1064796 h 10647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43598" h="1064796">
                <a:moveTo>
                  <a:pt x="0" y="1064796"/>
                </a:moveTo>
                <a:lnTo>
                  <a:pt x="0" y="0"/>
                </a:lnTo>
                <a:lnTo>
                  <a:pt x="1343598" y="0"/>
                </a:lnTo>
                <a:lnTo>
                  <a:pt x="1343598" y="1064796"/>
                </a:lnTo>
                <a:close/>
              </a:path>
            </a:pathLst>
          </a:custGeom>
        </p:spPr>
      </p:pic>
      <p:pic>
        <p:nvPicPr>
          <p:cNvPr id="2097179" name="图片 13" descr="桌子上放着许多花  中度可信度描述已自动生成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xmlns:r="http://schemas.openxmlformats.org/officeDocument/2006/relationships" r:embed="rId9" cstate="print"/>
          <a:srcRect l="3815"/>
          <a:stretch>
            <a:fillRect/>
          </a:stretch>
        </p:blipFill>
        <p:spPr>
          <a:xfrm rot="5400000">
            <a:off x="10092055" y="-44450"/>
            <a:ext cx="1697355" cy="1831975"/>
          </a:xfrm>
          <a:custGeom>
            <a:avLst/>
            <a:gdLst>
              <a:gd name="connsiteX0" fmla="*/ 0 w 1720041"/>
              <a:gd name="connsiteY0" fmla="*/ 1832020 h 1832020"/>
              <a:gd name="connsiteX1" fmla="*/ 0 w 1720041"/>
              <a:gd name="connsiteY1" fmla="*/ 0 h 1832020"/>
              <a:gd name="connsiteX2" fmla="*/ 1720041 w 1720041"/>
              <a:gd name="connsiteY2" fmla="*/ 0 h 1832020"/>
              <a:gd name="connsiteX3" fmla="*/ 1720041 w 1720041"/>
              <a:gd name="connsiteY3" fmla="*/ 1832020 h 18320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20041" h="1832020">
                <a:moveTo>
                  <a:pt x="0" y="1832020"/>
                </a:moveTo>
                <a:lnTo>
                  <a:pt x="0" y="0"/>
                </a:lnTo>
                <a:lnTo>
                  <a:pt x="1720041" y="0"/>
                </a:lnTo>
                <a:lnTo>
                  <a:pt x="1720041" y="1832020"/>
                </a:lnTo>
                <a:close/>
              </a:path>
            </a:pathLst>
          </a:custGeom>
        </p:spPr>
      </p:pic>
      <p:sp>
        <p:nvSpPr>
          <p:cNvPr id="1048710" name="标题 9"/>
          <p:cNvSpPr txBox="1">
            <a:spLocks noGrp="1"/>
          </p:cNvSpPr>
          <p:nvPr>
            <p:ph type="title" idx="4" hasCustomPrompt="1"/>
            <p:custDataLst>
              <p:tags r:id="rId10"/>
            </p:custDataLst>
          </p:nvPr>
        </p:nvSpPr>
        <p:spPr>
          <a:xfrm>
            <a:off x="3739515" y="3666490"/>
            <a:ext cx="4823460" cy="2073910"/>
          </a:xfrm>
          <a:prstGeom prst="rect"/>
          <a:noFill/>
        </p:spPr>
        <p:txBody>
          <a:bodyPr wrap="square">
            <a:normAutofit/>
          </a:bodyPr>
          <a:lstStyle>
            <a:lvl1pPr algn="ctr" defTabSz="914400" eaLnBrk="1" fontAlgn="ctr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5400" i="0" kern="1200" kumimoji="0" lang="zh-CN" noProof="1" normalizeH="0" spc="0" strike="noStrike" u="none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algn="ctr" fontAlgn="ctr" lvl="0">
              <a:lnSpc>
                <a:spcPct val="100000"/>
              </a:lnSpc>
            </a:pPr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sp>
        <p:nvSpPr>
          <p:cNvPr id="1048712" name="文本占位符 8"/>
          <p:cNvSpPr txBox="1">
            <a:spLocks noGrp="1"/>
          </p:cNvSpPr>
          <p:nvPr>
            <p:ph type="body" idx="3" hasCustomPrompt="1"/>
            <p:custDataLst>
              <p:tags r:id="rId11"/>
            </p:custDataLst>
          </p:nvPr>
        </p:nvSpPr>
        <p:spPr>
          <a:xfrm>
            <a:off x="3740785" y="1182370"/>
            <a:ext cx="4820920" cy="2487930"/>
          </a:xfrm>
          <a:prstGeom prst="rect"/>
          <a:noFill/>
        </p:spPr>
        <p:txBody>
          <a:bodyPr anchor="b" anchorCtr="0" rtlCol="0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1" cap="none" sz="10000" i="0" kern="1200" kumimoji="0" lang="en-US" noProof="1" normalizeH="0" spc="0" strike="noStrike" u="none">
                <a:solidFill>
                  <a:schemeClr val="accent1">
                    <a:alpha val="70000"/>
                  </a:schemeClr>
                </a:solidFill>
                <a:latin typeface="+mj-ea"/>
                <a:ea typeface="+mj-ea"/>
                <a:cs typeface="仿宋" panose="02010609060101010101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>
                <a:sym typeface="+mn-ea"/>
              </a:rPr>
              <a:t>节编号</a:t>
            </a:r>
            <a:endParaRPr>
              <a:sym typeface="+mn-ea"/>
            </a:endParaRPr>
          </a:p>
        </p:txBody>
      </p:sp>
      <p:pic>
        <p:nvPicPr>
          <p:cNvPr id="2097181" name="VCG41N473513072" descr="图片包含 游戏机, 动物, 花, 珊瑚  描述已自动生成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xmlns:r="http://schemas.openxmlformats.org/officeDocument/2006/relationships" r:embed="rId13" cstate="print"/>
          <a:stretch>
            <a:fillRect/>
          </a:stretch>
        </p:blipFill>
        <p:spPr>
          <a:xfrm rot="5400000">
            <a:off x="323850" y="5396865"/>
            <a:ext cx="1442085" cy="1479550"/>
          </a:xfrm>
          <a:prstGeom prst="rect"/>
        </p:spPr>
      </p:pic>
      <p:pic>
        <p:nvPicPr>
          <p:cNvPr id="2097183" name="图片 6" descr="图片包含 昆虫, 动物, 游戏机  描述已自动生成"/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xmlns:r="http://schemas.openxmlformats.org/officeDocument/2006/relationships" r:embed="rId15" cstate="print"/>
          <a:stretch>
            <a:fillRect/>
          </a:stretch>
        </p:blipFill>
        <p:spPr>
          <a:xfrm>
            <a:off x="10196830" y="3087370"/>
            <a:ext cx="1533525" cy="1501775"/>
          </a:xfrm>
          <a:prstGeom prst="rect"/>
        </p:spPr>
      </p:pic>
      <p:sp>
        <p:nvSpPr>
          <p:cNvPr id="1048714" name="日期占位符 3"/>
          <p:cNvSpPr>
            <a:spLocks noGrp="1"/>
          </p:cNvSpPr>
          <p:nvPr>
            <p:ph type="dt" sz="half" idx="10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6" name="页脚占位符 4"/>
          <p:cNvSpPr>
            <a:spLocks noGrp="1"/>
          </p:cNvSpPr>
          <p:nvPr>
            <p:ph type="ftr" sz="quarter" idx="11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18" name="灯片编号占位符 5"/>
          <p:cNvSpPr>
            <a:spLocks noGrp="1"/>
          </p:cNvSpPr>
          <p:nvPr>
            <p:ph type="sldNum" sz="quarter" idx="12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0" name="矩形 10"/>
          <p:cNvSpPr/>
          <p:nvPr>
            <p:custDataLst>
              <p:tags r:id="rId1"/>
            </p:custDataLst>
          </p:nvPr>
        </p:nvSpPr>
        <p:spPr>
          <a:xfrm flipV="1">
            <a:off x="0" y="6515100"/>
            <a:ext cx="12192635" cy="3429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pic>
        <p:nvPicPr>
          <p:cNvPr id="2097185" name="图片 72" descr="不同颜色的花  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xmlns:r="http://schemas.openxmlformats.org/officeDocument/2006/relationships" r:embed="rId3" cstate="print"/>
          <a:srcRect l="45169" r="1742" b="65250"/>
          <a:stretch>
            <a:fillRect/>
          </a:stretch>
        </p:blipFill>
        <p:spPr>
          <a:xfrm rot="1631206">
            <a:off x="-511222" y="5991839"/>
            <a:ext cx="3452265" cy="1403056"/>
          </a:xfrm>
          <a:custGeom>
            <a:avLst/>
            <a:gdLst>
              <a:gd name="connsiteX0" fmla="*/ 0 w 3452265"/>
              <a:gd name="connsiteY0" fmla="*/ 0 h 1403056"/>
              <a:gd name="connsiteX1" fmla="*/ 3452265 w 3452265"/>
              <a:gd name="connsiteY1" fmla="*/ 0 h 1403056"/>
              <a:gd name="connsiteX2" fmla="*/ 720663 w 3452265"/>
              <a:gd name="connsiteY2" fmla="*/ 1403056 h 14030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52265" h="1403056">
                <a:moveTo>
                  <a:pt x="0" y="0"/>
                </a:moveTo>
                <a:lnTo>
                  <a:pt x="3452265" y="0"/>
                </a:lnTo>
                <a:lnTo>
                  <a:pt x="720663" y="1403056"/>
                </a:lnTo>
                <a:close/>
              </a:path>
            </a:pathLst>
          </a:custGeom>
        </p:spPr>
      </p:pic>
      <p:sp>
        <p:nvSpPr>
          <p:cNvPr id="1048722" name="正文"/>
          <p:cNvSpPr txBox="1">
            <a:spLocks noGrp="1"/>
          </p:cNvSpPr>
          <p:nvPr>
            <p:ph idx="3" hasCustomPrompt="1"/>
            <p:custDataLst>
              <p:tags r:id="rId4"/>
            </p:custDataLst>
          </p:nvPr>
        </p:nvSpPr>
        <p:spPr>
          <a:xfrm>
            <a:off x="6400805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单击此处添加文本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24" name="正文"/>
          <p:cNvSpPr txBox="1">
            <a:spLocks noGrp="1"/>
          </p:cNvSpPr>
          <p:nvPr>
            <p:ph idx="2" hasCustomPrompt="1"/>
            <p:custDataLst>
              <p:tags r:id="rId5"/>
            </p:custDataLst>
          </p:nvPr>
        </p:nvSpPr>
        <p:spPr>
          <a:xfrm>
            <a:off x="608400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单击此处添加文本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26" name="标题"/>
          <p:cNvSpPr txBox="1">
            <a:spLocks noGrp="1"/>
          </p:cNvSpPr>
          <p:nvPr>
            <p:ph type="title" idx="1"/>
            <p:custDataLst>
              <p:tags r:id="rId6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1">
                    <a:lumMod val="75000"/>
                  </a:schemeClr>
                </a:solidFill>
                <a:latin typeface="+mn-ea"/>
                <a:ea typeface="+mn-ea"/>
                <a:cs typeface="仿宋" panose="02010609060101010101" charset="-122"/>
              </a:defRPr>
            </a:lvl1pPr>
          </a:lstStyle>
          <a:p>
            <a:pPr algn="ctr"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28" name="日期占位符 4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0" name="页脚占位符 5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32" name="灯片编号占位符 6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4" name="矩形 14"/>
          <p:cNvSpPr/>
          <p:nvPr>
            <p:custDataLst>
              <p:tags r:id="rId1"/>
            </p:custDataLst>
          </p:nvPr>
        </p:nvSpPr>
        <p:spPr>
          <a:xfrm flipV="1">
            <a:off x="0" y="6515100"/>
            <a:ext cx="12192635" cy="3429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pic>
        <p:nvPicPr>
          <p:cNvPr id="2097187" name="图片 72" descr="不同颜色的花  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xmlns:r="http://schemas.openxmlformats.org/officeDocument/2006/relationships" r:embed="rId3" cstate="print"/>
          <a:srcRect l="45169" r="1742" b="65250"/>
          <a:stretch>
            <a:fillRect/>
          </a:stretch>
        </p:blipFill>
        <p:spPr>
          <a:xfrm rot="1631206">
            <a:off x="-511222" y="5991839"/>
            <a:ext cx="3452265" cy="1403056"/>
          </a:xfrm>
          <a:custGeom>
            <a:avLst/>
            <a:gdLst>
              <a:gd name="connsiteX0" fmla="*/ 0 w 3452265"/>
              <a:gd name="connsiteY0" fmla="*/ 0 h 1403056"/>
              <a:gd name="connsiteX1" fmla="*/ 3452265 w 3452265"/>
              <a:gd name="connsiteY1" fmla="*/ 0 h 1403056"/>
              <a:gd name="connsiteX2" fmla="*/ 720663 w 3452265"/>
              <a:gd name="connsiteY2" fmla="*/ 1403056 h 14030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52265" h="1403056">
                <a:moveTo>
                  <a:pt x="0" y="0"/>
                </a:moveTo>
                <a:lnTo>
                  <a:pt x="3452265" y="0"/>
                </a:lnTo>
                <a:lnTo>
                  <a:pt x="720663" y="1403056"/>
                </a:lnTo>
                <a:close/>
              </a:path>
            </a:pathLst>
          </a:custGeom>
        </p:spPr>
      </p:pic>
      <p:sp>
        <p:nvSpPr>
          <p:cNvPr id="1048736" name="标题"/>
          <p:cNvSpPr txBox="1">
            <a:spLocks noGrp="1"/>
          </p:cNvSpPr>
          <p:nvPr>
            <p:ph type="title" idx="5"/>
            <p:custDataLst>
              <p:tags r:id="rId4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1">
                    <a:lumMod val="75000"/>
                  </a:schemeClr>
                </a:solidFill>
                <a:latin typeface="+mn-ea"/>
                <a:ea typeface="+mn-ea"/>
                <a:cs typeface="仿宋" panose="02010609060101010101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8" name="正文"/>
          <p:cNvSpPr txBox="1">
            <a:spLocks noGrp="1"/>
          </p:cNvSpPr>
          <p:nvPr>
            <p:ph idx="4"/>
            <p:custDataLst>
              <p:tags r:id="rId5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7965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+mn-ea"/>
                <a:ea typeface="+mn-ea"/>
                <a:cs typeface="仿宋" panose="02010609060101010101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indent="-227965"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indent="-227965"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indent="-227965"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indent="-227965"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indent="-227965"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40" name="标题"/>
          <p:cNvSpPr txBox="1">
            <a:spLocks noGrp="1"/>
          </p:cNvSpPr>
          <p:nvPr>
            <p:ph type="title" idx="3"/>
            <p:custDataLst>
              <p:tags r:id="rId6"/>
            </p:custDataLst>
          </p:nvPr>
        </p:nvSpPr>
        <p:spPr>
          <a:xfrm>
            <a:off x="6235200" y="1429200"/>
            <a:ext cx="5342400" cy="41783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sp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dk1">
                    <a:lumMod val="85000"/>
                    <a:lumOff val="15000"/>
                  </a:schemeClr>
                </a:solidFill>
                <a:latin typeface="+mn-ea"/>
                <a:ea typeface="+mn-ea"/>
                <a:cs typeface="仿宋" panose="02010609060101010101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42" name="正文"/>
          <p:cNvSpPr txBox="1">
            <a:spLocks noGrp="1"/>
          </p:cNvSpPr>
          <p:nvPr>
            <p:ph idx="2"/>
            <p:custDataLst>
              <p:tags r:id="rId7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7965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+mn-ea"/>
                <a:ea typeface="+mn-ea"/>
                <a:cs typeface="仿宋" panose="02010609060101010101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indent="-227965"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indent="-227965"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indent="-227965"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indent="-227965"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indent="-227965"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44" name="标题"/>
          <p:cNvSpPr txBox="1">
            <a:spLocks noGrp="1"/>
          </p:cNvSpPr>
          <p:nvPr>
            <p:ph type="title" idx="1"/>
            <p:custDataLst>
              <p:tags r:id="rId8"/>
            </p:custDataLst>
          </p:nvPr>
        </p:nvSpPr>
        <p:spPr>
          <a:xfrm>
            <a:off x="608400" y="1429200"/>
            <a:ext cx="5342400" cy="41783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sp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2000" i="0" kern="1200" kumimoji="0" lang="zh-CN" noProof="1" normalizeH="0" spc="0" strike="noStrike" u="none">
                <a:solidFill>
                  <a:schemeClr val="dk1">
                    <a:lumMod val="85000"/>
                    <a:lumOff val="15000"/>
                  </a:schemeClr>
                </a:solidFill>
                <a:latin typeface="+mn-ea"/>
                <a:ea typeface="+mn-ea"/>
                <a:cs typeface="仿宋" panose="02010609060101010101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46" name="日期占位符 6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8" name="页脚占位符 7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50" name="灯片编号占位符 8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2" name="矩形 6"/>
          <p:cNvSpPr/>
          <p:nvPr>
            <p:custDataLst>
              <p:tags r:id="rId1"/>
            </p:custDataLst>
          </p:nvPr>
        </p:nvSpPr>
        <p:spPr>
          <a:xfrm flipV="1">
            <a:off x="0" y="6515100"/>
            <a:ext cx="12192635" cy="3429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pic>
        <p:nvPicPr>
          <p:cNvPr id="2097189" name="图片 72" descr="不同颜色的花  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xmlns:r="http://schemas.openxmlformats.org/officeDocument/2006/relationships" r:embed="rId3" cstate="print"/>
          <a:srcRect l="45169" r="1742" b="65250"/>
          <a:stretch>
            <a:fillRect/>
          </a:stretch>
        </p:blipFill>
        <p:spPr>
          <a:xfrm rot="1631206">
            <a:off x="-511222" y="5991839"/>
            <a:ext cx="3452265" cy="1403056"/>
          </a:xfrm>
          <a:custGeom>
            <a:avLst/>
            <a:gdLst>
              <a:gd name="connsiteX0" fmla="*/ 0 w 3452265"/>
              <a:gd name="connsiteY0" fmla="*/ 0 h 1403056"/>
              <a:gd name="connsiteX1" fmla="*/ 3452265 w 3452265"/>
              <a:gd name="connsiteY1" fmla="*/ 0 h 1403056"/>
              <a:gd name="connsiteX2" fmla="*/ 720663 w 3452265"/>
              <a:gd name="connsiteY2" fmla="*/ 1403056 h 14030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52265" h="1403056">
                <a:moveTo>
                  <a:pt x="0" y="0"/>
                </a:moveTo>
                <a:lnTo>
                  <a:pt x="3452265" y="0"/>
                </a:lnTo>
                <a:lnTo>
                  <a:pt x="720663" y="1403056"/>
                </a:lnTo>
                <a:close/>
              </a:path>
            </a:pathLst>
          </a:custGeom>
        </p:spPr>
      </p:pic>
      <p:sp>
        <p:nvSpPr>
          <p:cNvPr id="1048754" name="标题"/>
          <p:cNvSpPr txBox="1">
            <a:spLocks noGrp="1"/>
          </p:cNvSpPr>
          <p:nvPr>
            <p:ph type="title" idx="1"/>
            <p:custDataLst>
              <p:tags r:id="rId4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仿宋" panose="02010609060101010101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56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8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60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91" name="图片 72" descr="不同颜色的花  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 cstate="print"/>
          <a:srcRect l="45169" r="1742" b="65250"/>
          <a:stretch>
            <a:fillRect/>
          </a:stretch>
        </p:blipFill>
        <p:spPr>
          <a:xfrm rot="1631206">
            <a:off x="-511222" y="5991839"/>
            <a:ext cx="3452265" cy="1403056"/>
          </a:xfrm>
          <a:custGeom>
            <a:avLst/>
            <a:gdLst>
              <a:gd name="connsiteX0" fmla="*/ 0 w 3452265"/>
              <a:gd name="connsiteY0" fmla="*/ 0 h 1403056"/>
              <a:gd name="connsiteX1" fmla="*/ 3452265 w 3452265"/>
              <a:gd name="connsiteY1" fmla="*/ 0 h 1403056"/>
              <a:gd name="connsiteX2" fmla="*/ 720663 w 3452265"/>
              <a:gd name="connsiteY2" fmla="*/ 1403056 h 14030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52265" h="1403056">
                <a:moveTo>
                  <a:pt x="0" y="0"/>
                </a:moveTo>
                <a:lnTo>
                  <a:pt x="3452265" y="0"/>
                </a:lnTo>
                <a:lnTo>
                  <a:pt x="720663" y="1403056"/>
                </a:lnTo>
                <a:close/>
              </a:path>
            </a:pathLst>
          </a:custGeom>
        </p:spPr>
      </p:pic>
      <p:sp>
        <p:nvSpPr>
          <p:cNvPr id="1048762" name="矩形 7"/>
          <p:cNvSpPr/>
          <p:nvPr>
            <p:custDataLst>
              <p:tags r:id="rId3"/>
            </p:custDataLst>
          </p:nvPr>
        </p:nvSpPr>
        <p:spPr>
          <a:xfrm flipV="1">
            <a:off x="0" y="6515100"/>
            <a:ext cx="12192635" cy="3429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sp>
        <p:nvSpPr>
          <p:cNvPr id="1048764" name="日期占位符 1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6" name="页脚占位符 2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8" name="灯片编号占位符 3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0" name="矩形 7"/>
          <p:cNvSpPr/>
          <p:nvPr>
            <p:custDataLst>
              <p:tags r:id="rId1"/>
            </p:custDataLst>
          </p:nvPr>
        </p:nvSpPr>
        <p:spPr>
          <a:xfrm flipV="1">
            <a:off x="0" y="6515100"/>
            <a:ext cx="12192635" cy="3429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pic>
        <p:nvPicPr>
          <p:cNvPr id="2097193" name="图片 72" descr="不同颜色的花  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xmlns:r="http://schemas.openxmlformats.org/officeDocument/2006/relationships" r:embed="rId3" cstate="print"/>
          <a:srcRect l="45169" r="1742" b="65250"/>
          <a:stretch>
            <a:fillRect/>
          </a:stretch>
        </p:blipFill>
        <p:spPr>
          <a:xfrm rot="1631206">
            <a:off x="-511222" y="5991839"/>
            <a:ext cx="3452265" cy="1403056"/>
          </a:xfrm>
          <a:custGeom>
            <a:avLst/>
            <a:gdLst>
              <a:gd name="connsiteX0" fmla="*/ 0 w 3452265"/>
              <a:gd name="connsiteY0" fmla="*/ 0 h 1403056"/>
              <a:gd name="connsiteX1" fmla="*/ 3452265 w 3452265"/>
              <a:gd name="connsiteY1" fmla="*/ 0 h 1403056"/>
              <a:gd name="connsiteX2" fmla="*/ 720663 w 3452265"/>
              <a:gd name="connsiteY2" fmla="*/ 1403056 h 14030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52265" h="1403056">
                <a:moveTo>
                  <a:pt x="0" y="0"/>
                </a:moveTo>
                <a:lnTo>
                  <a:pt x="3452265" y="0"/>
                </a:lnTo>
                <a:lnTo>
                  <a:pt x="720663" y="1403056"/>
                </a:lnTo>
                <a:close/>
              </a:path>
            </a:pathLst>
          </a:custGeom>
        </p:spPr>
      </p:pic>
      <p:sp>
        <p:nvSpPr>
          <p:cNvPr id="1048772" name="正文"/>
          <p:cNvSpPr txBox="1">
            <a:spLocks noGrp="1"/>
          </p:cNvSpPr>
          <p:nvPr>
            <p:ph idx="1"/>
            <p:custDataLst>
              <p:tags r:id="rId4"/>
            </p:custDataLst>
          </p:nvPr>
        </p:nvSpPr>
        <p:spPr>
          <a:xfrm>
            <a:off x="608330" y="608330"/>
            <a:ext cx="10968990" cy="5648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+mn-ea"/>
                <a:ea typeface="+mn-ea"/>
                <a:cs typeface="仿宋" panose="02010609060101010101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74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6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78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80" name="矩形 7"/>
          <p:cNvSpPr/>
          <p:nvPr>
            <p:custDataLst>
              <p:tags r:id="rId1"/>
            </p:custDataLst>
          </p:nvPr>
        </p:nvSpPr>
        <p:spPr>
          <a:xfrm flipV="1">
            <a:off x="0" y="6515100"/>
            <a:ext cx="12192635" cy="3429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pic>
        <p:nvPicPr>
          <p:cNvPr id="2097195" name="图片 72" descr="不同颜色的花  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xmlns:r="http://schemas.openxmlformats.org/officeDocument/2006/relationships" r:embed="rId3" cstate="print"/>
          <a:srcRect l="45169" r="1742" b="65250"/>
          <a:stretch>
            <a:fillRect/>
          </a:stretch>
        </p:blipFill>
        <p:spPr>
          <a:xfrm rot="1631206">
            <a:off x="-511222" y="5991839"/>
            <a:ext cx="3452265" cy="1403056"/>
          </a:xfrm>
          <a:custGeom>
            <a:avLst/>
            <a:gdLst>
              <a:gd name="connsiteX0" fmla="*/ 0 w 3452265"/>
              <a:gd name="connsiteY0" fmla="*/ 0 h 1403056"/>
              <a:gd name="connsiteX1" fmla="*/ 3452265 w 3452265"/>
              <a:gd name="connsiteY1" fmla="*/ 0 h 1403056"/>
              <a:gd name="connsiteX2" fmla="*/ 720663 w 3452265"/>
              <a:gd name="connsiteY2" fmla="*/ 1403056 h 14030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52265" h="1403056">
                <a:moveTo>
                  <a:pt x="0" y="0"/>
                </a:moveTo>
                <a:lnTo>
                  <a:pt x="3452265" y="0"/>
                </a:lnTo>
                <a:lnTo>
                  <a:pt x="720663" y="1403056"/>
                </a:lnTo>
                <a:close/>
              </a:path>
            </a:pathLst>
          </a:custGeom>
        </p:spPr>
      </p:pic>
      <p:sp>
        <p:nvSpPr>
          <p:cNvPr id="1048782" name="标题"/>
          <p:cNvSpPr txBox="1">
            <a:spLocks noGrp="1"/>
          </p:cNvSpPr>
          <p:nvPr>
            <p:ph type="title" idx="2"/>
            <p:custDataLst>
              <p:tags r:id="rId4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仿宋" panose="02010609060101010101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84" name="副标题"/>
          <p:cNvSpPr txBox="1">
            <a:spLocks noGrp="1"/>
          </p:cNvSpPr>
          <p:nvPr>
            <p:ph type="body" idx="1" hasCustomPrompt="1"/>
            <p:custDataLst>
              <p:tags r:id="rId5"/>
            </p:custDataLst>
          </p:nvPr>
        </p:nvSpPr>
        <p:spPr>
          <a:xfrm>
            <a:off x="608400" y="1324800"/>
            <a:ext cx="10969200" cy="41783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sp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300" strike="noStrike" u="none">
                <a:solidFill>
                  <a:schemeClr val="dk1">
                    <a:lumMod val="75000"/>
                    <a:lumOff val="25000"/>
                  </a:schemeClr>
                </a:solidFill>
                <a:latin typeface="+mj-ea"/>
                <a:ea typeface="+mj-ea"/>
                <a:cs typeface="仿宋" panose="02010609060101010101" charset="-122"/>
              </a:defRPr>
            </a:lvl1pPr>
          </a:lstStyle>
          <a:p>
            <a:pPr algn="l" lvl="0"/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786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8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90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2" name="矩形 14"/>
          <p:cNvSpPr/>
          <p:nvPr>
            <p:custDataLst>
              <p:tags r:id="rId1"/>
            </p:custDataLst>
          </p:nvPr>
        </p:nvSpPr>
        <p:spPr>
          <a:xfrm flipH="1">
            <a:off x="10742930" y="0"/>
            <a:ext cx="1506220" cy="68580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sp>
        <p:nvSpPr>
          <p:cNvPr id="1048794" name="矩形 12"/>
          <p:cNvSpPr/>
          <p:nvPr>
            <p:custDataLst>
              <p:tags r:id="rId2"/>
            </p:custDataLst>
          </p:nvPr>
        </p:nvSpPr>
        <p:spPr>
          <a:xfrm flipH="1">
            <a:off x="0" y="0"/>
            <a:ext cx="1506220" cy="68580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pic>
        <p:nvPicPr>
          <p:cNvPr id="2097197" name="图片 11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 cstate="print"/>
          <a:srcRect l="5167" t="52578" r="8153" b="16221"/>
          <a:stretch>
            <a:fillRect/>
          </a:stretch>
        </p:blipFill>
        <p:spPr>
          <a:xfrm rot="16200000">
            <a:off x="8063865" y="2663190"/>
            <a:ext cx="6858000" cy="1532890"/>
          </a:xfrm>
          <a:prstGeom prst="rect"/>
        </p:spPr>
      </p:pic>
      <p:pic>
        <p:nvPicPr>
          <p:cNvPr id="2097199" name="图片 17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xmlns:r="http://schemas.openxmlformats.org/officeDocument/2006/relationships" r:embed="rId4" cstate="print"/>
          <a:srcRect l="3313" t="57064" r="2445" b="7999"/>
          <a:stretch>
            <a:fillRect/>
          </a:stretch>
        </p:blipFill>
        <p:spPr>
          <a:xfrm rot="5400000">
            <a:off x="-2519680" y="2520315"/>
            <a:ext cx="6546850" cy="1506855"/>
          </a:xfrm>
          <a:prstGeom prst="rect"/>
        </p:spPr>
      </p:pic>
      <p:pic>
        <p:nvPicPr>
          <p:cNvPr id="2097201" name="图片 9" descr="背景图案  中度可信度描述已自动生成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xmlns:r="http://schemas.openxmlformats.org/officeDocument/2006/relationships" r:embed="rId7" cstate="print"/>
          <a:srcRect l="28712"/>
          <a:stretch>
            <a:fillRect/>
          </a:stretch>
        </p:blipFill>
        <p:spPr>
          <a:xfrm rot="5400000">
            <a:off x="10835102" y="139401"/>
            <a:ext cx="1343598" cy="1064796"/>
          </a:xfrm>
          <a:custGeom>
            <a:avLst/>
            <a:gdLst>
              <a:gd name="connsiteX0" fmla="*/ 0 w 1343598"/>
              <a:gd name="connsiteY0" fmla="*/ 1064796 h 1064796"/>
              <a:gd name="connsiteX1" fmla="*/ 0 w 1343598"/>
              <a:gd name="connsiteY1" fmla="*/ 0 h 1064796"/>
              <a:gd name="connsiteX2" fmla="*/ 1343598 w 1343598"/>
              <a:gd name="connsiteY2" fmla="*/ 0 h 1064796"/>
              <a:gd name="connsiteX3" fmla="*/ 1343598 w 1343598"/>
              <a:gd name="connsiteY3" fmla="*/ 1064796 h 10647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43598" h="1064796">
                <a:moveTo>
                  <a:pt x="0" y="1064796"/>
                </a:moveTo>
                <a:lnTo>
                  <a:pt x="0" y="0"/>
                </a:lnTo>
                <a:lnTo>
                  <a:pt x="1343598" y="0"/>
                </a:lnTo>
                <a:lnTo>
                  <a:pt x="1343598" y="1064796"/>
                </a:lnTo>
                <a:close/>
              </a:path>
            </a:pathLst>
          </a:custGeom>
        </p:spPr>
      </p:pic>
      <p:pic>
        <p:nvPicPr>
          <p:cNvPr id="2097203" name="图片 13" descr="桌子上放着许多花  中度可信度描述已自动生成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xmlns:r="http://schemas.openxmlformats.org/officeDocument/2006/relationships" r:embed="rId9" cstate="print"/>
          <a:srcRect l="3815"/>
          <a:stretch>
            <a:fillRect/>
          </a:stretch>
        </p:blipFill>
        <p:spPr>
          <a:xfrm rot="5400000">
            <a:off x="10092055" y="-44450"/>
            <a:ext cx="1697355" cy="1831975"/>
          </a:xfrm>
          <a:custGeom>
            <a:avLst/>
            <a:gdLst>
              <a:gd name="connsiteX0" fmla="*/ 0 w 1720041"/>
              <a:gd name="connsiteY0" fmla="*/ 1832020 h 1832020"/>
              <a:gd name="connsiteX1" fmla="*/ 0 w 1720041"/>
              <a:gd name="connsiteY1" fmla="*/ 0 h 1832020"/>
              <a:gd name="connsiteX2" fmla="*/ 1720041 w 1720041"/>
              <a:gd name="connsiteY2" fmla="*/ 0 h 1832020"/>
              <a:gd name="connsiteX3" fmla="*/ 1720041 w 1720041"/>
              <a:gd name="connsiteY3" fmla="*/ 1832020 h 18320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20041" h="1832020">
                <a:moveTo>
                  <a:pt x="0" y="1832020"/>
                </a:moveTo>
                <a:lnTo>
                  <a:pt x="0" y="0"/>
                </a:lnTo>
                <a:lnTo>
                  <a:pt x="1720041" y="0"/>
                </a:lnTo>
                <a:lnTo>
                  <a:pt x="1720041" y="1832020"/>
                </a:lnTo>
                <a:close/>
              </a:path>
            </a:pathLst>
          </a:custGeom>
        </p:spPr>
      </p:pic>
      <p:sp>
        <p:nvSpPr>
          <p:cNvPr id="1048796" name="标题 8"/>
          <p:cNvSpPr txBox="1">
            <a:spLocks noGrp="1"/>
          </p:cNvSpPr>
          <p:nvPr>
            <p:ph type="title" idx="4" hasCustomPrompt="1"/>
            <p:custDataLst>
              <p:tags r:id="rId10"/>
            </p:custDataLst>
          </p:nvPr>
        </p:nvSpPr>
        <p:spPr>
          <a:xfrm>
            <a:off x="2757805" y="1012190"/>
            <a:ext cx="6718935" cy="2505075"/>
          </a:xfrm>
          <a:prstGeom prst="rect"/>
          <a:noFill/>
        </p:spPr>
        <p:txBody>
          <a:bodyPr anchor="b" anchorCtr="0" vert="horz" wrap="square">
            <a:noAutofit/>
          </a:bodyPr>
          <a:lstStyle>
            <a:lvl1pPr algn="ctr" defTabSz="914400" eaLnBrk="1" fontAlgn="auto" hangingPunct="1" latinLnBrk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1" cap="none" sz="6000" i="0" kern="1200" kumimoji="0" lang="zh-CN" noProof="1" normalizeH="0" spc="0" strike="noStrike" u="none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algn="ctr" lvl="0">
              <a:lnSpc>
                <a:spcPct val="120000"/>
              </a:lnSpc>
            </a:pPr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pic>
        <p:nvPicPr>
          <p:cNvPr id="2097205" name="VCG41N473513072" descr="图片包含 游戏机, 动物, 花, 珊瑚  描述已自动生成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xmlns:r="http://schemas.openxmlformats.org/officeDocument/2006/relationships" r:embed="rId12" cstate="print"/>
          <a:stretch>
            <a:fillRect/>
          </a:stretch>
        </p:blipFill>
        <p:spPr>
          <a:xfrm rot="5400000">
            <a:off x="598805" y="5396865"/>
            <a:ext cx="1442085" cy="1479550"/>
          </a:xfrm>
          <a:prstGeom prst="rect"/>
        </p:spPr>
      </p:pic>
      <p:pic>
        <p:nvPicPr>
          <p:cNvPr id="2097207" name="图片 7" descr="图片包含 昆虫, 动物, 游戏机  描述已自动生成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xmlns:r="http://schemas.openxmlformats.org/officeDocument/2006/relationships" r:embed="rId14" cstate="print"/>
          <a:stretch>
            <a:fillRect/>
          </a:stretch>
        </p:blipFill>
        <p:spPr>
          <a:xfrm>
            <a:off x="9945370" y="3087370"/>
            <a:ext cx="1533525" cy="1501775"/>
          </a:xfrm>
          <a:prstGeom prst="rect"/>
        </p:spPr>
      </p:pic>
      <p:sp>
        <p:nvSpPr>
          <p:cNvPr id="1048798" name="文本占位符 6"/>
          <p:cNvSpPr>
            <a:spLocks noGrp="1"/>
          </p:cNvSpPr>
          <p:nvPr>
            <p:ph type="body" idx="1" hasCustomPrompt="1"/>
            <p:custDataLst>
              <p:tags r:id="rId15"/>
            </p:custDataLst>
          </p:nvPr>
        </p:nvSpPr>
        <p:spPr>
          <a:xfrm>
            <a:off x="4746625" y="4359910"/>
            <a:ext cx="2740660" cy="567055"/>
          </a:xfrm>
          <a:prstGeom prst="round2DiagRect">
            <a:avLst>
              <a:gd name="adj1" fmla="val 0"/>
              <a:gd name="adj2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1800" i="0" kern="1200" kumimoji="0" lang="zh-CN" noProof="1" normalizeH="0" spc="0" strike="noStrike" u="none">
                <a:solidFill>
                  <a:schemeClr val="lt1"/>
                </a:solidFill>
                <a:latin typeface="+mn-lt"/>
                <a:ea typeface="+mn-ea"/>
                <a:cs typeface="微软雅黑" panose="020B050302020402020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1048800" name="日期占位符 3"/>
          <p:cNvSpPr>
            <a:spLocks noGrp="1"/>
          </p:cNvSpPr>
          <p:nvPr>
            <p:ph type="dt" sz="half" idx="10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02" name="页脚占位符 4"/>
          <p:cNvSpPr>
            <a:spLocks noGrp="1"/>
          </p:cNvSpPr>
          <p:nvPr>
            <p:ph type="ftr" sz="quarter" idx="11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804" name="灯片编号占位符 5"/>
          <p:cNvSpPr>
            <a:spLocks noGrp="1"/>
          </p:cNvSpPr>
          <p:nvPr>
            <p:ph type="sldNum" sz="quarter" idx="12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97.xml"/><Relationship Id="rId13" Type="http://schemas.openxmlformats.org/officeDocument/2006/relationships/tags" Target="../tags/tag98.xml"/><Relationship Id="rId14" Type="http://schemas.openxmlformats.org/officeDocument/2006/relationships/image" Target="../media/image6.png"/><Relationship Id="rId15" Type="http://schemas.openxmlformats.org/officeDocument/2006/relationships/tags" Target="../tags/tag99.xml"/><Relationship Id="rId16" Type="http://schemas.openxmlformats.org/officeDocument/2006/relationships/tags" Target="../tags/tag100.xml"/><Relationship Id="rId17" Type="http://schemas.openxmlformats.org/officeDocument/2006/relationships/tags" Target="../tags/tag101.xml"/><Relationship Id="rId18" Type="http://schemas.openxmlformats.org/officeDocument/2006/relationships/tags" Target="../tags/tag102.xml"/><Relationship Id="rId19" Type="http://schemas.openxmlformats.org/officeDocument/2006/relationships/tags" Target="../tags/tag103.xml"/><Relationship Id="rId20" Type="http://schemas.openxmlformats.org/officeDocument/2006/relationships/tags" Target="../tags/tag104.xml"/><Relationship Id="rId21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8694" r:id="rId1"/>
    <p:sldLayoutId id="2147488695" r:id="rId2"/>
    <p:sldLayoutId id="2147488696" r:id="rId3"/>
    <p:sldLayoutId id="2147488697" r:id="rId4"/>
    <p:sldLayoutId id="2147488698" r:id="rId5"/>
    <p:sldLayoutId id="2147488699" r:id="rId6"/>
    <p:sldLayoutId id="2147488700" r:id="rId7"/>
    <p:sldLayoutId id="2147488701" r:id="rId8"/>
    <p:sldLayoutId id="2147488702" r:id="rId9"/>
    <p:sldLayoutId id="2147488703" r:id="rId10"/>
    <p:sldLayoutId id="2147488704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4" name="矩形 6"/>
          <p:cNvSpPr/>
          <p:nvPr>
            <p:custDataLst>
              <p:tags r:id="rId12"/>
            </p:custDataLst>
          </p:nvPr>
        </p:nvSpPr>
        <p:spPr>
          <a:xfrm flipV="1">
            <a:off x="0" y="6515100"/>
            <a:ext cx="12192635" cy="3429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pic>
        <p:nvPicPr>
          <p:cNvPr id="2097153" name="图片 72" descr="不同颜色的花  描述已自动生成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xmlns:r="http://schemas.openxmlformats.org/officeDocument/2006/relationships" r:embed="rId14" cstate="print"/>
          <a:srcRect l="45169" r="1742" b="65250"/>
          <a:stretch>
            <a:fillRect/>
          </a:stretch>
        </p:blipFill>
        <p:spPr>
          <a:xfrm rot="1631206">
            <a:off x="-511222" y="5991839"/>
            <a:ext cx="3452265" cy="1403056"/>
          </a:xfrm>
          <a:custGeom>
            <a:avLst/>
            <a:gdLst>
              <a:gd name="connsiteX0" fmla="*/ 0 w 3452265"/>
              <a:gd name="connsiteY0" fmla="*/ 0 h 1403056"/>
              <a:gd name="connsiteX1" fmla="*/ 3452265 w 3452265"/>
              <a:gd name="connsiteY1" fmla="*/ 0 h 1403056"/>
              <a:gd name="connsiteX2" fmla="*/ 720663 w 3452265"/>
              <a:gd name="connsiteY2" fmla="*/ 1403056 h 14030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52265" h="1403056">
                <a:moveTo>
                  <a:pt x="0" y="0"/>
                </a:moveTo>
                <a:lnTo>
                  <a:pt x="3452265" y="0"/>
                </a:lnTo>
                <a:lnTo>
                  <a:pt x="720663" y="1403056"/>
                </a:lnTo>
                <a:close/>
              </a:path>
            </a:pathLst>
          </a:custGeom>
        </p:spPr>
      </p:pic>
      <p:sp>
        <p:nvSpPr>
          <p:cNvPr id="1048656" name="日期占位符 2"/>
          <p:cNvSpPr>
            <a:spLocks noGrp="1"/>
          </p:cNvSpPr>
          <p:nvPr>
            <p:ph type="dt" sz="half" idx="10"/>
            <p:custDataLst>
              <p:tags r:id="rId1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>
            <a:lvl1pPr>
              <a:defRPr>
                <a:cs typeface="微软雅黑" panose="020B0503020204020204" charset="-122"/>
              </a:defRPr>
            </a:lvl1pPr>
          </a:lstStyle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58" name="页脚占位符 3"/>
          <p:cNvSpPr>
            <a:spLocks noGrp="1"/>
          </p:cNvSpPr>
          <p:nvPr>
            <p:ph type="ftr" sz="quarter" idx="11"/>
            <p:custDataLst>
              <p:tags r:id="rId1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>
            <a:lvl1pPr>
              <a:defRPr>
                <a:cs typeface="微软雅黑" panose="020B0503020204020204" charset="-122"/>
              </a:defRPr>
            </a:lvl1pPr>
          </a:lstStyle>
          <a:p>
            <a:endParaRPr altLang="en-US" lang="zh-CN"/>
          </a:p>
        </p:txBody>
      </p:sp>
      <p:sp>
        <p:nvSpPr>
          <p:cNvPr id="1048660" name="灯片编号占位符 4"/>
          <p:cNvSpPr>
            <a:spLocks noGrp="1"/>
          </p:cNvSpPr>
          <p:nvPr>
            <p:ph type="sldNum" sz="quarter" idx="12"/>
            <p:custDataLst>
              <p:tags r:id="rId1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>
            <a:lvl1pPr>
              <a:defRPr>
                <a:cs typeface="微软雅黑" panose="020B0503020204020204" charset="-122"/>
              </a:defRPr>
            </a:lvl1pPr>
          </a:lstStyle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  <p:sp>
        <p:nvSpPr>
          <p:cNvPr id="1048662" name="标题占位符 1"/>
          <p:cNvSpPr>
            <a:spLocks noGrp="1"/>
          </p:cNvSpPr>
          <p:nvPr>
            <p:ph type="title"/>
            <p:custDataLst>
              <p:tags r:id="rId18"/>
            </p:custDataLst>
          </p:nvPr>
        </p:nvSpPr>
        <p:spPr>
          <a:xfrm>
            <a:off x="838200" y="365125"/>
            <a:ext cx="10515600" cy="773393"/>
          </a:xfrm>
          <a:prstGeom prst="rect"/>
          <a:noFill/>
          <a:ln>
            <a:noFill/>
            <a:prstDash val="sysDash"/>
          </a:ln>
        </p:spPr>
        <p:txBody>
          <a:bodyPr anchor="ctr" bIns="45720" lIns="91440" rIns="91440" rtlCol="0" tIns="45720" vert="horz" wrap="square">
            <a:normAutofit/>
          </a:bodyPr>
          <a:p>
            <a:pPr algn="ctr" fontAlgn="auto" lvl="0" marL="0" marR="0">
              <a:lnSpc>
                <a:spcPct val="100000"/>
              </a:lnSpc>
              <a:buClrTx/>
              <a:buSzTx/>
              <a:buFontTx/>
            </a:pPr>
            <a:r>
              <a:rPr altLang="en-US" lang="zh-CN"/>
              <a:t>单击此处编辑母版标题样式</a:t>
            </a:r>
            <a:endParaRPr altLang="en-US" lang="zh-CN"/>
          </a:p>
        </p:txBody>
      </p:sp>
      <p:sp>
        <p:nvSpPr>
          <p:cNvPr id="1048664" name="文本占位符 7"/>
          <p:cNvSpPr>
            <a:spLocks noGrp="1"/>
          </p:cNvSpPr>
          <p:nvPr>
            <p:ph type="body" idx="1"/>
            <p:custDataLst>
              <p:tags r:id="rId19"/>
            </p:custDataLst>
          </p:nvPr>
        </p:nvSpPr>
        <p:spPr>
          <a:xfrm>
            <a:off x="838200" y="1297268"/>
            <a:ext cx="10515600" cy="487969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p>
            <a:pPr fontAlgn="auto" lvl="0" marR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Char char="●"/>
            </a:pPr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fontAlgn="auto" lvl="1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har char="●"/>
              <a:tabLst>
                <a:tab algn="l" pos="1609725"/>
              </a:tabLst>
            </a:pPr>
            <a:r>
              <a:rPr altLang="en-US" dirty="0" lang="zh-CN"/>
              <a:t>二级</a:t>
            </a:r>
            <a:endParaRPr altLang="en-US" dirty="0" lang="zh-CN"/>
          </a:p>
          <a:p>
            <a:pPr fontAlgn="auto" lvl="2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har char="●"/>
            </a:pPr>
            <a:r>
              <a:rPr altLang="en-US" dirty="0" lang="zh-CN"/>
              <a:t>三级</a:t>
            </a:r>
            <a:endParaRPr altLang="en-US" dirty="0" lang="zh-CN"/>
          </a:p>
          <a:p>
            <a:pPr fontAlgn="auto" lvl="3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</a:pPr>
            <a:r>
              <a:rPr altLang="en-US" dirty="0" lang="zh-CN"/>
              <a:t>四级</a:t>
            </a:r>
            <a:endParaRPr altLang="en-US" dirty="0" lang="zh-CN"/>
          </a:p>
          <a:p>
            <a:pPr fontAlgn="auto" lvl="4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</a:pPr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6" name="KSO_TEMPLATE" hidden="1"/>
          <p:cNvSpPr/>
          <p:nvPr userDrawn="1">
            <p:custDataLst>
              <p:tags r:id="rId20"/>
            </p:custDataLst>
          </p:nvPr>
        </p:nvSpPr>
        <p:spPr>
          <a:xfrm>
            <a:off x="0" y="0"/>
            <a:ext cx="0" cy="0"/>
          </a:xfrm>
          <a:prstGeom prst="rect"/>
          <a:solidFill>
            <a:schemeClr val="accent2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8731" r:id="rId1"/>
    <p:sldLayoutId id="2147488732" r:id="rId2"/>
    <p:sldLayoutId id="2147488733" r:id="rId3"/>
    <p:sldLayoutId id="2147488734" r:id="rId4"/>
    <p:sldLayoutId id="2147488735" r:id="rId5"/>
    <p:sldLayoutId id="2147488736" r:id="rId6"/>
    <p:sldLayoutId id="2147488737" r:id="rId7"/>
    <p:sldLayoutId id="2147488738" r:id="rId8"/>
    <p:sldLayoutId id="2147488739" r:id="rId9"/>
    <p:sldLayoutId id="2147488740" r:id="rId10"/>
    <p:sldLayoutId id="2147488741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altLang="en-US" baseline="0" b="1" cap="none" sz="3600" i="0" kern="1200" kumimoji="0" lang="zh-CN" normalizeH="0" spc="300" strike="noStrike" u="none" smtClean="0">
          <a:ln>
            <a:noFill/>
            <a:prstDash val="sysDot"/>
          </a:ln>
          <a:solidFill>
            <a:schemeClr val="accent1">
              <a:lumMod val="75000"/>
            </a:schemeClr>
          </a:solidFill>
          <a:latin typeface="+mj-ea"/>
          <a:ea typeface="+mj-ea"/>
          <a:cs typeface="微软雅黑" panose="020B0503020204020204" charset="-122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80604020202020204" pitchFamily="34" charset="0"/>
        <a:buChar char="•"/>
        <a:defRPr altLang="en-US" baseline="0" b="0" cap="none" dirty="0" sz="1800" i="0" kern="1200" kumimoji="0" lang="zh-CN" normalizeH="0" spc="150" strike="noStrike" u="none" smtClean="0">
          <a:ln>
            <a:noFill/>
            <a:prstDash val="sysDot"/>
          </a:ln>
          <a:solidFill>
            <a:schemeClr val="dk1">
              <a:lumMod val="75000"/>
              <a:lumOff val="25000"/>
            </a:schemeClr>
          </a:solidFill>
          <a:latin typeface="+mj-ea"/>
          <a:ea typeface="+mj-ea"/>
          <a:cs typeface="微软雅黑" panose="020B0503020204020204" charset="-122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dirty="0" sz="16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j-ea"/>
          <a:ea typeface="+mj-ea"/>
          <a:cs typeface="微软雅黑" panose="020B0503020204020204" charset="-122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dirty="0" sz="16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j-ea"/>
          <a:ea typeface="+mj-ea"/>
          <a:cs typeface="微软雅黑" panose="020B0503020204020204" charset="-122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dirty="0" sz="14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j-ea"/>
          <a:ea typeface="+mj-ea"/>
          <a:cs typeface="微软雅黑" panose="020B0503020204020204" charset="-122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dirty="0" sz="14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j-ea"/>
          <a:ea typeface="+mj-ea"/>
          <a:cs typeface="微软雅黑" panose="020B0503020204020204" charset="-122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105.xml"/><Relationship Id="rId2" Type="http://schemas.openxmlformats.org/officeDocument/2006/relationships/tags" Target="../tags/tag106.xml"/><Relationship Id="rId3" Type="http://schemas.openxmlformats.org/officeDocument/2006/relationships/tags" Target="../tags/tag107.xml"/><Relationship Id="rId4" Type="http://schemas.openxmlformats.org/officeDocument/2006/relationships/tags" Target="../tags/tag108.xml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109.xml"/><Relationship Id="rId2" Type="http://schemas.openxmlformats.org/officeDocument/2006/relationships/tags" Target="../tags/tag110.xml"/><Relationship Id="rId3" Type="http://schemas.openxmlformats.org/officeDocument/2006/relationships/tags" Target="../tags/tag111.xml"/><Relationship Id="rId4" Type="http://schemas.openxmlformats.org/officeDocument/2006/relationships/tags" Target="../tags/tag112.xml"/><Relationship Id="rId5" Type="http://schemas.openxmlformats.org/officeDocument/2006/relationships/tags" Target="../tags/tag113.xml"/><Relationship Id="rId6" Type="http://schemas.openxmlformats.org/officeDocument/2006/relationships/tags" Target="../tags/tag114.xml"/><Relationship Id="rId7" Type="http://schemas.openxmlformats.org/officeDocument/2006/relationships/tags" Target="../tags/tag115.xml"/><Relationship Id="rId8" Type="http://schemas.openxmlformats.org/officeDocument/2006/relationships/tags" Target="../tags/tag116.xml"/><Relationship Id="rId9" Type="http://schemas.openxmlformats.org/officeDocument/2006/relationships/tags" Target="../tags/tag117.xml"/><Relationship Id="rId10" Type="http://schemas.openxmlformats.org/officeDocument/2006/relationships/tags" Target="../tags/tag118.xml"/><Relationship Id="rId11" Type="http://schemas.openxmlformats.org/officeDocument/2006/relationships/tags" Target="../tags/tag119.xml"/><Relationship Id="rId12" Type="http://schemas.openxmlformats.org/officeDocument/2006/relationships/tags" Target="../tags/tag120.xml"/><Relationship Id="rId13" Type="http://schemas.openxmlformats.org/officeDocument/2006/relationships/tags" Target="../tags/tag121.xml"/><Relationship Id="rId14" Type="http://schemas.openxmlformats.org/officeDocument/2006/relationships/tags" Target="../tags/tag122.xml"/><Relationship Id="rId15" Type="http://schemas.openxmlformats.org/officeDocument/2006/relationships/slideLayout" Target="../slideLayouts/slideLayout14.xml"/><Relationship Id="rId16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23.xml"/><Relationship Id="rId2" Type="http://schemas.openxmlformats.org/officeDocument/2006/relationships/tags" Target="../tags/tag124.xml"/><Relationship Id="rId3" Type="http://schemas.openxmlformats.org/officeDocument/2006/relationships/tags" Target="../tags/tag125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26.xml"/><Relationship Id="rId2" Type="http://schemas.openxmlformats.org/officeDocument/2006/relationships/tags" Target="../tags/tag127.xml"/><Relationship Id="rId3" Type="http://schemas.openxmlformats.org/officeDocument/2006/relationships/tags" Target="../tags/tag128.xml"/><Relationship Id="rId4" Type="http://schemas.openxmlformats.org/officeDocument/2006/relationships/tags" Target="../tags/tag129.xml"/><Relationship Id="rId5" Type="http://schemas.openxmlformats.org/officeDocument/2006/relationships/tags" Target="../tags/tag130.xml"/><Relationship Id="rId6" Type="http://schemas.openxmlformats.org/officeDocument/2006/relationships/tags" Target="../tags/tag131.xml"/><Relationship Id="rId7" Type="http://schemas.openxmlformats.org/officeDocument/2006/relationships/tags" Target="../tags/tag132.xml"/><Relationship Id="rId8" Type="http://schemas.openxmlformats.org/officeDocument/2006/relationships/tags" Target="../tags/tag133.xml"/><Relationship Id="rId9" Type="http://schemas.openxmlformats.org/officeDocument/2006/relationships/tags" Target="../tags/tag134.xml"/><Relationship Id="rId10" Type="http://schemas.openxmlformats.org/officeDocument/2006/relationships/tags" Target="../tags/tag135.xml"/><Relationship Id="rId11" Type="http://schemas.openxmlformats.org/officeDocument/2006/relationships/tags" Target="../tags/tag136.xml"/><Relationship Id="rId12" Type="http://schemas.openxmlformats.org/officeDocument/2006/relationships/tags" Target="../tags/tag137.xml"/><Relationship Id="rId13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38.xml"/><Relationship Id="rId2" Type="http://schemas.openxmlformats.org/officeDocument/2006/relationships/tags" Target="../tags/tag139.xml"/><Relationship Id="rId3" Type="http://schemas.openxmlformats.org/officeDocument/2006/relationships/tags" Target="../tags/tag140.xml"/><Relationship Id="rId4" Type="http://schemas.openxmlformats.org/officeDocument/2006/relationships/tags" Target="../tags/tag141.xml"/><Relationship Id="rId5" Type="http://schemas.openxmlformats.org/officeDocument/2006/relationships/tags" Target="../tags/tag142.xml"/><Relationship Id="rId6" Type="http://schemas.openxmlformats.org/officeDocument/2006/relationships/tags" Target="../tags/tag143.xml"/><Relationship Id="rId7" Type="http://schemas.openxmlformats.org/officeDocument/2006/relationships/tags" Target="../tags/tag144.xml"/><Relationship Id="rId8" Type="http://schemas.openxmlformats.org/officeDocument/2006/relationships/tags" Target="../tags/tag145.xml"/><Relationship Id="rId9" Type="http://schemas.openxmlformats.org/officeDocument/2006/relationships/tags" Target="../tags/tag146.xml"/><Relationship Id="rId10" Type="http://schemas.openxmlformats.org/officeDocument/2006/relationships/tags" Target="../tags/tag147.xml"/><Relationship Id="rId11" Type="http://schemas.openxmlformats.org/officeDocument/2006/relationships/tags" Target="../tags/tag148.xml"/><Relationship Id="rId12" Type="http://schemas.openxmlformats.org/officeDocument/2006/relationships/tags" Target="../tags/tag149.xml"/><Relationship Id="rId1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50.xml"/><Relationship Id="rId2" Type="http://schemas.openxmlformats.org/officeDocument/2006/relationships/tags" Target="../tags/tag151.xml"/><Relationship Id="rId3" Type="http://schemas.openxmlformats.org/officeDocument/2006/relationships/tags" Target="../tags/tag152.xml"/><Relationship Id="rId4" Type="http://schemas.openxmlformats.org/officeDocument/2006/relationships/tags" Target="../tags/tag153.xml"/><Relationship Id="rId5" Type="http://schemas.openxmlformats.org/officeDocument/2006/relationships/tags" Target="../tags/tag154.xml"/><Relationship Id="rId6" Type="http://schemas.openxmlformats.org/officeDocument/2006/relationships/tags" Target="../tags/tag155.xml"/><Relationship Id="rId7" Type="http://schemas.openxmlformats.org/officeDocument/2006/relationships/tags" Target="../tags/tag156.xml"/><Relationship Id="rId8" Type="http://schemas.openxmlformats.org/officeDocument/2006/relationships/tags" Target="../tags/tag157.xml"/><Relationship Id="rId9" Type="http://schemas.openxmlformats.org/officeDocument/2006/relationships/tags" Target="../tags/tag158.xml"/><Relationship Id="rId10" Type="http://schemas.openxmlformats.org/officeDocument/2006/relationships/tags" Target="../tags/tag159.xml"/><Relationship Id="rId11" Type="http://schemas.openxmlformats.org/officeDocument/2006/relationships/tags" Target="../tags/tag160.xml"/><Relationship Id="rId12" Type="http://schemas.openxmlformats.org/officeDocument/2006/relationships/tags" Target="../tags/tag161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62.xml"/><Relationship Id="rId2" Type="http://schemas.openxmlformats.org/officeDocument/2006/relationships/tags" Target="../tags/tag163.xml"/><Relationship Id="rId3" Type="http://schemas.openxmlformats.org/officeDocument/2006/relationships/tags" Target="../tags/tag164.xml"/><Relationship Id="rId4" Type="http://schemas.openxmlformats.org/officeDocument/2006/relationships/tags" Target="../tags/tag165.xml"/><Relationship Id="rId5" Type="http://schemas.openxmlformats.org/officeDocument/2006/relationships/tags" Target="../tags/tag166.xml"/><Relationship Id="rId6" Type="http://schemas.openxmlformats.org/officeDocument/2006/relationships/tags" Target="../tags/tag167.xml"/><Relationship Id="rId7" Type="http://schemas.openxmlformats.org/officeDocument/2006/relationships/tags" Target="../tags/tag168.xml"/><Relationship Id="rId8" Type="http://schemas.openxmlformats.org/officeDocument/2006/relationships/tags" Target="../tags/tag169.xml"/><Relationship Id="rId9" Type="http://schemas.openxmlformats.org/officeDocument/2006/relationships/tags" Target="../tags/tag170.xml"/><Relationship Id="rId10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71.xml"/><Relationship Id="rId2" Type="http://schemas.openxmlformats.org/officeDocument/2006/relationships/tags" Target="../tags/tag172.xml"/><Relationship Id="rId3" Type="http://schemas.openxmlformats.org/officeDocument/2006/relationships/tags" Target="../tags/tag173.xml"/><Relationship Id="rId4" Type="http://schemas.openxmlformats.org/officeDocument/2006/relationships/slideLayout" Target="../slideLayouts/slideLayout15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74.xml"/><Relationship Id="rId2" Type="http://schemas.openxmlformats.org/officeDocument/2006/relationships/tags" Target="../tags/tag175.xml"/><Relationship Id="rId3" Type="http://schemas.openxmlformats.org/officeDocument/2006/relationships/tags" Target="../tags/tag176.xml"/><Relationship Id="rId4" Type="http://schemas.openxmlformats.org/officeDocument/2006/relationships/tags" Target="../tags/tag177.xml"/><Relationship Id="rId5" Type="http://schemas.openxmlformats.org/officeDocument/2006/relationships/tags" Target="../tags/tag178.xml"/><Relationship Id="rId6" Type="http://schemas.openxmlformats.org/officeDocument/2006/relationships/tags" Target="../tags/tag179.xml"/><Relationship Id="rId7" Type="http://schemas.openxmlformats.org/officeDocument/2006/relationships/tags" Target="../tags/tag180.xml"/><Relationship Id="rId8" Type="http://schemas.openxmlformats.org/officeDocument/2006/relationships/tags" Target="../tags/tag181.xml"/><Relationship Id="rId9" Type="http://schemas.openxmlformats.org/officeDocument/2006/relationships/tags" Target="../tags/tag182.xml"/><Relationship Id="rId10" Type="http://schemas.openxmlformats.org/officeDocument/2006/relationships/tags" Target="../tags/tag183.xml"/><Relationship Id="rId11" Type="http://schemas.openxmlformats.org/officeDocument/2006/relationships/tags" Target="../tags/tag184.xml"/><Relationship Id="rId12" Type="http://schemas.openxmlformats.org/officeDocument/2006/relationships/tags" Target="../tags/tag185.xml"/><Relationship Id="rId13" Type="http://schemas.openxmlformats.org/officeDocument/2006/relationships/tags" Target="../tags/tag186.xml"/><Relationship Id="rId14" Type="http://schemas.openxmlformats.org/officeDocument/2006/relationships/tags" Target="../tags/tag187.xml"/><Relationship Id="rId15" Type="http://schemas.openxmlformats.org/officeDocument/2006/relationships/tags" Target="../tags/tag188.xml"/><Relationship Id="rId16" Type="http://schemas.openxmlformats.org/officeDocument/2006/relationships/tags" Target="../tags/tag189.xml"/><Relationship Id="rId17" Type="http://schemas.openxmlformats.org/officeDocument/2006/relationships/tags" Target="../tags/tag190.xml"/><Relationship Id="rId18" Type="http://schemas.openxmlformats.org/officeDocument/2006/relationships/tags" Target="../tags/tag191.xml"/><Relationship Id="rId19" Type="http://schemas.openxmlformats.org/officeDocument/2006/relationships/tags" Target="../tags/tag192.xml"/><Relationship Id="rId20" Type="http://schemas.openxmlformats.org/officeDocument/2006/relationships/tags" Target="../tags/tag193.xml"/><Relationship Id="rId21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94.xml"/><Relationship Id="rId2" Type="http://schemas.openxmlformats.org/officeDocument/2006/relationships/tags" Target="../tags/tag195.xml"/><Relationship Id="rId3" Type="http://schemas.openxmlformats.org/officeDocument/2006/relationships/tags" Target="../tags/tag196.xml"/><Relationship Id="rId4" Type="http://schemas.openxmlformats.org/officeDocument/2006/relationships/tags" Target="../tags/tag197.xml"/><Relationship Id="rId5" Type="http://schemas.openxmlformats.org/officeDocument/2006/relationships/tags" Target="../tags/tag198.xml"/><Relationship Id="rId6" Type="http://schemas.openxmlformats.org/officeDocument/2006/relationships/tags" Target="../tags/tag199.xml"/><Relationship Id="rId7" Type="http://schemas.openxmlformats.org/officeDocument/2006/relationships/tags" Target="../tags/tag200.xml"/><Relationship Id="rId8" Type="http://schemas.openxmlformats.org/officeDocument/2006/relationships/tags" Target="../tags/tag201.xml"/><Relationship Id="rId9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202.xml"/><Relationship Id="rId2" Type="http://schemas.openxmlformats.org/officeDocument/2006/relationships/tags" Target="../tags/tag203.xml"/><Relationship Id="rId3" Type="http://schemas.openxmlformats.org/officeDocument/2006/relationships/tags" Target="../tags/tag204.xml"/><Relationship Id="rId4" Type="http://schemas.openxmlformats.org/officeDocument/2006/relationships/tags" Target="../tags/tag205.xml"/><Relationship Id="rId5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06.xml"/><Relationship Id="rId2" Type="http://schemas.openxmlformats.org/officeDocument/2006/relationships/tags" Target="../tags/tag207.xml"/><Relationship Id="rId3" Type="http://schemas.openxmlformats.org/officeDocument/2006/relationships/tags" Target="../tags/tag208.xml"/><Relationship Id="rId4" Type="http://schemas.openxmlformats.org/officeDocument/2006/relationships/tags" Target="../tags/tag209.xml"/><Relationship Id="rId5" Type="http://schemas.openxmlformats.org/officeDocument/2006/relationships/tags" Target="../tags/tag210.xml"/><Relationship Id="rId6" Type="http://schemas.openxmlformats.org/officeDocument/2006/relationships/tags" Target="../tags/tag211.xml"/><Relationship Id="rId7" Type="http://schemas.openxmlformats.org/officeDocument/2006/relationships/tags" Target="../tags/tag212.xml"/><Relationship Id="rId8" Type="http://schemas.openxmlformats.org/officeDocument/2006/relationships/tags" Target="../tags/tag213.xml"/><Relationship Id="rId9" Type="http://schemas.openxmlformats.org/officeDocument/2006/relationships/tags" Target="../tags/tag214.xml"/><Relationship Id="rId10" Type="http://schemas.openxmlformats.org/officeDocument/2006/relationships/tags" Target="../tags/tag215.xml"/><Relationship Id="rId11" Type="http://schemas.openxmlformats.org/officeDocument/2006/relationships/tags" Target="../tags/tag216.xml"/><Relationship Id="rId12" Type="http://schemas.openxmlformats.org/officeDocument/2006/relationships/tags" Target="../tags/tag217.xml"/><Relationship Id="rId13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18.xml"/><Relationship Id="rId2" Type="http://schemas.openxmlformats.org/officeDocument/2006/relationships/tags" Target="../tags/tag219.xml"/><Relationship Id="rId3" Type="http://schemas.openxmlformats.org/officeDocument/2006/relationships/tags" Target="../tags/tag220.xml"/><Relationship Id="rId4" Type="http://schemas.openxmlformats.org/officeDocument/2006/relationships/slideLayout" Target="../slideLayouts/slideLayout15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21.xml"/><Relationship Id="rId2" Type="http://schemas.openxmlformats.org/officeDocument/2006/relationships/tags" Target="../tags/tag222.xml"/><Relationship Id="rId3" Type="http://schemas.openxmlformats.org/officeDocument/2006/relationships/tags" Target="../tags/tag223.xml"/><Relationship Id="rId4" Type="http://schemas.openxmlformats.org/officeDocument/2006/relationships/tags" Target="../tags/tag224.xml"/><Relationship Id="rId5" Type="http://schemas.openxmlformats.org/officeDocument/2006/relationships/tags" Target="../tags/tag225.xml"/><Relationship Id="rId6" Type="http://schemas.openxmlformats.org/officeDocument/2006/relationships/tags" Target="../tags/tag226.xml"/><Relationship Id="rId7" Type="http://schemas.openxmlformats.org/officeDocument/2006/relationships/tags" Target="../tags/tag227.xml"/><Relationship Id="rId8" Type="http://schemas.openxmlformats.org/officeDocument/2006/relationships/tags" Target="../tags/tag228.xml"/><Relationship Id="rId9" Type="http://schemas.openxmlformats.org/officeDocument/2006/relationships/tags" Target="../tags/tag229.xml"/><Relationship Id="rId10" Type="http://schemas.openxmlformats.org/officeDocument/2006/relationships/tags" Target="../tags/tag230.xml"/><Relationship Id="rId11" Type="http://schemas.openxmlformats.org/officeDocument/2006/relationships/tags" Target="../tags/tag231.xml"/><Relationship Id="rId12" Type="http://schemas.openxmlformats.org/officeDocument/2006/relationships/tags" Target="../tags/tag232.xml"/><Relationship Id="rId13" Type="http://schemas.openxmlformats.org/officeDocument/2006/relationships/tags" Target="../tags/tag233.xml"/><Relationship Id="rId14" Type="http://schemas.openxmlformats.org/officeDocument/2006/relationships/tags" Target="../tags/tag234.xml"/><Relationship Id="rId15" Type="http://schemas.openxmlformats.org/officeDocument/2006/relationships/tags" Target="../tags/tag235.xml"/><Relationship Id="rId16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36.xml"/><Relationship Id="rId2" Type="http://schemas.openxmlformats.org/officeDocument/2006/relationships/tags" Target="../tags/tag237.xml"/><Relationship Id="rId3" Type="http://schemas.openxmlformats.org/officeDocument/2006/relationships/tags" Target="../tags/tag238.xml"/><Relationship Id="rId4" Type="http://schemas.openxmlformats.org/officeDocument/2006/relationships/tags" Target="../tags/tag239.xml"/><Relationship Id="rId5" Type="http://schemas.openxmlformats.org/officeDocument/2006/relationships/tags" Target="../tags/tag240.xml"/><Relationship Id="rId6" Type="http://schemas.openxmlformats.org/officeDocument/2006/relationships/tags" Target="../tags/tag241.xml"/><Relationship Id="rId7" Type="http://schemas.openxmlformats.org/officeDocument/2006/relationships/tags" Target="../tags/tag242.xml"/><Relationship Id="rId8" Type="http://schemas.openxmlformats.org/officeDocument/2006/relationships/tags" Target="../tags/tag243.xml"/><Relationship Id="rId9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44.xml"/><Relationship Id="rId2" Type="http://schemas.openxmlformats.org/officeDocument/2006/relationships/tags" Target="../tags/tag245.xml"/><Relationship Id="rId3" Type="http://schemas.openxmlformats.org/officeDocument/2006/relationships/tags" Target="../tags/tag246.xml"/><Relationship Id="rId4" Type="http://schemas.openxmlformats.org/officeDocument/2006/relationships/tags" Target="../tags/tag247.xml"/><Relationship Id="rId5" Type="http://schemas.openxmlformats.org/officeDocument/2006/relationships/tags" Target="../tags/tag248.xml"/><Relationship Id="rId6" Type="http://schemas.openxmlformats.org/officeDocument/2006/relationships/tags" Target="../tags/tag249.xml"/><Relationship Id="rId7" Type="http://schemas.openxmlformats.org/officeDocument/2006/relationships/tags" Target="../tags/tag250.xml"/><Relationship Id="rId8" Type="http://schemas.openxmlformats.org/officeDocument/2006/relationships/tags" Target="../tags/tag251.xml"/><Relationship Id="rId9" Type="http://schemas.openxmlformats.org/officeDocument/2006/relationships/tags" Target="../tags/tag252.xml"/><Relationship Id="rId10" Type="http://schemas.openxmlformats.org/officeDocument/2006/relationships/tags" Target="../tags/tag253.xml"/><Relationship Id="rId11" Type="http://schemas.openxmlformats.org/officeDocument/2006/relationships/tags" Target="../tags/tag254.xml"/><Relationship Id="rId12" Type="http://schemas.openxmlformats.org/officeDocument/2006/relationships/tags" Target="../tags/tag255.xml"/><Relationship Id="rId13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56.xml"/><Relationship Id="rId2" Type="http://schemas.openxmlformats.org/officeDocument/2006/relationships/tags" Target="../tags/tag257.xml"/><Relationship Id="rId3" Type="http://schemas.openxmlformats.org/officeDocument/2006/relationships/tags" Target="../tags/tag258.xml"/><Relationship Id="rId4" Type="http://schemas.openxmlformats.org/officeDocument/2006/relationships/tags" Target="../tags/tag259.xml"/><Relationship Id="rId5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60.xml"/><Relationship Id="rId2" Type="http://schemas.openxmlformats.org/officeDocument/2006/relationships/tags" Target="../tags/tag261.xml"/><Relationship Id="rId3" Type="http://schemas.openxmlformats.org/officeDocument/2006/relationships/tags" Target="../tags/tag262.xml"/><Relationship Id="rId4" Type="http://schemas.openxmlformats.org/officeDocument/2006/relationships/slideLayout" Target="../slideLayouts/slideLayout15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63.xml"/><Relationship Id="rId2" Type="http://schemas.openxmlformats.org/officeDocument/2006/relationships/tags" Target="../tags/tag264.xml"/><Relationship Id="rId3" Type="http://schemas.openxmlformats.org/officeDocument/2006/relationships/tags" Target="../tags/tag265.xml"/><Relationship Id="rId4" Type="http://schemas.openxmlformats.org/officeDocument/2006/relationships/tags" Target="../tags/tag266.xml"/><Relationship Id="rId5" Type="http://schemas.openxmlformats.org/officeDocument/2006/relationships/tags" Target="../tags/tag267.xml"/><Relationship Id="rId6" Type="http://schemas.openxmlformats.org/officeDocument/2006/relationships/tags" Target="../tags/tag268.xml"/><Relationship Id="rId7" Type="http://schemas.openxmlformats.org/officeDocument/2006/relationships/tags" Target="../tags/tag269.xml"/><Relationship Id="rId8" Type="http://schemas.openxmlformats.org/officeDocument/2006/relationships/tags" Target="../tags/tag270.xml"/><Relationship Id="rId9" Type="http://schemas.openxmlformats.org/officeDocument/2006/relationships/tags" Target="../tags/tag271.xml"/><Relationship Id="rId10" Type="http://schemas.openxmlformats.org/officeDocument/2006/relationships/tags" Target="../tags/tag272.xml"/><Relationship Id="rId11" Type="http://schemas.openxmlformats.org/officeDocument/2006/relationships/tags" Target="../tags/tag273.xml"/><Relationship Id="rId12" Type="http://schemas.openxmlformats.org/officeDocument/2006/relationships/tags" Target="../tags/tag274.xml"/><Relationship Id="rId13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75.xml"/><Relationship Id="rId2" Type="http://schemas.openxmlformats.org/officeDocument/2006/relationships/tags" Target="../tags/tag276.xml"/><Relationship Id="rId3" Type="http://schemas.openxmlformats.org/officeDocument/2006/relationships/tags" Target="../tags/tag277.xml"/><Relationship Id="rId4" Type="http://schemas.openxmlformats.org/officeDocument/2006/relationships/tags" Target="../tags/tag278.xml"/><Relationship Id="rId5" Type="http://schemas.openxmlformats.org/officeDocument/2006/relationships/tags" Target="../tags/tag279.xml"/><Relationship Id="rId6" Type="http://schemas.openxmlformats.org/officeDocument/2006/relationships/tags" Target="../tags/tag280.xml"/><Relationship Id="rId7" Type="http://schemas.openxmlformats.org/officeDocument/2006/relationships/tags" Target="../tags/tag281.xml"/><Relationship Id="rId8" Type="http://schemas.openxmlformats.org/officeDocument/2006/relationships/tags" Target="../tags/tag282.xml"/><Relationship Id="rId9" Type="http://schemas.openxmlformats.org/officeDocument/2006/relationships/tags" Target="../tags/tag283.xml"/><Relationship Id="rId10" Type="http://schemas.openxmlformats.org/officeDocument/2006/relationships/tags" Target="../tags/tag284.xml"/><Relationship Id="rId11" Type="http://schemas.openxmlformats.org/officeDocument/2006/relationships/tags" Target="../tags/tag285.xml"/><Relationship Id="rId12" Type="http://schemas.openxmlformats.org/officeDocument/2006/relationships/tags" Target="../tags/tag286.xml"/><Relationship Id="rId13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87.xml"/><Relationship Id="rId2" Type="http://schemas.openxmlformats.org/officeDocument/2006/relationships/tags" Target="../tags/tag288.xml"/><Relationship Id="rId3" Type="http://schemas.openxmlformats.org/officeDocument/2006/relationships/tags" Target="../tags/tag289.xml"/><Relationship Id="rId4" Type="http://schemas.openxmlformats.org/officeDocument/2006/relationships/tags" Target="../tags/tag290.xml"/><Relationship Id="rId5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291.xml"/><Relationship Id="rId2" Type="http://schemas.openxmlformats.org/officeDocument/2006/relationships/tags" Target="../tags/tag292.xml"/><Relationship Id="rId3" Type="http://schemas.openxmlformats.org/officeDocument/2006/relationships/tags" Target="../tags/tag293.xml"/><Relationship Id="rId4" Type="http://schemas.openxmlformats.org/officeDocument/2006/relationships/tags" Target="../tags/tag294.xml"/><Relationship Id="rId5" Type="http://schemas.openxmlformats.org/officeDocument/2006/relationships/tags" Target="../tags/tag295.xml"/><Relationship Id="rId6" Type="http://schemas.openxmlformats.org/officeDocument/2006/relationships/tags" Target="../tags/tag296.xml"/><Relationship Id="rId7" Type="http://schemas.openxmlformats.org/officeDocument/2006/relationships/tags" Target="../tags/tag297.xml"/><Relationship Id="rId8" Type="http://schemas.openxmlformats.org/officeDocument/2006/relationships/tags" Target="../tags/tag298.xml"/><Relationship Id="rId9" Type="http://schemas.openxmlformats.org/officeDocument/2006/relationships/tags" Target="../tags/tag299.xml"/><Relationship Id="rId10" Type="http://schemas.openxmlformats.org/officeDocument/2006/relationships/tags" Target="../tags/tag300.xml"/><Relationship Id="rId11" Type="http://schemas.openxmlformats.org/officeDocument/2006/relationships/tags" Target="../tags/tag301.xml"/><Relationship Id="rId12" Type="http://schemas.openxmlformats.org/officeDocument/2006/relationships/tags" Target="../tags/tag302.xml"/><Relationship Id="rId13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03.xml"/><Relationship Id="rId2" Type="http://schemas.openxmlformats.org/officeDocument/2006/relationships/tags" Target="../tags/tag304.xml"/><Relationship Id="rId3" Type="http://schemas.openxmlformats.org/officeDocument/2006/relationships/tags" Target="../tags/tag305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 1"/>
          <p:cNvSpPr>
            <a:spLocks noGrp="1"/>
          </p:cNvSpPr>
          <p:nvPr>
            <p:ph type="title" idx="5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提升初中学生的写作能力与表达能力</a:t>
            </a:r>
            <a:endParaRPr altLang="en-US" lang="zh-CN"/>
          </a:p>
        </p:txBody>
      </p:sp>
      <p:sp>
        <p:nvSpPr>
          <p:cNvPr id="1048650" name="文本占位符 6"/>
          <p:cNvSpPr>
            <a:spLocks noGrp="1"/>
          </p:cNvSpPr>
          <p:nvPr>
            <p:ph type="body" idx="4"/>
            <p:custDataLst>
              <p:tags r:id="rId2"/>
            </p:custDataLst>
          </p:nvPr>
        </p:nvSpPr>
        <p:spPr>
          <a:xfrm>
            <a:off x="2757170" y="4084955"/>
            <a:ext cx="6719570" cy="352425"/>
          </a:xfrm>
        </p:spPr>
        <p:txBody>
          <a:bodyPr/>
          <a:p>
            <a:r>
              <a:rPr altLang="en-US" lang="zh-CN"/>
              <a:t>xxx,a click to unlimited possibilities</a:t>
            </a:r>
            <a:endParaRPr altLang="en-US" lang="zh-CN"/>
          </a:p>
        </p:txBody>
      </p:sp>
      <p:sp>
        <p:nvSpPr>
          <p:cNvPr id="1048652" name="文本占位符 8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/>
          <a:p>
            <a:r>
              <a:rPr altLang="en-US" lang="zh-CN">
                <a:solidFill>
                  <a:schemeClr val="lt1">
                    <a:lumMod val="100000"/>
                  </a:schemeClr>
                </a:solidFill>
              </a:rPr>
              <a:t>汇报人：</a:t>
            </a:r>
            <a:r>
              <a:rPr altLang="zh-CN" lang="en-US">
                <a:solidFill>
                  <a:schemeClr val="lt1">
                    <a:lumMod val="100000"/>
                  </a:schemeClr>
                </a:solidFill>
              </a:rPr>
              <a:t>xxx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</p:spTree>
    <p:custDataLst>
      <p:tags r:id="rId4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22" name="标题 2"/>
          <p:cNvSpPr>
            <a:spLocks noGrp="1"/>
          </p:cNvSpPr>
          <p:nvPr>
            <p:ph type="title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824" name="圆角矩形 11"/>
          <p:cNvSpPr/>
          <p:nvPr>
            <p:custDataLst>
              <p:tags r:id="rId2"/>
            </p:custDataLst>
          </p:nvPr>
        </p:nvSpPr>
        <p:spPr>
          <a:xfrm>
            <a:off x="1069975" y="2509520"/>
            <a:ext cx="4965065" cy="774700"/>
          </a:xfrm>
          <a:prstGeom prst="roundRect">
            <a:avLst>
              <a:gd name="adj" fmla="val 50000"/>
            </a:avLst>
          </a:prstGeom>
          <a:solidFill>
            <a:schemeClr val="bg2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826" name="对角圆角矩形 14"/>
          <p:cNvSpPr/>
          <p:nvPr>
            <p:custDataLst>
              <p:tags r:id="rId3"/>
            </p:custDataLst>
          </p:nvPr>
        </p:nvSpPr>
        <p:spPr>
          <a:xfrm flipH="1">
            <a:off x="842645" y="2499360"/>
            <a:ext cx="991870" cy="791845"/>
          </a:xfrm>
          <a:prstGeom prst="round2DiagRect">
            <a:avLst>
              <a:gd name="adj1" fmla="val 47222"/>
              <a:gd name="adj2" fmla="val 0"/>
            </a:avLst>
          </a:pr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r>
              <a:rPr altLang="en-US" b="1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01</a:t>
            </a:r>
            <a:endParaRPr altLang="en-US" b="1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28" name="TextBox 8"/>
          <p:cNvSpPr txBox="1"/>
          <p:nvPr>
            <p:custDataLst>
              <p:tags r:id="rId4"/>
            </p:custDataLst>
          </p:nvPr>
        </p:nvSpPr>
        <p:spPr>
          <a:xfrm>
            <a:off x="1967230" y="2697480"/>
            <a:ext cx="4067810" cy="398780"/>
          </a:xfrm>
          <a:prstGeom prst="rect"/>
          <a:noFill/>
        </p:spPr>
        <p:txBody>
          <a:bodyPr anchor="t" bIns="45720" rtlCol="0" wrap="square">
            <a:spAutoFit/>
          </a:bodyPr>
          <a:p>
            <a:pPr algn="l" fontAlgn="ctr">
              <a:lnSpc>
                <a:spcPct val="100000"/>
              </a:lnSpc>
            </a:pPr>
            <a:r>
              <a:rPr altLang="en-US" b="1" sz="2000" lang="zh-CN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写作基础训练</a:t>
            </a:r>
            <a:endParaRPr altLang="en-US" b="1" sz="2000" lang="zh-CN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30" name="圆角矩形 16"/>
          <p:cNvSpPr/>
          <p:nvPr>
            <p:custDataLst>
              <p:tags r:id="rId5"/>
            </p:custDataLst>
          </p:nvPr>
        </p:nvSpPr>
        <p:spPr>
          <a:xfrm>
            <a:off x="6868160" y="2509520"/>
            <a:ext cx="4965065" cy="774700"/>
          </a:xfrm>
          <a:prstGeom prst="roundRect">
            <a:avLst>
              <a:gd name="adj" fmla="val 50000"/>
            </a:avLst>
          </a:prstGeom>
          <a:solidFill>
            <a:schemeClr val="bg2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832" name="对角圆角矩形 18"/>
          <p:cNvSpPr/>
          <p:nvPr>
            <p:custDataLst>
              <p:tags r:id="rId6"/>
            </p:custDataLst>
          </p:nvPr>
        </p:nvSpPr>
        <p:spPr>
          <a:xfrm flipH="1">
            <a:off x="6640830" y="2499360"/>
            <a:ext cx="991870" cy="791845"/>
          </a:xfrm>
          <a:prstGeom prst="round2DiagRect">
            <a:avLst>
              <a:gd name="adj1" fmla="val 47222"/>
              <a:gd name="adj2" fmla="val 0"/>
            </a:avLst>
          </a:pr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r>
              <a:rPr altLang="en-US" b="1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02</a:t>
            </a:r>
            <a:endParaRPr altLang="en-US" b="1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34" name="TextBox 8"/>
          <p:cNvSpPr txBox="1"/>
          <p:nvPr>
            <p:custDataLst>
              <p:tags r:id="rId7"/>
            </p:custDataLst>
          </p:nvPr>
        </p:nvSpPr>
        <p:spPr>
          <a:xfrm>
            <a:off x="7765415" y="2697480"/>
            <a:ext cx="4068445" cy="398780"/>
          </a:xfrm>
          <a:prstGeom prst="rect"/>
          <a:noFill/>
        </p:spPr>
        <p:txBody>
          <a:bodyPr anchor="t" bIns="45720" rtlCol="0" wrap="square">
            <a:spAutoFit/>
          </a:bodyPr>
          <a:p>
            <a:pPr algn="l" fontAlgn="ctr">
              <a:lnSpc>
                <a:spcPct val="100000"/>
              </a:lnSpc>
            </a:pPr>
            <a:r>
              <a:rPr altLang="en-US" b="1" sz="2000" lang="zh-CN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表达能力提升</a:t>
            </a:r>
            <a:endParaRPr altLang="en-US" b="1" sz="2000" lang="zh-CN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36" name="圆角矩形 22"/>
          <p:cNvSpPr/>
          <p:nvPr>
            <p:custDataLst>
              <p:tags r:id="rId8"/>
            </p:custDataLst>
          </p:nvPr>
        </p:nvSpPr>
        <p:spPr>
          <a:xfrm>
            <a:off x="1069975" y="3806190"/>
            <a:ext cx="4965065" cy="774700"/>
          </a:xfrm>
          <a:prstGeom prst="roundRect">
            <a:avLst>
              <a:gd name="adj" fmla="val 50000"/>
            </a:avLst>
          </a:prstGeom>
          <a:solidFill>
            <a:schemeClr val="bg2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838" name="对角圆角矩形 24"/>
          <p:cNvSpPr/>
          <p:nvPr>
            <p:custDataLst>
              <p:tags r:id="rId9"/>
            </p:custDataLst>
          </p:nvPr>
        </p:nvSpPr>
        <p:spPr>
          <a:xfrm flipH="1">
            <a:off x="842645" y="3797300"/>
            <a:ext cx="991870" cy="791845"/>
          </a:xfrm>
          <a:prstGeom prst="round2DiagRect">
            <a:avLst>
              <a:gd name="adj1" fmla="val 47222"/>
              <a:gd name="adj2" fmla="val 0"/>
            </a:avLst>
          </a:pr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r>
              <a:rPr altLang="en-US" b="1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03</a:t>
            </a:r>
            <a:endParaRPr altLang="en-US" b="1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40" name="TextBox 8"/>
          <p:cNvSpPr txBox="1"/>
          <p:nvPr>
            <p:custDataLst>
              <p:tags r:id="rId10"/>
            </p:custDataLst>
          </p:nvPr>
        </p:nvSpPr>
        <p:spPr>
          <a:xfrm>
            <a:off x="1967230" y="3994150"/>
            <a:ext cx="4088130" cy="398780"/>
          </a:xfrm>
          <a:prstGeom prst="rect"/>
          <a:noFill/>
        </p:spPr>
        <p:txBody>
          <a:bodyPr anchor="t" bIns="45720" rtlCol="0" wrap="square">
            <a:spAutoFit/>
          </a:bodyPr>
          <a:p>
            <a:pPr algn="l" fontAlgn="ctr">
              <a:lnSpc>
                <a:spcPct val="100000"/>
              </a:lnSpc>
            </a:pPr>
            <a:r>
              <a:rPr altLang="en-US" b="1" dirty="0" sz="2000" lang="zh-CN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写作技巧掌握</a:t>
            </a:r>
            <a:endParaRPr altLang="en-US" b="1" dirty="0" sz="2000" lang="zh-CN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42" name="圆角矩形 26"/>
          <p:cNvSpPr/>
          <p:nvPr>
            <p:custDataLst>
              <p:tags r:id="rId11"/>
            </p:custDataLst>
          </p:nvPr>
        </p:nvSpPr>
        <p:spPr>
          <a:xfrm>
            <a:off x="6868160" y="3806190"/>
            <a:ext cx="4965065" cy="774700"/>
          </a:xfrm>
          <a:prstGeom prst="roundRect">
            <a:avLst>
              <a:gd name="adj" fmla="val 50000"/>
            </a:avLst>
          </a:prstGeom>
          <a:solidFill>
            <a:schemeClr val="bg2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844" name="对角圆角矩形 27"/>
          <p:cNvSpPr/>
          <p:nvPr>
            <p:custDataLst>
              <p:tags r:id="rId12"/>
            </p:custDataLst>
          </p:nvPr>
        </p:nvSpPr>
        <p:spPr>
          <a:xfrm flipH="1">
            <a:off x="6640830" y="3797300"/>
            <a:ext cx="991870" cy="791845"/>
          </a:xfrm>
          <a:prstGeom prst="round2DiagRect">
            <a:avLst>
              <a:gd name="adj1" fmla="val 47222"/>
              <a:gd name="adj2" fmla="val 0"/>
            </a:avLst>
          </a:pr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r>
              <a:rPr altLang="en-US" b="1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04</a:t>
            </a:r>
            <a:endParaRPr altLang="en-US" b="1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46" name="TextBox 8"/>
          <p:cNvSpPr txBox="1"/>
          <p:nvPr>
            <p:custDataLst>
              <p:tags r:id="rId13"/>
            </p:custDataLst>
          </p:nvPr>
        </p:nvSpPr>
        <p:spPr>
          <a:xfrm>
            <a:off x="7765415" y="3994150"/>
            <a:ext cx="4068445" cy="398780"/>
          </a:xfrm>
          <a:prstGeom prst="rect"/>
          <a:noFill/>
        </p:spPr>
        <p:txBody>
          <a:bodyPr anchor="t" bIns="45720" rtlCol="0" wrap="square">
            <a:spAutoFit/>
          </a:bodyPr>
          <a:p>
            <a:pPr algn="l" fontAlgn="ctr">
              <a:lnSpc>
                <a:spcPct val="100000"/>
              </a:lnSpc>
            </a:pPr>
            <a:r>
              <a:rPr altLang="en-US" b="1" sz="2000" lang="zh-CN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实践应用与反馈</a:t>
            </a:r>
            <a:endParaRPr altLang="en-US" b="1" sz="2000" lang="zh-CN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</p:spTree>
    <p:custDataLst>
      <p:tags r:id="rId14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82" name="标题 3"/>
          <p:cNvSpPr>
            <a:spLocks noGrp="1"/>
          </p:cNvSpPr>
          <p:nvPr>
            <p:ph type="title" idx="4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写作基础训练</a:t>
            </a:r>
            <a:endParaRPr altLang="en-US" lang="zh-CN"/>
          </a:p>
        </p:txBody>
      </p:sp>
      <p:sp>
        <p:nvSpPr>
          <p:cNvPr id="1048884" name="文本占位符 8"/>
          <p:cNvSpPr>
            <a:spLocks noGrp="1"/>
          </p:cNvSpPr>
          <p:nvPr>
            <p:ph type="body" idx="3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01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28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词汇积累</a:t>
            </a:r>
            <a:endParaRPr altLang="en-US" lang="zh-CN"/>
          </a:p>
        </p:txBody>
      </p:sp>
      <p:sp>
        <p:nvSpPr>
          <p:cNvPr id="1048930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32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8934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36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938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40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8942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44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946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学习使用成语、歇后语等，增加语言趣味性。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8948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注意词汇的准确性和生动性，提高文章质量。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8950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词汇量是写作的基础，通过阅读、摘抄、记忆等方式积累词汇。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8952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掌握同义词、反义词等词汇变换，丰富表达方式。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92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语法掌握</a:t>
            </a:r>
            <a:endParaRPr altLang="en-US" lang="zh-CN"/>
          </a:p>
        </p:txBody>
      </p:sp>
      <p:sp>
        <p:nvSpPr>
          <p:cNvPr id="1048994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96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98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掌握基本语法规则，避免常见错误。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00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02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04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通过练习提高语法运用能力。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06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08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10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学会分析长句子的结构，理解复杂句子的意思。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12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14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16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了解不同文体的语法特点，根据写作目的选择合适的表达方式。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56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标点使用</a:t>
            </a:r>
            <a:endParaRPr altLang="en-US" lang="zh-CN"/>
          </a:p>
        </p:txBody>
      </p:sp>
      <p:sp>
        <p:nvSpPr>
          <p:cNvPr id="1049058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60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062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64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66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68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070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72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74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感叹号：用于表达强烈的情感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076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问号：用于提出疑问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078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逗号：用于分隔短句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080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句号：用于结束句子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20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段落结构</a:t>
            </a:r>
            <a:endParaRPr altLang="en-US" lang="zh-CN"/>
          </a:p>
        </p:txBody>
      </p:sp>
      <p:sp>
        <p:nvSpPr>
          <p:cNvPr id="1049122" name="圆角矩形 3"/>
          <p:cNvSpPr/>
          <p:nvPr>
            <p:custDataLst>
              <p:tags r:id="rId1"/>
            </p:custDataLst>
          </p:nvPr>
        </p:nvSpPr>
        <p:spPr>
          <a:xfrm rot="16200000">
            <a:off x="5610140" y="-3054845"/>
            <a:ext cx="966406" cy="1096771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24" name="圆角矩形 4"/>
          <p:cNvSpPr/>
          <p:nvPr>
            <p:custDataLst>
              <p:tags r:id="rId2"/>
            </p:custDataLst>
          </p:nvPr>
        </p:nvSpPr>
        <p:spPr>
          <a:xfrm rot="16200000">
            <a:off x="198642" y="2356012"/>
            <a:ext cx="964816" cy="14476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126" name="圆角矩形 5"/>
          <p:cNvSpPr/>
          <p:nvPr>
            <p:custDataLst>
              <p:tags r:id="rId3"/>
            </p:custDataLst>
          </p:nvPr>
        </p:nvSpPr>
        <p:spPr>
          <a:xfrm rot="16200000">
            <a:off x="5610781" y="-1614600"/>
            <a:ext cx="966406" cy="10968509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28" name="圆角矩形 6"/>
          <p:cNvSpPr/>
          <p:nvPr>
            <p:custDataLst>
              <p:tags r:id="rId4"/>
            </p:custDataLst>
          </p:nvPr>
        </p:nvSpPr>
        <p:spPr>
          <a:xfrm rot="16200000">
            <a:off x="199925" y="3796898"/>
            <a:ext cx="964816" cy="14476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30" name="圆角矩形 9"/>
          <p:cNvSpPr/>
          <p:nvPr>
            <p:custDataLst>
              <p:tags r:id="rId5"/>
            </p:custDataLst>
          </p:nvPr>
        </p:nvSpPr>
        <p:spPr>
          <a:xfrm rot="16200000">
            <a:off x="5610781" y="-173714"/>
            <a:ext cx="966406" cy="10968509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32" name="圆角矩形 10"/>
          <p:cNvSpPr/>
          <p:nvPr>
            <p:custDataLst>
              <p:tags r:id="rId6"/>
            </p:custDataLst>
          </p:nvPr>
        </p:nvSpPr>
        <p:spPr>
          <a:xfrm rot="16200000">
            <a:off x="199925" y="5237783"/>
            <a:ext cx="964816" cy="14476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34" name="文本框 7"/>
          <p:cNvSpPr txBox="1"/>
          <p:nvPr>
            <p:custDataLst>
              <p:tags r:id="rId7"/>
            </p:custDataLst>
          </p:nvPr>
        </p:nvSpPr>
        <p:spPr>
          <a:xfrm>
            <a:off x="1070099" y="4828667"/>
            <a:ext cx="10507180" cy="965610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段落结尾：总结观点，呼应开头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136" name="文本框 8"/>
          <p:cNvSpPr txBox="1"/>
          <p:nvPr>
            <p:custDataLst>
              <p:tags r:id="rId8"/>
            </p:custDataLst>
          </p:nvPr>
        </p:nvSpPr>
        <p:spPr>
          <a:xfrm>
            <a:off x="1070099" y="1945613"/>
            <a:ext cx="10507180" cy="966406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段落开头：明确主题，引起读者兴趣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138" name="文本框 12"/>
          <p:cNvSpPr txBox="1"/>
          <p:nvPr>
            <p:custDataLst>
              <p:tags r:id="rId9"/>
            </p:custDataLst>
          </p:nvPr>
        </p:nvSpPr>
        <p:spPr>
          <a:xfrm>
            <a:off x="1070099" y="3387140"/>
            <a:ext cx="10507180" cy="965610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段落展开：逻辑清晰，内容丰富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78" name="标题 3"/>
          <p:cNvSpPr>
            <a:spLocks noGrp="1"/>
          </p:cNvSpPr>
          <p:nvPr>
            <p:ph type="title" idx="4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表达能力提升</a:t>
            </a:r>
            <a:endParaRPr altLang="en-US" lang="zh-CN"/>
          </a:p>
        </p:txBody>
      </p:sp>
      <p:sp>
        <p:nvSpPr>
          <p:cNvPr id="1049180" name="文本占位符 8"/>
          <p:cNvSpPr>
            <a:spLocks noGrp="1"/>
          </p:cNvSpPr>
          <p:nvPr>
            <p:ph type="body" idx="3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02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24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阅读理解能力</a:t>
            </a:r>
            <a:endParaRPr altLang="en-US" lang="zh-CN"/>
          </a:p>
        </p:txBody>
      </p:sp>
      <p:sp>
        <p:nvSpPr>
          <p:cNvPr id="1049226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28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30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32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34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36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38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40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4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提升阅读理解能力是提升表达能力的基础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24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通过阅读不同类型的文章，提高阅读理解能力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246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48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50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52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54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56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58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60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6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培养阅读习惯，增加阅读量，提高阅读理解能力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26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阅读理解能力有助于深入理解文章结构和逻辑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04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逻辑思维训练</a:t>
            </a:r>
            <a:endParaRPr altLang="en-US" lang="zh-CN"/>
          </a:p>
        </p:txBody>
      </p:sp>
      <p:sp>
        <p:nvSpPr>
          <p:cNvPr id="1049306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308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310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312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314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训练方法：通过写作练习、阅读理解、课堂讨论等方式进行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16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训练目标：提高学生的逻辑思维能力，使其能够清晰地表达思想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18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训练内容：选取典型案例，引导学生分析、推理、归纳和演绎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20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训练效果：提高学生的写作能力和表达能力，使其表达更加清晰、有条理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60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语言表达能力</a:t>
            </a:r>
            <a:endParaRPr altLang="en-US" lang="zh-CN"/>
          </a:p>
        </p:txBody>
      </p:sp>
      <p:sp>
        <p:nvSpPr>
          <p:cNvPr id="1049362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语言准确：使用准确、具体的词汇描述事物和情感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64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逻辑清晰：组织语言有条理，表达观点清晰明确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66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表达生动：运用修辞手法和细节描写，使表达更具表现力和感染力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68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善于沟通：能够准确传达自己的意思，与听众建立良好的沟通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08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沟通技巧培养</a:t>
            </a:r>
            <a:endParaRPr altLang="en-US" lang="zh-CN"/>
          </a:p>
        </p:txBody>
      </p:sp>
      <p:sp>
        <p:nvSpPr>
          <p:cNvPr id="1049410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12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学会倾听：认真听取别人的观点，不打断别人说话。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14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16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18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表达清晰：用简洁明了的语言表达自己的意思。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20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22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24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语气语调：注意说话的语气和语调，避免造成误解。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26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28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30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肢体语言：适当运用肢体语言来增强表达效果。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32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72" name="标题 3"/>
          <p:cNvSpPr>
            <a:spLocks noGrp="1"/>
          </p:cNvSpPr>
          <p:nvPr>
            <p:ph type="title" idx="4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写作技巧掌握</a:t>
            </a:r>
            <a:endParaRPr altLang="en-US" lang="zh-CN"/>
          </a:p>
        </p:txBody>
      </p:sp>
      <p:sp>
        <p:nvSpPr>
          <p:cNvPr id="1049474" name="文本占位符 8"/>
          <p:cNvSpPr>
            <a:spLocks noGrp="1"/>
          </p:cNvSpPr>
          <p:nvPr>
            <p:ph type="body" idx="3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03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18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写作流程介绍</a:t>
            </a:r>
            <a:endParaRPr altLang="en-US" lang="zh-CN"/>
          </a:p>
        </p:txBody>
      </p:sp>
      <p:sp>
        <p:nvSpPr>
          <p:cNvPr id="1049520" name="矩形 38"/>
          <p:cNvSpPr/>
          <p:nvPr>
            <p:custDataLst>
              <p:tags r:id="rId1"/>
            </p:custDataLst>
          </p:nvPr>
        </p:nvSpPr>
        <p:spPr>
          <a:xfrm rot="204112">
            <a:off x="608400" y="1931693"/>
            <a:ext cx="3256236" cy="1700348"/>
          </a:xfrm>
          <a:prstGeom prst="rect"/>
          <a:solidFill>
            <a:schemeClr val="accent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22" name="矩形 39"/>
          <p:cNvSpPr/>
          <p:nvPr>
            <p:custDataLst>
              <p:tags r:id="rId2"/>
            </p:custDataLst>
          </p:nvPr>
        </p:nvSpPr>
        <p:spPr>
          <a:xfrm>
            <a:off x="612248" y="1932335"/>
            <a:ext cx="3256236" cy="1700348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24" name="TextBox 2"/>
          <p:cNvSpPr txBox="1"/>
          <p:nvPr>
            <p:custDataLst>
              <p:tags r:id="rId3"/>
            </p:custDataLst>
          </p:nvPr>
        </p:nvSpPr>
        <p:spPr>
          <a:xfrm>
            <a:off x="800820" y="2065104"/>
            <a:ext cx="2892868" cy="1403877"/>
          </a:xfrm>
          <a:prstGeom prst="rect"/>
          <a:noFill/>
        </p:spPr>
        <p:txBody>
          <a:bodyPr anchor="ctr" anchorCtr="0" bIns="46990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b="1" dirty="0" sz="3600" lang="zh-CN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charset="-122"/>
                <a:sym typeface="+mn-lt"/>
              </a:rPr>
              <a:t>确定主题和目标受众</a:t>
            </a:r>
            <a:endParaRPr altLang="en-US" b="1" dirty="0" sz="3600" lang="zh-CN" spc="150">
              <a:solidFill>
                <a:srgbClr val="FFFFFF"/>
              </a:solidFill>
              <a:latin typeface="+mj-ea"/>
              <a:ea typeface="+mj-ea"/>
              <a:cs typeface="微软雅黑" panose="020B0503020204020204" charset="-122"/>
              <a:sym typeface="+mn-lt"/>
            </a:endParaRPr>
          </a:p>
        </p:txBody>
      </p:sp>
      <p:sp>
        <p:nvSpPr>
          <p:cNvPr id="1049526" name="矩形 100"/>
          <p:cNvSpPr/>
          <p:nvPr>
            <p:custDataLst>
              <p:tags r:id="rId4"/>
            </p:custDataLst>
          </p:nvPr>
        </p:nvSpPr>
        <p:spPr>
          <a:xfrm rot="204112">
            <a:off x="4463206" y="1931693"/>
            <a:ext cx="3256236" cy="1700348"/>
          </a:xfrm>
          <a:prstGeom prst="rect"/>
          <a:solidFill>
            <a:schemeClr val="accent2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28" name="矩形 101"/>
          <p:cNvSpPr/>
          <p:nvPr>
            <p:custDataLst>
              <p:tags r:id="rId5"/>
            </p:custDataLst>
          </p:nvPr>
        </p:nvSpPr>
        <p:spPr>
          <a:xfrm>
            <a:off x="4467054" y="1932335"/>
            <a:ext cx="3256236" cy="1700348"/>
          </a:xfrm>
          <a:prstGeom prst="rect"/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30" name="TextBox 2"/>
          <p:cNvSpPr txBox="1"/>
          <p:nvPr>
            <p:custDataLst>
              <p:tags r:id="rId6"/>
            </p:custDataLst>
          </p:nvPr>
        </p:nvSpPr>
        <p:spPr>
          <a:xfrm>
            <a:off x="4656267" y="2065104"/>
            <a:ext cx="2892868" cy="1403877"/>
          </a:xfrm>
          <a:prstGeom prst="rect"/>
          <a:noFill/>
        </p:spPr>
        <p:txBody>
          <a:bodyPr anchor="ctr" anchorCtr="0" bIns="46990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b="1" dirty="0" sz="3600" lang="zh-CN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charset="-122"/>
                <a:sym typeface="+mn-lt"/>
              </a:rPr>
              <a:t>收集和整理素材</a:t>
            </a:r>
            <a:endParaRPr altLang="en-US" b="1" dirty="0" sz="3600" lang="zh-CN" spc="150">
              <a:solidFill>
                <a:srgbClr val="FFFFFF"/>
              </a:solidFill>
              <a:latin typeface="+mj-ea"/>
              <a:ea typeface="+mj-ea"/>
              <a:cs typeface="微软雅黑" panose="020B0503020204020204" charset="-122"/>
              <a:sym typeface="+mn-lt"/>
            </a:endParaRPr>
          </a:p>
        </p:txBody>
      </p:sp>
      <p:sp>
        <p:nvSpPr>
          <p:cNvPr id="1049532" name="矩形 122"/>
          <p:cNvSpPr/>
          <p:nvPr>
            <p:custDataLst>
              <p:tags r:id="rId7"/>
            </p:custDataLst>
          </p:nvPr>
        </p:nvSpPr>
        <p:spPr>
          <a:xfrm rot="204112">
            <a:off x="8318012" y="1931693"/>
            <a:ext cx="3256236" cy="1700348"/>
          </a:xfrm>
          <a:prstGeom prst="rect"/>
          <a:solidFill>
            <a:schemeClr val="accent3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34" name="矩形 123"/>
          <p:cNvSpPr/>
          <p:nvPr>
            <p:custDataLst>
              <p:tags r:id="rId8"/>
            </p:custDataLst>
          </p:nvPr>
        </p:nvSpPr>
        <p:spPr>
          <a:xfrm>
            <a:off x="8321860" y="1932335"/>
            <a:ext cx="3256236" cy="1700348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36" name="TextBox 2"/>
          <p:cNvSpPr txBox="1"/>
          <p:nvPr>
            <p:custDataLst>
              <p:tags r:id="rId9"/>
            </p:custDataLst>
          </p:nvPr>
        </p:nvSpPr>
        <p:spPr>
          <a:xfrm>
            <a:off x="8509790" y="2065104"/>
            <a:ext cx="2892868" cy="1403877"/>
          </a:xfrm>
          <a:prstGeom prst="rect"/>
          <a:noFill/>
        </p:spPr>
        <p:txBody>
          <a:bodyPr anchor="ctr" anchorCtr="0" bIns="46990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b="1" dirty="0" sz="3600" lang="zh-CN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charset="-122"/>
                <a:sym typeface="+mn-lt"/>
              </a:rPr>
              <a:t>撰写提纲和草稿</a:t>
            </a:r>
            <a:endParaRPr altLang="en-US" b="1" dirty="0" sz="3600" lang="zh-CN" spc="150">
              <a:solidFill>
                <a:srgbClr val="FFFFFF"/>
              </a:solidFill>
              <a:latin typeface="+mj-ea"/>
              <a:ea typeface="+mj-ea"/>
              <a:cs typeface="微软雅黑" panose="020B0503020204020204" charset="-122"/>
              <a:sym typeface="+mn-lt"/>
            </a:endParaRPr>
          </a:p>
        </p:txBody>
      </p:sp>
      <p:sp>
        <p:nvSpPr>
          <p:cNvPr id="1049538" name="矩形 89"/>
          <p:cNvSpPr/>
          <p:nvPr>
            <p:custDataLst>
              <p:tags r:id="rId10"/>
            </p:custDataLst>
          </p:nvPr>
        </p:nvSpPr>
        <p:spPr>
          <a:xfrm rot="204112">
            <a:off x="2535803" y="4107959"/>
            <a:ext cx="3256236" cy="1700348"/>
          </a:xfrm>
          <a:prstGeom prst="rect"/>
          <a:solidFill>
            <a:schemeClr val="accent4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40" name="矩形 90"/>
          <p:cNvSpPr/>
          <p:nvPr>
            <p:custDataLst>
              <p:tags r:id="rId11"/>
            </p:custDataLst>
          </p:nvPr>
        </p:nvSpPr>
        <p:spPr>
          <a:xfrm>
            <a:off x="2539651" y="4108600"/>
            <a:ext cx="3256236" cy="1700348"/>
          </a:xfrm>
          <a:prstGeom prst="rect"/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42" name="TextBox 2"/>
          <p:cNvSpPr txBox="1"/>
          <p:nvPr>
            <p:custDataLst>
              <p:tags r:id="rId12"/>
            </p:custDataLst>
          </p:nvPr>
        </p:nvSpPr>
        <p:spPr>
          <a:xfrm>
            <a:off x="2728223" y="4241370"/>
            <a:ext cx="2892868" cy="1403877"/>
          </a:xfrm>
          <a:prstGeom prst="rect"/>
          <a:noFill/>
        </p:spPr>
        <p:txBody>
          <a:bodyPr anchor="ctr" anchorCtr="0" bIns="46990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b="1" dirty="0" sz="3600" lang="zh-CN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charset="-122"/>
                <a:sym typeface="+mn-lt"/>
              </a:rPr>
              <a:t>修改和润色文章</a:t>
            </a:r>
            <a:endParaRPr altLang="en-US" b="1" dirty="0" sz="3600" lang="zh-CN" spc="150">
              <a:solidFill>
                <a:srgbClr val="FFFFFF"/>
              </a:solidFill>
              <a:latin typeface="+mj-ea"/>
              <a:ea typeface="+mj-ea"/>
              <a:cs typeface="微软雅黑" panose="020B0503020204020204" charset="-122"/>
              <a:sym typeface="+mn-lt"/>
            </a:endParaRPr>
          </a:p>
        </p:txBody>
      </p:sp>
      <p:sp>
        <p:nvSpPr>
          <p:cNvPr id="1049544" name="矩形 111"/>
          <p:cNvSpPr/>
          <p:nvPr>
            <p:custDataLst>
              <p:tags r:id="rId13"/>
            </p:custDataLst>
          </p:nvPr>
        </p:nvSpPr>
        <p:spPr>
          <a:xfrm rot="204112">
            <a:off x="6390609" y="4107959"/>
            <a:ext cx="3256236" cy="1700348"/>
          </a:xfrm>
          <a:prstGeom prst="rect"/>
          <a:solidFill>
            <a:schemeClr val="accent5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46" name="矩形 112"/>
          <p:cNvSpPr/>
          <p:nvPr>
            <p:custDataLst>
              <p:tags r:id="rId14"/>
            </p:custDataLst>
          </p:nvPr>
        </p:nvSpPr>
        <p:spPr>
          <a:xfrm>
            <a:off x="6394457" y="4108600"/>
            <a:ext cx="3256236" cy="1700348"/>
          </a:xfrm>
          <a:prstGeom prst="rect"/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>
              <a:lnSpc>
                <a:spcPct val="130000"/>
              </a:lnSpc>
            </a:pPr>
            <a:endParaRPr altLang="en-US" lang="zh-CN"/>
          </a:p>
        </p:txBody>
      </p:sp>
      <p:sp>
        <p:nvSpPr>
          <p:cNvPr id="1049548" name="TextBox 2"/>
          <p:cNvSpPr txBox="1"/>
          <p:nvPr>
            <p:custDataLst>
              <p:tags r:id="rId15"/>
            </p:custDataLst>
          </p:nvPr>
        </p:nvSpPr>
        <p:spPr>
          <a:xfrm>
            <a:off x="6583670" y="4241370"/>
            <a:ext cx="2892868" cy="1403877"/>
          </a:xfrm>
          <a:prstGeom prst="rect"/>
          <a:noFill/>
        </p:spPr>
        <p:txBody>
          <a:bodyPr anchor="ctr" anchorCtr="0" bIns="46990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b="1" dirty="0" sz="3600" lang="zh-CN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charset="-122"/>
                <a:sym typeface="+mn-lt"/>
              </a:rPr>
              <a:t>校对和排版</a:t>
            </a:r>
            <a:endParaRPr altLang="en-US" b="1" dirty="0" sz="3600" lang="zh-CN" spc="150">
              <a:solidFill>
                <a:srgbClr val="FFFFFF"/>
              </a:solidFill>
              <a:latin typeface="+mj-ea"/>
              <a:ea typeface="+mj-ea"/>
              <a:cs typeface="微软雅黑" panose="020B0503020204020204" charset="-122"/>
              <a:sym typeface="+mn-lt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88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审题技巧</a:t>
            </a:r>
            <a:endParaRPr altLang="en-US" lang="zh-CN"/>
          </a:p>
        </p:txBody>
      </p:sp>
      <p:sp>
        <p:nvSpPr>
          <p:cNvPr id="1049590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92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94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96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98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确定文章主题，紧扣题目展开论述。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00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仔细阅读题目，明确写作要求。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02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分析材料，提炼观点，与现实生活相结合。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04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注意语言表达，用词准确、简练、有逻辑性。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44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素材收集与整理</a:t>
            </a:r>
            <a:endParaRPr altLang="en-US" lang="zh-CN"/>
          </a:p>
        </p:txBody>
      </p:sp>
      <p:sp>
        <p:nvSpPr>
          <p:cNvPr id="1049646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48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50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学会观察和体验生活，积累真实、生动的素材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52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54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56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阅读优秀的文章，学习别人的写作技巧和表达方式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58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60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62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整理和分类素材，建立自己的写作素材库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64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66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68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学会筛选和提炼素材，使文章更加精炼和有力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08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文章构思与布局</a:t>
            </a:r>
            <a:endParaRPr altLang="en-US" lang="zh-CN"/>
          </a:p>
        </p:txBody>
      </p:sp>
      <p:sp>
        <p:nvSpPr>
          <p:cNvPr id="1049710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确定文章主题和观点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12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列出文章大纲和要点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14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合理安排段落和布局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16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注意开头和结尾的呼应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56" name="标题 3"/>
          <p:cNvSpPr>
            <a:spLocks noGrp="1"/>
          </p:cNvSpPr>
          <p:nvPr>
            <p:ph type="title" idx="4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实践应用与反馈</a:t>
            </a:r>
            <a:endParaRPr altLang="en-US" lang="zh-CN"/>
          </a:p>
        </p:txBody>
      </p:sp>
      <p:sp>
        <p:nvSpPr>
          <p:cNvPr id="1049758" name="文本占位符 8"/>
          <p:cNvSpPr>
            <a:spLocks noGrp="1"/>
          </p:cNvSpPr>
          <p:nvPr>
            <p:ph type="body" idx="3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04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02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写作练习与指导</a:t>
            </a:r>
            <a:endParaRPr altLang="en-US" lang="zh-CN"/>
          </a:p>
        </p:txBody>
      </p:sp>
      <p:sp>
        <p:nvSpPr>
          <p:cNvPr id="1049804" name="矩形 15"/>
          <p:cNvSpPr/>
          <p:nvPr>
            <p:custDataLst>
              <p:tags r:id="rId1"/>
            </p:custDataLst>
          </p:nvPr>
        </p:nvSpPr>
        <p:spPr>
          <a:xfrm>
            <a:off x="2423413" y="1571203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写作练习：提供多样化的写作任务，如日记、读后感、故事创作等，以提高学生的写作兴趣和技能。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06" name="任意多边形 17"/>
          <p:cNvSpPr/>
          <p:nvPr>
            <p:custDataLst>
              <p:tags r:id="rId2"/>
            </p:custDataLst>
          </p:nvPr>
        </p:nvSpPr>
        <p:spPr>
          <a:xfrm flipV="1">
            <a:off x="2345059" y="149040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08" name="任意多边形 18"/>
          <p:cNvSpPr/>
          <p:nvPr>
            <p:custDataLst>
              <p:tags r:id="rId3"/>
            </p:custDataLst>
          </p:nvPr>
        </p:nvSpPr>
        <p:spPr>
          <a:xfrm flipH="1">
            <a:off x="8528509" y="205112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10" name="矩形 27"/>
          <p:cNvSpPr/>
          <p:nvPr>
            <p:custDataLst>
              <p:tags r:id="rId4"/>
            </p:custDataLst>
          </p:nvPr>
        </p:nvSpPr>
        <p:spPr>
          <a:xfrm>
            <a:off x="2423413" y="288853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写作指导：针对学生的写作作品进行个性化指导，指出优点和不足，提供改进建议，帮助学生逐步提高写作水平。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12" name="任意多边形 29"/>
          <p:cNvSpPr/>
          <p:nvPr>
            <p:custDataLst>
              <p:tags r:id="rId5"/>
            </p:custDataLst>
          </p:nvPr>
        </p:nvSpPr>
        <p:spPr>
          <a:xfrm flipV="1">
            <a:off x="2345059" y="280773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14" name="任意多边形 30"/>
          <p:cNvSpPr/>
          <p:nvPr>
            <p:custDataLst>
              <p:tags r:id="rId6"/>
            </p:custDataLst>
          </p:nvPr>
        </p:nvSpPr>
        <p:spPr>
          <a:xfrm flipH="1">
            <a:off x="8528509" y="336845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16" name="矩形 5"/>
          <p:cNvSpPr/>
          <p:nvPr>
            <p:custDataLst>
              <p:tags r:id="rId7"/>
            </p:custDataLst>
          </p:nvPr>
        </p:nvSpPr>
        <p:spPr>
          <a:xfrm>
            <a:off x="2423413" y="420586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反馈机制：及时对学生的写作练习进行反馈，让学生了解自己的进步和需要改进的地方，同时鼓励学生积极反思并调整学习策略。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18" name="任意多边形 7"/>
          <p:cNvSpPr/>
          <p:nvPr>
            <p:custDataLst>
              <p:tags r:id="rId8"/>
            </p:custDataLst>
          </p:nvPr>
        </p:nvSpPr>
        <p:spPr>
          <a:xfrm flipV="1">
            <a:off x="2345059" y="412505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20" name="任意多边形 8"/>
          <p:cNvSpPr/>
          <p:nvPr>
            <p:custDataLst>
              <p:tags r:id="rId9"/>
            </p:custDataLst>
          </p:nvPr>
        </p:nvSpPr>
        <p:spPr>
          <a:xfrm flipH="1">
            <a:off x="8528509" y="468578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22" name="矩形 10"/>
          <p:cNvSpPr/>
          <p:nvPr>
            <p:custDataLst>
              <p:tags r:id="rId10"/>
            </p:custDataLst>
          </p:nvPr>
        </p:nvSpPr>
        <p:spPr>
          <a:xfrm>
            <a:off x="2423413" y="5523191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范文展示：选取优秀的学生作品作为范文进行展示，让学生学习他人的优点，拓宽写作思路和视野。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24" name="任意多边形 12"/>
          <p:cNvSpPr/>
          <p:nvPr>
            <p:custDataLst>
              <p:tags r:id="rId11"/>
            </p:custDataLst>
          </p:nvPr>
        </p:nvSpPr>
        <p:spPr>
          <a:xfrm flipV="1">
            <a:off x="2345059" y="544238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26" name="任意多边形 13"/>
          <p:cNvSpPr/>
          <p:nvPr>
            <p:custDataLst>
              <p:tags r:id="rId12"/>
            </p:custDataLst>
          </p:nvPr>
        </p:nvSpPr>
        <p:spPr>
          <a:xfrm flipH="1">
            <a:off x="8528509" y="600311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66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表达实践与反馈</a:t>
            </a:r>
            <a:endParaRPr altLang="en-US" lang="zh-CN"/>
          </a:p>
        </p:txBody>
      </p:sp>
      <p:sp>
        <p:nvSpPr>
          <p:cNvPr id="1049868" name="圆角矩形 26"/>
          <p:cNvSpPr/>
          <p:nvPr>
            <p:custDataLst>
              <p:tags r:id="rId1"/>
            </p:custDataLst>
          </p:nvPr>
        </p:nvSpPr>
        <p:spPr>
          <a:xfrm>
            <a:off x="60840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870" name="圆角矩形 28"/>
          <p:cNvSpPr/>
          <p:nvPr>
            <p:custDataLst>
              <p:tags r:id="rId2"/>
            </p:custDataLst>
          </p:nvPr>
        </p:nvSpPr>
        <p:spPr>
          <a:xfrm>
            <a:off x="61094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4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872" name="文本框 31"/>
          <p:cNvSpPr txBox="1"/>
          <p:nvPr>
            <p:custDataLst>
              <p:tags r:id="rId3"/>
            </p:custDataLst>
          </p:nvPr>
        </p:nvSpPr>
        <p:spPr>
          <a:xfrm>
            <a:off x="763379" y="2290359"/>
            <a:ext cx="2282900" cy="3405176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表达实践：通过写作练习、演讲比赛等形式，让学生在实际应用中提高表达能力。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74" name="圆角矩形 29"/>
          <p:cNvSpPr/>
          <p:nvPr>
            <p:custDataLst>
              <p:tags r:id="rId4"/>
            </p:custDataLst>
          </p:nvPr>
        </p:nvSpPr>
        <p:spPr>
          <a:xfrm>
            <a:off x="340056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876" name="圆角矩形 32"/>
          <p:cNvSpPr/>
          <p:nvPr>
            <p:custDataLst>
              <p:tags r:id="rId5"/>
            </p:custDataLst>
          </p:nvPr>
        </p:nvSpPr>
        <p:spPr>
          <a:xfrm>
            <a:off x="340310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878" name="文本框 34"/>
          <p:cNvSpPr txBox="1"/>
          <p:nvPr>
            <p:custDataLst>
              <p:tags r:id="rId6"/>
            </p:custDataLst>
          </p:nvPr>
        </p:nvSpPr>
        <p:spPr>
          <a:xfrm>
            <a:off x="3558080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反馈机制：建立有效的反馈机制，及时评价学生的表达效果，并提供有针对性的指导和建议。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80" name="圆角矩形 3"/>
          <p:cNvSpPr/>
          <p:nvPr>
            <p:custDataLst>
              <p:tags r:id="rId7"/>
            </p:custDataLst>
          </p:nvPr>
        </p:nvSpPr>
        <p:spPr>
          <a:xfrm>
            <a:off x="619272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882" name="圆角矩形 4"/>
          <p:cNvSpPr/>
          <p:nvPr>
            <p:custDataLst>
              <p:tags r:id="rId8"/>
            </p:custDataLst>
          </p:nvPr>
        </p:nvSpPr>
        <p:spPr>
          <a:xfrm>
            <a:off x="619526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884" name="文本框 5"/>
          <p:cNvSpPr txBox="1"/>
          <p:nvPr>
            <p:custDataLst>
              <p:tags r:id="rId9"/>
            </p:custDataLst>
          </p:nvPr>
        </p:nvSpPr>
        <p:spPr>
          <a:xfrm>
            <a:off x="6349604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实践案例：分享成功的表达实践案例，让学生了解表达能力的实际应用场景和效果。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86" name="圆角矩形 8"/>
          <p:cNvSpPr/>
          <p:nvPr>
            <p:custDataLst>
              <p:tags r:id="rId10"/>
            </p:custDataLst>
          </p:nvPr>
        </p:nvSpPr>
        <p:spPr>
          <a:xfrm>
            <a:off x="898488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888" name="圆角矩形 9"/>
          <p:cNvSpPr/>
          <p:nvPr>
            <p:custDataLst>
              <p:tags r:id="rId11"/>
            </p:custDataLst>
          </p:nvPr>
        </p:nvSpPr>
        <p:spPr>
          <a:xfrm>
            <a:off x="898742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890" name="文本框 10"/>
          <p:cNvSpPr txBox="1"/>
          <p:nvPr>
            <p:custDataLst>
              <p:tags r:id="rId12"/>
            </p:custDataLst>
          </p:nvPr>
        </p:nvSpPr>
        <p:spPr>
          <a:xfrm>
            <a:off x="9141764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反馈效果：分析反馈效果，总结经验教训，不断优化教学方法和手段，提高教学质量。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30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自我评估与改进</a:t>
            </a:r>
            <a:endParaRPr altLang="en-US" lang="zh-CN"/>
          </a:p>
        </p:txBody>
      </p:sp>
      <p:sp>
        <p:nvSpPr>
          <p:cNvPr id="1049932" name="正文"/>
          <p:cNvSpPr txBox="1"/>
          <p:nvPr>
            <p:custDataLst>
              <p:tags r:id="rId1"/>
            </p:custDataLst>
          </p:nvPr>
        </p:nvSpPr>
        <p:spPr>
          <a:xfrm>
            <a:off x="2421831" y="1490400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学生能够根据写作和表达的目标进行自我评估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34" name="正文"/>
          <p:cNvSpPr txBox="1"/>
          <p:nvPr>
            <p:custDataLst>
              <p:tags r:id="rId2"/>
            </p:custDataLst>
          </p:nvPr>
        </p:nvSpPr>
        <p:spPr>
          <a:xfrm>
            <a:off x="2421831" y="2753249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学生在实践中不断反思和总结，提升自己的写作和表达能力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36" name="正文"/>
          <p:cNvSpPr txBox="1"/>
          <p:nvPr>
            <p:custDataLst>
              <p:tags r:id="rId3"/>
            </p:custDataLst>
          </p:nvPr>
        </p:nvSpPr>
        <p:spPr>
          <a:xfrm>
            <a:off x="2421831" y="4016097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教师给予学生具体的反馈和建议，帮助学生更好地提升自己的写作和表达能力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38" name="正文"/>
          <p:cNvSpPr txBox="1"/>
          <p:nvPr>
            <p:custDataLst>
              <p:tags r:id="rId4"/>
            </p:custDataLst>
          </p:nvPr>
        </p:nvSpPr>
        <p:spPr>
          <a:xfrm>
            <a:off x="2421831" y="5278946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学生根据反馈和建议进行有针对性的改进，提高自己的写作和表达能力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78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教师评价与指导</a:t>
            </a:r>
            <a:endParaRPr altLang="en-US" lang="zh-CN"/>
          </a:p>
        </p:txBody>
      </p:sp>
      <p:sp>
        <p:nvSpPr>
          <p:cNvPr id="1049980" name="矩形 15"/>
          <p:cNvSpPr/>
          <p:nvPr>
            <p:custDataLst>
              <p:tags r:id="rId1"/>
            </p:custDataLst>
          </p:nvPr>
        </p:nvSpPr>
        <p:spPr>
          <a:xfrm>
            <a:off x="2423413" y="1571203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教师对学生的作品进行及时评价，指出优点和不足，引导学生进行有针对性的改进。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82" name="任意多边形 17"/>
          <p:cNvSpPr/>
          <p:nvPr>
            <p:custDataLst>
              <p:tags r:id="rId2"/>
            </p:custDataLst>
          </p:nvPr>
        </p:nvSpPr>
        <p:spPr>
          <a:xfrm flipV="1">
            <a:off x="2345059" y="149040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84" name="任意多边形 18"/>
          <p:cNvSpPr/>
          <p:nvPr>
            <p:custDataLst>
              <p:tags r:id="rId3"/>
            </p:custDataLst>
          </p:nvPr>
        </p:nvSpPr>
        <p:spPr>
          <a:xfrm flipH="1">
            <a:off x="8528509" y="205112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86" name="矩形 27"/>
          <p:cNvSpPr/>
          <p:nvPr>
            <p:custDataLst>
              <p:tags r:id="rId4"/>
            </p:custDataLst>
          </p:nvPr>
        </p:nvSpPr>
        <p:spPr>
          <a:xfrm>
            <a:off x="2423413" y="288853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教师提供具体的写作指导，帮助学生掌握写作技巧和方法，提高学生的写作水平。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88" name="任意多边形 29"/>
          <p:cNvSpPr/>
          <p:nvPr>
            <p:custDataLst>
              <p:tags r:id="rId5"/>
            </p:custDataLst>
          </p:nvPr>
        </p:nvSpPr>
        <p:spPr>
          <a:xfrm flipV="1">
            <a:off x="2345059" y="280773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90" name="任意多边形 30"/>
          <p:cNvSpPr/>
          <p:nvPr>
            <p:custDataLst>
              <p:tags r:id="rId6"/>
            </p:custDataLst>
          </p:nvPr>
        </p:nvSpPr>
        <p:spPr>
          <a:xfrm flipH="1">
            <a:off x="8528509" y="336845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92" name="矩形 5"/>
          <p:cNvSpPr/>
          <p:nvPr>
            <p:custDataLst>
              <p:tags r:id="rId7"/>
            </p:custDataLst>
          </p:nvPr>
        </p:nvSpPr>
        <p:spPr>
          <a:xfrm>
            <a:off x="2423413" y="420586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教师鼓励学生积极参与写作活动，激发学生的写作兴趣和创造力，培养学生的写作自信心。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94" name="任意多边形 7"/>
          <p:cNvSpPr/>
          <p:nvPr>
            <p:custDataLst>
              <p:tags r:id="rId8"/>
            </p:custDataLst>
          </p:nvPr>
        </p:nvSpPr>
        <p:spPr>
          <a:xfrm flipV="1">
            <a:off x="2345059" y="412505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96" name="任意多边形 8"/>
          <p:cNvSpPr/>
          <p:nvPr>
            <p:custDataLst>
              <p:tags r:id="rId9"/>
            </p:custDataLst>
          </p:nvPr>
        </p:nvSpPr>
        <p:spPr>
          <a:xfrm flipH="1">
            <a:off x="8528509" y="468578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98" name="矩形 10"/>
          <p:cNvSpPr/>
          <p:nvPr>
            <p:custDataLst>
              <p:tags r:id="rId10"/>
            </p:custDataLst>
          </p:nvPr>
        </p:nvSpPr>
        <p:spPr>
          <a:xfrm>
            <a:off x="2423413" y="5523191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教师通过多种方式收集学生反馈，了解学生的学习需求和困难，调整教学策略，提高教学质量。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00" name="任意多边形 12"/>
          <p:cNvSpPr/>
          <p:nvPr>
            <p:custDataLst>
              <p:tags r:id="rId11"/>
            </p:custDataLst>
          </p:nvPr>
        </p:nvSpPr>
        <p:spPr>
          <a:xfrm flipV="1">
            <a:off x="2345059" y="544238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02" name="任意多边形 13"/>
          <p:cNvSpPr/>
          <p:nvPr>
            <p:custDataLst>
              <p:tags r:id="rId12"/>
            </p:custDataLst>
          </p:nvPr>
        </p:nvSpPr>
        <p:spPr>
          <a:xfrm flipH="1">
            <a:off x="8528509" y="600311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42" name="标题 1"/>
          <p:cNvSpPr>
            <a:spLocks noGrp="1"/>
          </p:cNvSpPr>
          <p:nvPr>
            <p:ph type="title" idx="4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感谢您的观看</a:t>
            </a:r>
            <a:endParaRPr altLang="en-US" lang="zh-CN"/>
          </a:p>
        </p:txBody>
      </p:sp>
      <p:sp>
        <p:nvSpPr>
          <p:cNvPr id="1050044" name="文本占位符 6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>
                <a:solidFill>
                  <a:schemeClr val="lt1">
                    <a:lumMod val="100000"/>
                  </a:schemeClr>
                </a:solidFill>
              </a:rPr>
              <a:t>汇报人：</a:t>
            </a:r>
            <a:r>
              <a:rPr altLang="zh-CN" lang="en-US">
                <a:solidFill>
                  <a:schemeClr val="lt1">
                    <a:lumMod val="100000"/>
                  </a:schemeClr>
                </a:solidFill>
              </a:rPr>
              <a:t>xxx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</p:spTree>
    <p:custDataLst>
      <p:tags r:id="rId3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1.0"/>
</p:tagLst>
</file>

<file path=ppt/tags/tag2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*i*2"/>
  <p:tag name="KSO_WM_UNIT_LAYERLEVEL" val="1"/>
  <p:tag name="KSO_WM_TAG_VERSION" val="1.0"/>
</p:tagLst>
</file>

<file path=ppt/tags/tag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1.0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*i*4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*i*5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1*i*6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 文档标题内容"/>
  <p:tag name="KSO_WM_UNIT_NOCLEAR" val="0"/>
  <p:tag name="KSO_WM_UNIT_VALUE" val="18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a"/>
  <p:tag name="KSO_WM_UNIT_INDEX" val="1"/>
  <p:tag name="KSO_WM_UNIT_ID" val="_1*a*1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TEXT_FILL_FORE_SCHEMECOLOR_INDEX_BRIGHTNESS" val="0"/>
  <p:tag name="KSO_WM_UNIT_TEXT_FILL_FORE_SCHEMECOLOR_INDEX" val="6"/>
  <p:tag name="KSO_WM_UNIT_TEXT_FILL_TYPE" val="1"/>
  <p:tag name="KSO_WM_UNIT_ISCONTENTSTITLE" val="0"/>
  <p:tag name="KSO_WM_UNIT_ISNUMDGMTITLE" val="0"/>
  <p:tag name="KSO_WM_UNIT_PRESET_TEXT" val="WPS,a click to unlimited possibilities"/>
  <p:tag name="KSO_WM_UNIT_NOCLEAR" val="0"/>
  <p:tag name="KSO_WM_UNIT_VALUE" val="32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"/>
  <p:tag name="KSO_WM_UNIT_ID" val="_1*i*7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"/>
  <p:tag name="KSO_WM_UNIT_ID" val="_1*i*8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UNIT_SUBTYPE" val="b"/>
  <p:tag name="KSO_WM_UNIT_PRESET_TEXT" val="汇报人：稻小壳"/>
  <p:tag name="KSO_WM_UNIT_NOCLEAR" val="0"/>
  <p:tag name="KSO_WM_UNIT_VALUE" val="22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"/>
  <p:tag name="KSO_WM_UNIT_LAYERLEVEL" val="1"/>
  <p:tag name="KSO_WM_TAG_VERSION" val="1.0"/>
  <p:tag name="KSO_WM_UNIT_TYPE" val="i"/>
  <p:tag name="KSO_WM_UNIT_INDEX" val="1"/>
</p:tagLst>
</file>

<file path=ppt/tags/tag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"/>
  <p:tag name="KSO_WM_UNIT_LAYERLEVEL" val="1"/>
  <p:tag name="KSO_WM_TAG_VERSION" val="1.0"/>
  <p:tag name="KSO_WM_UNIT_TYPE" val="i"/>
  <p:tag name="KSO_WM_UNIT_INDEX" val="2"/>
</p:tagLst>
</file>

<file path=ppt/tags/tag1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1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添加文本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UNIT_TYPE" val="i"/>
  <p:tag name="KSO_WM_UNIT_INDEX" val="1"/>
</p:tagLst>
</file>

<file path=ppt/tags/tag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UNIT_ISCONTENTSTITLE" val="1"/>
  <p:tag name="KSO_WM_UNIT_ISNUMDGMTITLE" val="0"/>
  <p:tag name="KSO_WM_UNIT_PRESET_TEXT" val="目录"/>
  <p:tag name="KSO_WM_UNIT_NOCLEAR" val="0"/>
  <p:tag name="KSO_WM_UNIT_VALUE" val="7"/>
  <p:tag name="KSO_WM_UNIT_TYPE" val="a"/>
  <p:tag name="KSO_WM_UNIT_INDEX" val="1"/>
</p:tagLst>
</file>

<file path=ppt/tags/tag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UNIT_TYPE" val="i"/>
  <p:tag name="KSO_WM_UNIT_INDEX" val="2"/>
</p:tagLst>
</file>

<file path=ppt/tags/tag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UNIT_TYPE" val="i"/>
  <p:tag name="KSO_WM_UNIT_INDEX" val="3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UNIT_TYPE" val="i"/>
  <p:tag name="KSO_WM_UNIT_INDEX" val="1"/>
</p:tagLst>
</file>

<file path=ppt/tags/tag30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UNIT_TYPE" val="i"/>
  <p:tag name="KSO_WM_UNIT_INDEX" val="2"/>
</p:tagLst>
</file>

<file path=ppt/tags/tag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UNIT_TYPE" val="i"/>
  <p:tag name="KSO_WM_UNIT_INDEX" val="3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6"/>
  <p:tag name="KSO_WM_UNIT_LAYERLEVEL" val="1"/>
  <p:tag name="KSO_WM_TAG_VERSION" val="1.0"/>
  <p:tag name="KSO_WM_BEAUTIFY_FLAG" val="#wm#"/>
  <p:tag name="KSO_WM_UNIT_TYPE" val="i"/>
  <p:tag name="KSO_WM_UNIT_INDEX" val="6"/>
</p:tagLst>
</file>

<file path=ppt/tags/tag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UNIT_ISCONTENTSTITLE" val="0"/>
  <p:tag name="KSO_WM_UNIT_ISNUMDGMTITLE" val="0"/>
  <p:tag name="KSO_WM_UNIT_PRESET_TEXT" val="添加章节标题"/>
  <p:tag name="KSO_WM_UNIT_NOCLEAR" val="0"/>
  <p:tag name="KSO_WM_UNIT_VALUE" val="14"/>
  <p:tag name="KSO_WM_UNIT_CONTENT_GROUP_TYPE" val="contentchip"/>
  <p:tag name="KSO_WM_UNIT_TYPE" val="a"/>
  <p:tag name="KSO_WM_UNIT_INDEX" val="1"/>
</p:tagLst>
</file>

<file path=ppt/tags/tag36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UNIT_PRESET_TEXT" val="01"/>
  <p:tag name="KSO_WM_UNIT_NOCLEAR" val="0"/>
  <p:tag name="KSO_WM_UNIT_VALUE" val="4"/>
  <p:tag name="KSO_WM_UNIT_CONTENT_GROUP_TYPE" val="contentchip"/>
  <p:tag name="KSO_WM_UNIT_TYPE" val="e"/>
  <p:tag name="KSO_WM_UNIT_INDEX" val="1"/>
</p:tagLst>
</file>

<file path=ppt/tags/tag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"/>
  <p:tag name="KSO_WM_UNIT_LAYERLEVEL" val="1"/>
  <p:tag name="KSO_WM_TAG_VERSION" val="1.0"/>
  <p:tag name="KSO_WM_UNIT_TYPE" val="i"/>
  <p:tag name="KSO_WM_UNIT_INDEX" val="7"/>
</p:tagLst>
</file>

<file path=ppt/tags/tag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"/>
  <p:tag name="KSO_WM_UNIT_LAYERLEVEL" val="1"/>
  <p:tag name="KSO_WM_TAG_VERSION" val="1.0"/>
  <p:tag name="KSO_WM_UNIT_TYPE" val="i"/>
  <p:tag name="KSO_WM_UNIT_INDEX" val="8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"/>
  <p:tag name="KSO_WM_UNIT_LAYERLEVEL" val="1"/>
  <p:tag name="KSO_WM_TAG_VERSION" val="1.0"/>
  <p:tag name="KSO_WM_UNIT_TYPE" val="i"/>
  <p:tag name="KSO_WM_UNIT_INDEX" val="1"/>
</p:tagLst>
</file>

<file path=ppt/tags/tag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"/>
  <p:tag name="KSO_WM_UNIT_LAYERLEVEL" val="1"/>
  <p:tag name="KSO_WM_TAG_VERSION" val="1.0"/>
  <p:tag name="KSO_WM_UNIT_TYPE" val="i"/>
  <p:tag name="KSO_WM_UNIT_INDEX" val="2"/>
</p:tagLst>
</file>

<file path=ppt/tags/tag4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添加文本 第二级 第三级 第四级 第五级"/>
</p:tagLst>
</file>

<file path=ppt/tags/tag4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添加文本 第二级 第三级 第四级 第五级"/>
</p:tagLst>
</file>

<file path=ppt/tags/tag46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"/>
  <p:tag name="KSO_WM_UNIT_LAYERLEVEL" val="1"/>
  <p:tag name="KSO_WM_TAG_VERSION" val="1.0"/>
  <p:tag name="KSO_WM_UNIT_TYPE" val="i"/>
  <p:tag name="KSO_WM_UNIT_INDEX" val="1"/>
</p:tagLst>
</file>

<file path=ppt/tags/tag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"/>
  <p:tag name="KSO_WM_UNIT_LAYERLEVEL" val="1"/>
  <p:tag name="KSO_WM_TAG_VERSION" val="1.0"/>
  <p:tag name="KSO_WM_UNIT_TYPE" val="i"/>
  <p:tag name="KSO_WM_UNIT_INDEX" val="2"/>
</p:tagLst>
</file>

<file path=ppt/tags/tag52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</p:tagLst>
</file>

<file path=ppt/tags/tag5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编辑母版文本样式 第二级 第三级 第四级 第五级"/>
</p:tagLst>
</file>

<file path=ppt/tags/tag54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  <p:tag name="KSO_WM_UNIT_TEXT_FILL_FORE_SCHEMECOLOR_INDEX_BRIGHTNESS" val="0.15"/>
  <p:tag name="KSO_WM_UNIT_TEXT_FILL_FORE_SCHEMECOLOR_INDEX" val="13"/>
  <p:tag name="KSO_WM_UNIT_TEXT_FILL_TYPE" val="1"/>
</p:tagLst>
</file>

<file path=ppt/tags/tag5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编辑母版文本样式 第二级 第三级 第四级 第五级"/>
</p:tagLst>
</file>

<file path=ppt/tags/tag56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  <p:tag name="KSO_WM_UNIT_TEXT_FILL_FORE_SCHEMECOLOR_INDEX_BRIGHTNESS" val="0.15"/>
  <p:tag name="KSO_WM_UNIT_TEXT_FILL_FORE_SCHEMECOLOR_INDEX" val="13"/>
  <p:tag name="KSO_WM_UNIT_TEXT_FILL_TYPE" val="1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"/>
  <p:tag name="KSO_WM_UNIT_LAYERLEVEL" val="1"/>
  <p:tag name="KSO_WM_TAG_VERSION" val="1.0"/>
  <p:tag name="KSO_WM_UNIT_TYPE" val="i"/>
  <p:tag name="KSO_WM_UNIT_INDEX" val="1"/>
</p:tagLst>
</file>

<file path=ppt/tags/tag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"/>
  <p:tag name="KSO_WM_UNIT_LAYERLEVEL" val="1"/>
  <p:tag name="KSO_WM_TAG_VERSION" val="1.0"/>
  <p:tag name="KSO_WM_UNIT_TYPE" val="i"/>
  <p:tag name="KSO_WM_UNIT_INDEX" val="2"/>
</p:tagLst>
</file>

<file path=ppt/tags/tag62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"/>
  <p:tag name="KSO_WM_UNIT_LAYERLEVEL" val="1"/>
  <p:tag name="KSO_WM_TAG_VERSION" val="1.0"/>
  <p:tag name="KSO_WM_UNIT_TYPE" val="i"/>
  <p:tag name="KSO_WM_UNIT_INDEX" val="2"/>
</p:tagLst>
</file>

<file path=ppt/tags/tag67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"/>
  <p:tag name="KSO_WM_UNIT_LAYERLEVEL" val="1"/>
  <p:tag name="KSO_WM_TAG_VERSION" val="1.0"/>
  <p:tag name="KSO_WM_UNIT_TYPE" val="i"/>
  <p:tag name="KSO_WM_UNIT_INDEX" val="1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1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"/>
  <p:tag name="KSO_WM_UNIT_LAYERLEVEL" val="1"/>
  <p:tag name="KSO_WM_TAG_VERSION" val="1.0"/>
  <p:tag name="KSO_WM_UNIT_TYPE" val="i"/>
  <p:tag name="KSO_WM_UNIT_INDEX" val="1"/>
</p:tagLst>
</file>

<file path=ppt/tags/tag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"/>
  <p:tag name="KSO_WM_UNIT_LAYERLEVEL" val="1"/>
  <p:tag name="KSO_WM_TAG_VERSION" val="1.0"/>
  <p:tag name="KSO_WM_UNIT_TYPE" val="i"/>
  <p:tag name="KSO_WM_UNIT_INDEX" val="2"/>
</p:tagLst>
</file>

<file path=ppt/tags/tag7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编辑母版文本样式 第二级 第三级 第四级 第五级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"/>
  <p:tag name="KSO_WM_UNIT_LAYERLEVEL" val="1"/>
  <p:tag name="KSO_WM_TAG_VERSION" val="1.0"/>
  <p:tag name="KSO_WM_UNIT_TYPE" val="i"/>
  <p:tag name="KSO_WM_UNIT_INDEX" val="1"/>
</p:tagLst>
</file>

<file path=ppt/tags/tag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"/>
  <p:tag name="KSO_WM_UNIT_LAYERLEVEL" val="1"/>
  <p:tag name="KSO_WM_TAG_VERSION" val="1.0"/>
  <p:tag name="KSO_WM_UNIT_TYPE" val="i"/>
  <p:tag name="KSO_WM_UNIT_INDEX" val="2"/>
</p:tagLst>
</file>

<file path=ppt/tags/tag79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</p:tagLst>
</file>

<file path=ppt/tags/tag80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选择预设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CONTENT_GROUP_TYPE" val="titlestyle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4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UNIT_TYPE" val="i"/>
  <p:tag name="KSO_WM_UNIT_INDEX" val="1"/>
</p:tagLst>
</file>

<file path=ppt/tags/tag85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UNIT_TYPE" val="i"/>
  <p:tag name="KSO_WM_UNIT_INDEX" val="2"/>
</p:tagLst>
</file>

<file path=ppt/tags/tag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6"/>
  <p:tag name="KSO_WM_UNIT_LAYERLEVEL" val="1"/>
  <p:tag name="KSO_WM_TAG_VERSION" val="1.0"/>
  <p:tag name="KSO_WM_BEAUTIFY_FLAG" val="#wm#"/>
  <p:tag name="KSO_WM_UNIT_TYPE" val="i"/>
  <p:tag name="KSO_WM_UNIT_INDEX" val="6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感谢您的观看"/>
  <p:tag name="KSO_WM_UNIT_NOCLEAR" val="1"/>
  <p:tag name="KSO_WM_UNIT_CONTENT_GROUP_TYPE" val="contentchip"/>
  <p:tag name="KSO_WM_UNIT_TYPE" val="a"/>
  <p:tag name="KSO_WM_UNIT_INDEX" val="1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7"/>
  <p:tag name="KSO_WM_UNIT_LAYERLEVEL" val="1"/>
  <p:tag name="KSO_WM_TAG_VERSION" val="1.0"/>
  <p:tag name="KSO_WM_BEAUTIFY_FLAG" val="#wm#"/>
  <p:tag name="KSO_WM_UNIT_TYPE" val="i"/>
  <p:tag name="KSO_WM_UNIT_INDEX" val="7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8"/>
  <p:tag name="KSO_WM_UNIT_LAYERLEVEL" val="1"/>
  <p:tag name="KSO_WM_TAG_VERSION" val="1.0"/>
  <p:tag name="KSO_WM_BEAUTIFY_FLAG" val="#wm#"/>
  <p:tag name="KSO_WM_UNIT_TYPE" val="i"/>
  <p:tag name="KSO_WM_UNIT_INDEX" val="8"/>
</p:tagLst>
</file>

<file path=ppt/tags/tag93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_11*f*1"/>
  <p:tag name="KSO_WM_UNIT_LAYERLEVEL" val="1"/>
  <p:tag name="KSO_WM_TAG_VERSION" val="1.0"/>
  <p:tag name="KSO_WM_BEAUTIFY_FLAG" val="#wm#"/>
  <p:tag name="KSO_WM_UNIT_SUBTYPE" val="b"/>
  <p:tag name="KSO_WM_UNIT_PRESET_TEXT" val="汇报人：稻小壳"/>
  <p:tag name="KSO_WM_UNIT_NOCLEAR" val="0"/>
  <p:tag name="KSO_WM_UNIT_VALUE" val="22"/>
  <p:tag name="KSO_WM_UNIT_CONTENT_GROUP_TYPE" val="contentchip"/>
  <p:tag name="KSO_WM_UNIT_TYPE" val="f"/>
  <p:tag name="KSO_WM_UNIT_INDEX" val="1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7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UNIT_TYPE" val="i"/>
  <p:tag name="KSO_WM_UNIT_INDEX" val="1"/>
</p:tagLst>
</file>

<file path=ppt/tags/tag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1.0"/>
  <p:tag name="KSO_WM_UNIT_TYPE" val="i"/>
  <p:tag name="KSO_WM_UNIT_INDEX" val="2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02.xml><?xml version="1.0" encoding="utf-8"?>
<p:tagLst xmlns:p="http://schemas.openxmlformats.org/presentationml/2006/main">
  <p:tag name="KSO_WM_TAG_VERSION" val="1.0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EMPLATE_CATEGORY" val="custom"/>
  <p:tag name="KSO_WM_TEMPLATE_INDEX" val="20230915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915"/>
</p:tagLst>
</file>

<file path=ppt/tags/tag104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15"/>
  <p:tag name="KSO_WM_TEMPLATE_THUMBS_INDEX" val="1、9"/>
</p:tagLst>
</file>

<file path=ppt/tags/tag10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8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a"/>
  <p:tag name="KSO_WM_UNIT_INDEX" val="1"/>
  <p:tag name="KSO_WM_UNIT_ID" val="custom20230915_1*a*1"/>
  <p:tag name="KSO_WM_TEMPLATE_CATEGORY" val="custom"/>
  <p:tag name="KSO_WM_TEMPLATE_INDEX" val="20230915"/>
  <p:tag name="KSO_WM_UNIT_LAYERLEVEL" val="1"/>
  <p:tag name="KSO_WM_TAG_VERSION" val="1.0"/>
  <p:tag name="KSO_WM_BEAUTIFY_FLAG" val="#wm#"/>
  <p:tag name="KSO_WM_UNIT_PRESET_TEXT" val="单击此处添加 文档标题内容"/>
</p:tagLst>
</file>

<file path=ppt/tags/tag106.xml><?xml version="1.0" encoding="utf-8"?>
<p:tagLst xmlns:p="http://schemas.openxmlformats.org/presentationml/2006/main">
  <p:tag name="KSO_WM_UNIT_TEXT_FILL_FORE_SCHEMECOLOR_INDEX_BRIGHTNESS" val="0"/>
  <p:tag name="KSO_WM_UNIT_TEXT_FILL_FORE_SCHEMECOLOR_INDEX" val="6"/>
  <p:tag name="KSO_WM_UNIT_TEXT_FILL_TYPE" val="1"/>
  <p:tag name="KSO_WM_UNIT_ISCONTENTSTITLE" val="0"/>
  <p:tag name="KSO_WM_UNIT_ISNUMDGMTITLE" val="0"/>
  <p:tag name="KSO_WM_UNIT_NOCLEAR" val="0"/>
  <p:tag name="KSO_WM_UNIT_VALUE" val="32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b"/>
  <p:tag name="KSO_WM_UNIT_INDEX" val="1"/>
  <p:tag name="KSO_WM_UNIT_ID" val="custom20230915_1*b*1"/>
  <p:tag name="KSO_WM_TEMPLATE_CATEGORY" val="custom"/>
  <p:tag name="KSO_WM_TEMPLATE_INDEX" val="20230915"/>
  <p:tag name="KSO_WM_UNIT_LAYERLEVEL" val="1"/>
  <p:tag name="KSO_WM_TAG_VERSION" val="1.0"/>
  <p:tag name="KSO_WM_BEAUTIFY_FLAG" val="#wm#"/>
  <p:tag name="KSO_WM_UNIT_PRESET_TEXT" val="WPS,a click to unlimited possibilities"/>
</p:tagLst>
</file>

<file path=ppt/tags/tag107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UNIT_SUBTYPE" val="b"/>
  <p:tag name="KSO_WM_UNIT_NOCLEAR" val="0"/>
  <p:tag name="KSO_WM_UNIT_VALUE" val="22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15_1*f*1"/>
  <p:tag name="KSO_WM_TEMPLATE_CATEGORY" val="custom"/>
  <p:tag name="KSO_WM_TEMPLATE_INDEX" val="20230915"/>
  <p:tag name="KSO_WM_UNIT_LAYERLEVEL" val="1"/>
  <p:tag name="KSO_WM_TAG_VERSION" val="1.0"/>
  <p:tag name="KSO_WM_BEAUTIFY_FLAG" val="#wm#"/>
  <p:tag name="KSO_WM_UNIT_PRESET_TEXT" val="汇报人：WPS"/>
</p:tagLst>
</file>

<file path=ppt/tags/tag108.xml><?xml version="1.0" encoding="utf-8"?>
<p:tagLst xmlns:p="http://schemas.openxmlformats.org/presentationml/2006/main">
  <p:tag name="KSO_WM_SLIDE_ID" val="custom20230915_1"/>
  <p:tag name="KSO_WM_TEMPLATE_SUBCATEGORY" val="29"/>
  <p:tag name="KSO_WM_TEMPLATE_MASTER_TYPE" val="0"/>
  <p:tag name="KSO_WM_TEMPLATE_COLOR_TYPE" val="0"/>
  <p:tag name="KSO_WM_SLIDE_TYPE" val="title"/>
  <p:tag name="KSO_WM_SLIDE_SUBTYPE" val="pureTxt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15"/>
  <p:tag name="KSO_WM_SLIDE_LAYOUT" val="a_b_f"/>
  <p:tag name="KSO_WM_SLIDE_LAYOUT_CNT" val="1_1_1"/>
  <p:tag name="KSO_WM_TEMPLATE_THUMBS_INDEX" val="1、9"/>
  <p:tag name="KSO_WM_SLIDE_CONTENT_AREA" val="{&quot;left&quot;:&quot;209.75&quot;,&quot;top&quot;:&quot;79.75&quot;,&quot;width&quot;:&quot;540.6&quot;,&quot;height&quot;:&quot;409.9&quot;}"/>
</p:tagLst>
</file>

<file path=ppt/tags/tag1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4*a*1"/>
  <p:tag name="KSO_WM_TEMPLATE_CATEGORY" val="custom"/>
  <p:tag name="KSO_WM_TEMPLATE_INDEX" val="20230915"/>
  <p:tag name="KSO_WM_UNIT_LAYERLEVEL" val="1"/>
  <p:tag name="KSO_WM_TAG_VERSION" val="1.0"/>
  <p:tag name="KSO_WM_UNIT_ISCONTENTSTITLE" val="1"/>
  <p:tag name="KSO_WM_UNIT_ISNUMDGMTITLE" val="0"/>
  <p:tag name="KSO_WM_UNIT_NOCLEAR" val="0"/>
  <p:tag name="KSO_WM_UNIT_VALUE" val="7"/>
  <p:tag name="KSO_WM_DIAGRAM_GROUP_CODE" val="l1-1"/>
  <p:tag name="KSO_WM_UNIT_TYPE" val="a"/>
  <p:tag name="KSO_WM_UNIT_INDEX" val="1"/>
  <p:tag name="KSO_WM_UNIT_PRESET_TEXT" val="目录"/>
</p:tagLst>
</file>

<file path=ppt/tags/tag1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4*l_h_i*1_1_2"/>
  <p:tag name="KSO_WM_TEMPLATE_CATEGORY" val="custom"/>
  <p:tag name="KSO_WM_TEMPLATE_INDEX" val="20230915"/>
  <p:tag name="KSO_WM_UNIT_LAYERLEVEL" val="1_1_1"/>
  <p:tag name="KSO_WM_TAG_VERSION" val="1.0"/>
  <p:tag name="KSO_WM_DIAGRAM_GROUP_CODE" val="l1-1"/>
  <p:tag name="KSO_WM_UNIT_TYPE" val="l_h_i"/>
  <p:tag name="KSO_WM_UNIT_INDEX" val="1_1_2"/>
  <p:tag name="KSO_WM_DIAGRAM_VERSION" val="3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4*l_h_i*1_1_1"/>
  <p:tag name="KSO_WM_TEMPLATE_CATEGORY" val="custom"/>
  <p:tag name="KSO_WM_TEMPLATE_INDEX" val="20230915"/>
  <p:tag name="KSO_WM_UNIT_LAYERLEVEL" val="1_1_1"/>
  <p:tag name="KSO_WM_TAG_VERSION" val="1.0"/>
  <p:tag name="KSO_WM_DIAGRAM_GROUP_CODE" val="l1-1"/>
  <p:tag name="KSO_WM_UNIT_TYPE" val="l_h_i"/>
  <p:tag name="KSO_WM_UNIT_INDEX" val="1_1_1"/>
  <p:tag name="KSO_WM_UNIT_SUBTYPE" val="d"/>
  <p:tag name="KSO_WM_DIAGRAM_VERSION" val="3"/>
  <p:tag name="KSO_WM_UNIT_PRESET_TEXT" val="01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TEMPLATE_CATEGORY" val="custom"/>
  <p:tag name="KSO_WM_TEMPLATE_INDEX" val="20230915"/>
  <p:tag name="KSO_WM_UNIT_LAYERLEVEL" val="1_1_1"/>
  <p:tag name="KSO_WM_TAG_VERSION" val="1.0"/>
  <p:tag name="KSO_WM_UNIT_ISCONTENTSTITLE" val="0"/>
  <p:tag name="KSO_WM_UNIT_ISNUMDGMTITLE" val="0"/>
  <p:tag name="KSO_WM_UNIT_NOCLEAR" val="0"/>
  <p:tag name="KSO_WM_DIAGRAM_GROUP_CODE" val="l1-1"/>
  <p:tag name="KSO_WM_UNIT_INDEX" val="1_1_1"/>
  <p:tag name="KSO_WM_UNIT_TYPE" val="l_h_a"/>
  <p:tag name="KSO_WM_UNIT_ID" val="custom20230915_4*l_h_a*1_1_1"/>
  <p:tag name="KSO_WM_DIAGRAM_VERSION" val="3"/>
  <p:tag name="KSO_WM_UNIT_PRESET_TEXT" val="单击此处添加目录标题内容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4*l_h_i*1_2_2"/>
  <p:tag name="KSO_WM_TEMPLATE_CATEGORY" val="custom"/>
  <p:tag name="KSO_WM_TEMPLATE_INDEX" val="20230915"/>
  <p:tag name="KSO_WM_UNIT_LAYERLEVEL" val="1_1_1"/>
  <p:tag name="KSO_WM_TAG_VERSION" val="1.0"/>
  <p:tag name="KSO_WM_DIAGRAM_GROUP_CODE" val="l1-1"/>
  <p:tag name="KSO_WM_UNIT_TYPE" val="l_h_i"/>
  <p:tag name="KSO_WM_UNIT_INDEX" val="1_2_2"/>
  <p:tag name="KSO_WM_DIAGRAM_VERSION" val="3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4*l_h_i*1_2_1"/>
  <p:tag name="KSO_WM_TEMPLATE_CATEGORY" val="custom"/>
  <p:tag name="KSO_WM_TEMPLATE_INDEX" val="20230915"/>
  <p:tag name="KSO_WM_UNIT_LAYERLEVEL" val="1_1_1"/>
  <p:tag name="KSO_WM_TAG_VERSION" val="1.0"/>
  <p:tag name="KSO_WM_DIAGRAM_GROUP_CODE" val="l1-1"/>
  <p:tag name="KSO_WM_UNIT_TYPE" val="l_h_i"/>
  <p:tag name="KSO_WM_UNIT_INDEX" val="1_2_1"/>
  <p:tag name="KSO_WM_UNIT_SUBTYPE" val="d"/>
  <p:tag name="KSO_WM_DIAGRAM_VERSION" val="3"/>
  <p:tag name="KSO_WM_UNIT_PRESET_TEXT" val="02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TEMPLATE_CATEGORY" val="custom"/>
  <p:tag name="KSO_WM_TEMPLATE_INDEX" val="20230915"/>
  <p:tag name="KSO_WM_UNIT_LAYERLEVEL" val="1_1_1"/>
  <p:tag name="KSO_WM_TAG_VERSION" val="1.0"/>
  <p:tag name="KSO_WM_UNIT_ISCONTENTSTITLE" val="0"/>
  <p:tag name="KSO_WM_UNIT_ISNUMDGMTITLE" val="0"/>
  <p:tag name="KSO_WM_UNIT_NOCLEAR" val="0"/>
  <p:tag name="KSO_WM_DIAGRAM_GROUP_CODE" val="l1-1"/>
  <p:tag name="KSO_WM_UNIT_INDEX" val="1_2_1"/>
  <p:tag name="KSO_WM_UNIT_TYPE" val="l_h_a"/>
  <p:tag name="KSO_WM_UNIT_ID" val="custom20230915_4*l_h_a*1_2_1"/>
  <p:tag name="KSO_WM_DIAGRAM_VERSION" val="3"/>
  <p:tag name="KSO_WM_UNIT_PRESET_TEXT" val="单击此处添加目录标题内容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4*l_h_i*1_3_2"/>
  <p:tag name="KSO_WM_TEMPLATE_CATEGORY" val="custom"/>
  <p:tag name="KSO_WM_TEMPLATE_INDEX" val="20230915"/>
  <p:tag name="KSO_WM_UNIT_LAYERLEVEL" val="1_1_1"/>
  <p:tag name="KSO_WM_TAG_VERSION" val="1.0"/>
  <p:tag name="KSO_WM_DIAGRAM_GROUP_CODE" val="l1-1"/>
  <p:tag name="KSO_WM_UNIT_TYPE" val="l_h_i"/>
  <p:tag name="KSO_WM_UNIT_INDEX" val="1_3_2"/>
  <p:tag name="KSO_WM_DIAGRAM_VERSION" val="3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4*l_h_i*1_3_1"/>
  <p:tag name="KSO_WM_TEMPLATE_CATEGORY" val="custom"/>
  <p:tag name="KSO_WM_TEMPLATE_INDEX" val="20230915"/>
  <p:tag name="KSO_WM_UNIT_LAYERLEVEL" val="1_1_1"/>
  <p:tag name="KSO_WM_TAG_VERSION" val="1.0"/>
  <p:tag name="KSO_WM_DIAGRAM_GROUP_CODE" val="l1-1"/>
  <p:tag name="KSO_WM_UNIT_TYPE" val="l_h_i"/>
  <p:tag name="KSO_WM_UNIT_INDEX" val="1_3_1"/>
  <p:tag name="KSO_WM_UNIT_SUBTYPE" val="d"/>
  <p:tag name="KSO_WM_DIAGRAM_VERSION" val="3"/>
  <p:tag name="KSO_WM_UNIT_PRESET_TEXT" val="03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TEMPLATE_CATEGORY" val="custom"/>
  <p:tag name="KSO_WM_TEMPLATE_INDEX" val="20230915"/>
  <p:tag name="KSO_WM_UNIT_LAYERLEVEL" val="1_1_1"/>
  <p:tag name="KSO_WM_TAG_VERSION" val="1.0"/>
  <p:tag name="KSO_WM_UNIT_ISCONTENTSTITLE" val="0"/>
  <p:tag name="KSO_WM_UNIT_ISNUMDGMTITLE" val="0"/>
  <p:tag name="KSO_WM_UNIT_NOCLEAR" val="0"/>
  <p:tag name="KSO_WM_DIAGRAM_GROUP_CODE" val="l1-1"/>
  <p:tag name="KSO_WM_UNIT_INDEX" val="1_3_1"/>
  <p:tag name="KSO_WM_UNIT_TYPE" val="l_h_a"/>
  <p:tag name="KSO_WM_UNIT_ID" val="custom20230915_4*l_h_a*1_3_1"/>
  <p:tag name="KSO_WM_DIAGRAM_VERSION" val="3"/>
  <p:tag name="KSO_WM_UNIT_PRESET_TEXT" val="单击此处添加目录标题内容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4*l_h_i*1_4_2"/>
  <p:tag name="KSO_WM_TEMPLATE_CATEGORY" val="custom"/>
  <p:tag name="KSO_WM_TEMPLATE_INDEX" val="20230915"/>
  <p:tag name="KSO_WM_UNIT_LAYERLEVEL" val="1_1_1"/>
  <p:tag name="KSO_WM_TAG_VERSION" val="1.0"/>
  <p:tag name="KSO_WM_DIAGRAM_GROUP_CODE" val="l1-1"/>
  <p:tag name="KSO_WM_UNIT_TYPE" val="l_h_i"/>
  <p:tag name="KSO_WM_UNIT_INDEX" val="1_4_2"/>
  <p:tag name="KSO_WM_DIAGRAM_VERSION" val="3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4*l_h_i*1_4_1"/>
  <p:tag name="KSO_WM_TEMPLATE_CATEGORY" val="custom"/>
  <p:tag name="KSO_WM_TEMPLATE_INDEX" val="20230915"/>
  <p:tag name="KSO_WM_UNIT_LAYERLEVEL" val="1_1_1"/>
  <p:tag name="KSO_WM_TAG_VERSION" val="1.0"/>
  <p:tag name="KSO_WM_DIAGRAM_GROUP_CODE" val="l1-1"/>
  <p:tag name="KSO_WM_UNIT_TYPE" val="l_h_i"/>
  <p:tag name="KSO_WM_UNIT_INDEX" val="1_4_1"/>
  <p:tag name="KSO_WM_UNIT_SUBTYPE" val="d"/>
  <p:tag name="KSO_WM_DIAGRAM_VERSION" val="3"/>
  <p:tag name="KSO_WM_UNIT_PRESET_TEXT" val="04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TEMPLATE_CATEGORY" val="custom"/>
  <p:tag name="KSO_WM_TEMPLATE_INDEX" val="20230915"/>
  <p:tag name="KSO_WM_UNIT_LAYERLEVEL" val="1_1_1"/>
  <p:tag name="KSO_WM_TAG_VERSION" val="1.0"/>
  <p:tag name="KSO_WM_UNIT_ISCONTENTSTITLE" val="0"/>
  <p:tag name="KSO_WM_UNIT_ISNUMDGMTITLE" val="0"/>
  <p:tag name="KSO_WM_UNIT_NOCLEAR" val="0"/>
  <p:tag name="KSO_WM_DIAGRAM_GROUP_CODE" val="l1-1"/>
  <p:tag name="KSO_WM_UNIT_INDEX" val="1_4_1"/>
  <p:tag name="KSO_WM_UNIT_TYPE" val="l_h_a"/>
  <p:tag name="KSO_WM_UNIT_ID" val="custom20230915_4*l_h_a*1_4_1"/>
  <p:tag name="KSO_WM_DIAGRAM_VERSION" val="3"/>
  <p:tag name="KSO_WM_UNIT_PRESET_TEXT" val="单击此处添加目录标题内容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SLIDE_ID" val="custom20230915_4"/>
  <p:tag name="KSO_WM_TEMPLATE_SUBCATEGORY" val="29"/>
  <p:tag name="KSO_WM_TEMPLATE_MASTER_TYPE" val="0"/>
  <p:tag name="KSO_WM_TEMPLATE_COLOR_TYPE" val="0"/>
  <p:tag name="KSO_WM_SLIDE_ITEM_CNT" val="4"/>
  <p:tag name="KSO_WM_SLIDE_INDEX" val="4"/>
  <p:tag name="KSO_WM_TAG_VERSION" val="1.0"/>
  <p:tag name="KSO_WM_BEAUTIFY_FLAG" val="#wm#"/>
  <p:tag name="KSO_WM_TEMPLATE_CATEGORY" val="custom"/>
  <p:tag name="KSO_WM_TEMPLATE_INDEX" val="20230915"/>
  <p:tag name="KSO_WM_SLIDE_TYPE" val="contents"/>
  <p:tag name="KSO_WM_SLIDE_SUBTYPE" val="diag"/>
  <p:tag name="KSO_WM_DIAGRAM_GROUP_CODE" val="l1-1"/>
  <p:tag name="KSO_WM_SLIDE_DIAGTYPE" val="l"/>
  <p:tag name="KSO_WM_SLIDE_LAYOUT" val="a_l"/>
  <p:tag name="KSO_WM_SLIDE_LAYOUT_CNT" val="1_1"/>
</p:tagLst>
</file>

<file path=ppt/tags/tag1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7*a*1"/>
  <p:tag name="KSO_WM_TEMPLATE_CATEGORY" val="custom"/>
  <p:tag name="KSO_WM_TEMPLATE_INDEX" val="20230915"/>
  <p:tag name="KSO_WM_UNIT_LAYERLEVEL" val="1"/>
  <p:tag name="KSO_WM_TAG_VERSION" val="1.0"/>
  <p:tag name="KSO_WM_UNIT_ISCONTENTSTITLE" val="0"/>
  <p:tag name="KSO_WM_UNIT_ISNUMDGMTITLE" val="0"/>
  <p:tag name="KSO_WM_UNIT_NOCLEAR" val="0"/>
  <p:tag name="KSO_WM_UNIT_VALUE" val="14"/>
  <p:tag name="KSO_WM_UNIT_CONTENT_GROUP_TYPE" val="contentchip"/>
  <p:tag name="KSO_WM_UNIT_TYPE" val="a"/>
  <p:tag name="KSO_WM_UNIT_INDEX" val="1"/>
  <p:tag name="KSO_WM_UNIT_PRESET_TEXT" val="添加章节标题"/>
</p:tagLst>
</file>

<file path=ppt/tags/tag124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1"/>
  <p:tag name="KSO_WM_UNIT_DIAGRAM_ISNUMVISUAL" val="0"/>
  <p:tag name="KSO_WM_UNIT_DIAGRAM_ISREFERUNIT" val="0"/>
  <p:tag name="KSO_WM_UNIT_ID" val="custom20230915_7*e*1"/>
  <p:tag name="KSO_WM_TEMPLATE_CATEGORY" val="custom"/>
  <p:tag name="KSO_WM_TEMPLATE_INDEX" val="20230915"/>
  <p:tag name="KSO_WM_UNIT_LAYERLEVEL" val="1"/>
  <p:tag name="KSO_WM_TAG_VERSION" val="1.0"/>
  <p:tag name="KSO_WM_UNIT_NOCLEAR" val="0"/>
  <p:tag name="KSO_WM_UNIT_VALUE" val="4"/>
  <p:tag name="KSO_WM_UNIT_CONTENT_GROUP_TYPE" val="contentchip"/>
  <p:tag name="KSO_WM_UNIT_TYPE" val="e"/>
  <p:tag name="KSO_WM_UNIT_INDEX" val="1"/>
  <p:tag name="KSO_WM_UNIT_PRESET_TEXT" val="01"/>
</p:tagLst>
</file>

<file path=ppt/tags/tag125.xml><?xml version="1.0" encoding="utf-8"?>
<p:tagLst xmlns:p="http://schemas.openxmlformats.org/presentationml/2006/main">
  <p:tag name="KSO_WM_SLIDE_ID" val="custom20230915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15"/>
  <p:tag name="KSO_WM_SLIDE_LAYOUT_CNT" val="1_1"/>
  <p:tag name="KSO_WM_SLIDE_TYPE" val="sectionTitle"/>
  <p:tag name="KSO_WM_SLIDE_SUBTYPE" val="pureTxt"/>
  <p:tag name="KSO_WM_SLIDE_LAYOUT" val="a_e"/>
  <p:tag name="KSO_WM_SLIDE_CONTENT_AREA" val="{&quot;left&quot;:&quot;209.75&quot;,&quot;top&quot;:&quot;79.75&quot;,&quot;width&quot;:&quot;540.6&quot;,&quot;height&quot;:&quot;409.9&quot;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2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2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2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2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2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2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2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2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2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UNIT_VALUE" val="80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7*a*1"/>
  <p:tag name="KSO_WM_TEMPLATE_CATEGORY" val="custom"/>
  <p:tag name="KSO_WM_TEMPLATE_INDEX" val="20230915"/>
  <p:tag name="KSO_WM_UNIT_LAYERLEVEL" val="1"/>
  <p:tag name="KSO_WM_TAG_VERSION" val="1.0"/>
  <p:tag name="KSO_WM_UNIT_ISCONTENTSTITLE" val="0"/>
  <p:tag name="KSO_WM_UNIT_ISNUMDGMTITLE" val="0"/>
  <p:tag name="KSO_WM_UNIT_NOCLEAR" val="0"/>
  <p:tag name="KSO_WM_UNIT_VALUE" val="14"/>
  <p:tag name="KSO_WM_UNIT_CONTENT_GROUP_TYPE" val="contentchip"/>
  <p:tag name="KSO_WM_UNIT_TYPE" val="a"/>
  <p:tag name="KSO_WM_UNIT_INDEX" val="1"/>
  <p:tag name="KSO_WM_UNIT_PRESET_TEXT" val="添加章节标题"/>
</p:tagLst>
</file>

<file path=ppt/tags/tag172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1"/>
  <p:tag name="KSO_WM_UNIT_DIAGRAM_ISNUMVISUAL" val="0"/>
  <p:tag name="KSO_WM_UNIT_DIAGRAM_ISREFERUNIT" val="0"/>
  <p:tag name="KSO_WM_UNIT_ID" val="custom20230915_7*e*1"/>
  <p:tag name="KSO_WM_TEMPLATE_CATEGORY" val="custom"/>
  <p:tag name="KSO_WM_TEMPLATE_INDEX" val="20230915"/>
  <p:tag name="KSO_WM_UNIT_LAYERLEVEL" val="1"/>
  <p:tag name="KSO_WM_TAG_VERSION" val="1.0"/>
  <p:tag name="KSO_WM_UNIT_NOCLEAR" val="0"/>
  <p:tag name="KSO_WM_UNIT_VALUE" val="4"/>
  <p:tag name="KSO_WM_UNIT_CONTENT_GROUP_TYPE" val="contentchip"/>
  <p:tag name="KSO_WM_UNIT_TYPE" val="e"/>
  <p:tag name="KSO_WM_UNIT_INDEX" val="1"/>
  <p:tag name="KSO_WM_UNIT_PRESET_TEXT" val="02"/>
</p:tagLst>
</file>

<file path=ppt/tags/tag173.xml><?xml version="1.0" encoding="utf-8"?>
<p:tagLst xmlns:p="http://schemas.openxmlformats.org/presentationml/2006/main">
  <p:tag name="KSO_WM_SLIDE_ID" val="custom20230915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15"/>
  <p:tag name="KSO_WM_SLIDE_LAYOUT_CNT" val="1_1"/>
  <p:tag name="KSO_WM_SLIDE_TYPE" val="sectionTitle"/>
  <p:tag name="KSO_WM_SLIDE_SUBTYPE" val="pureTxt"/>
  <p:tag name="KSO_WM_SLIDE_LAYOUT" val="a_e"/>
  <p:tag name="KSO_WM_SLIDE_CONTENT_AREA" val="{&quot;left&quot;:&quot;209.75&quot;,&quot;top&quot;:&quot;79.75&quot;,&quot;width&quot;:&quot;540.6&quot;,&quot;height&quot;:&quot;409.9&quot;}"/>
</p:tagLst>
</file>

<file path=ppt/tags/tag17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7*a*1"/>
  <p:tag name="KSO_WM_TEMPLATE_CATEGORY" val="custom"/>
  <p:tag name="KSO_WM_TEMPLATE_INDEX" val="20230915"/>
  <p:tag name="KSO_WM_UNIT_LAYERLEVEL" val="1"/>
  <p:tag name="KSO_WM_TAG_VERSION" val="1.0"/>
  <p:tag name="KSO_WM_UNIT_ISCONTENTSTITLE" val="0"/>
  <p:tag name="KSO_WM_UNIT_ISNUMDGMTITLE" val="0"/>
  <p:tag name="KSO_WM_UNIT_NOCLEAR" val="0"/>
  <p:tag name="KSO_WM_UNIT_VALUE" val="14"/>
  <p:tag name="KSO_WM_UNIT_CONTENT_GROUP_TYPE" val="contentchip"/>
  <p:tag name="KSO_WM_UNIT_TYPE" val="a"/>
  <p:tag name="KSO_WM_UNIT_INDEX" val="1"/>
  <p:tag name="KSO_WM_UNIT_PRESET_TEXT" val="添加章节标题"/>
</p:tagLst>
</file>

<file path=ppt/tags/tag219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1"/>
  <p:tag name="KSO_WM_UNIT_DIAGRAM_ISNUMVISUAL" val="0"/>
  <p:tag name="KSO_WM_UNIT_DIAGRAM_ISREFERUNIT" val="0"/>
  <p:tag name="KSO_WM_UNIT_ID" val="custom20230915_7*e*1"/>
  <p:tag name="KSO_WM_TEMPLATE_CATEGORY" val="custom"/>
  <p:tag name="KSO_WM_TEMPLATE_INDEX" val="20230915"/>
  <p:tag name="KSO_WM_UNIT_LAYERLEVEL" val="1"/>
  <p:tag name="KSO_WM_TAG_VERSION" val="1.0"/>
  <p:tag name="KSO_WM_UNIT_NOCLEAR" val="0"/>
  <p:tag name="KSO_WM_UNIT_VALUE" val="4"/>
  <p:tag name="KSO_WM_UNIT_CONTENT_GROUP_TYPE" val="contentchip"/>
  <p:tag name="KSO_WM_UNIT_TYPE" val="e"/>
  <p:tag name="KSO_WM_UNIT_INDEX" val="1"/>
  <p:tag name="KSO_WM_UNIT_PRESET_TEXT" val="03"/>
</p:tagLst>
</file>

<file path=ppt/tags/tag220.xml><?xml version="1.0" encoding="utf-8"?>
<p:tagLst xmlns:p="http://schemas.openxmlformats.org/presentationml/2006/main">
  <p:tag name="KSO_WM_SLIDE_ID" val="custom20230915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15"/>
  <p:tag name="KSO_WM_SLIDE_LAYOUT_CNT" val="1_1"/>
  <p:tag name="KSO_WM_SLIDE_TYPE" val="sectionTitle"/>
  <p:tag name="KSO_WM_SLIDE_SUBTYPE" val="pureTxt"/>
  <p:tag name="KSO_WM_SLIDE_LAYOUT" val="a_e"/>
  <p:tag name="KSO_WM_SLIDE_CONTENT_AREA" val="{&quot;left&quot;:&quot;209.75&quot;,&quot;top&quot;:&quot;79.75&quot;,&quot;width&quot;:&quot;540.6&quot;,&quot;height&quot;:&quot;409.9&quot;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66_4*l_h_i*1_1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66_4*l_h_i*1_1_2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1_1"/>
  <p:tag name="KSO_WM_UNIT_ID" val="diagram20231366_4*l_h_a*1_1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添加标题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66_4*l_h_i*1_2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6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solid&quot;:{&quot;brightness&quot;:0,&quot;colorType&quot;:1,&quot;foreColorIndex&quot;:6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66_4*l_h_i*1_2_2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6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2_1"/>
  <p:tag name="KSO_WM_UNIT_ID" val="diagram20231366_4*l_h_a*1_2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添加标题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66_4*l_h_i*1_3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7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solid&quot;:{&quot;brightness&quot;:0,&quot;colorType&quot;:1,&quot;foreColorIndex&quot;:7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66_4*l_h_i*1_3_2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7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3_1"/>
  <p:tag name="KSO_WM_UNIT_ID" val="diagram20231366_4*l_h_a*1_3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添加标题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66_4*l_h_i*1_4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8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solid&quot;:{&quot;brightness&quot;:0,&quot;colorType&quot;:1,&quot;foreColorIndex&quot;:8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66_4*l_h_i*1_4_2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8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4_1"/>
  <p:tag name="KSO_WM_UNIT_ID" val="diagram20231366_4*l_h_a*1_4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添加标题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1"/>
  <p:tag name="KSO_WM_UNIT_ID" val="diagram20231366_4*l_h_i*1_5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9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solid&quot;:{&quot;brightness&quot;:0,&quot;colorType&quot;:1,&quot;foreColorIndex&quot;:9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2"/>
  <p:tag name="KSO_WM_UNIT_ID" val="diagram20231366_4*l_h_i*1_5_2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9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solid&quot;:{&quot;brightness&quot;:0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5_1"/>
  <p:tag name="KSO_WM_UNIT_ID" val="diagram20231366_4*l_h_a*1_5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添加标题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7*a*1"/>
  <p:tag name="KSO_WM_TEMPLATE_CATEGORY" val="custom"/>
  <p:tag name="KSO_WM_TEMPLATE_INDEX" val="20230915"/>
  <p:tag name="KSO_WM_UNIT_LAYERLEVEL" val="1"/>
  <p:tag name="KSO_WM_TAG_VERSION" val="1.0"/>
  <p:tag name="KSO_WM_UNIT_ISCONTENTSTITLE" val="0"/>
  <p:tag name="KSO_WM_UNIT_ISNUMDGMTITLE" val="0"/>
  <p:tag name="KSO_WM_UNIT_NOCLEAR" val="0"/>
  <p:tag name="KSO_WM_UNIT_VALUE" val="14"/>
  <p:tag name="KSO_WM_UNIT_CONTENT_GROUP_TYPE" val="contentchip"/>
  <p:tag name="KSO_WM_UNIT_TYPE" val="a"/>
  <p:tag name="KSO_WM_UNIT_INDEX" val="1"/>
  <p:tag name="KSO_WM_UNIT_PRESET_TEXT" val="添加章节标题"/>
</p:tagLst>
</file>

<file path=ppt/tags/tag261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1"/>
  <p:tag name="KSO_WM_UNIT_DIAGRAM_ISNUMVISUAL" val="0"/>
  <p:tag name="KSO_WM_UNIT_DIAGRAM_ISREFERUNIT" val="0"/>
  <p:tag name="KSO_WM_UNIT_ID" val="custom20230915_7*e*1"/>
  <p:tag name="KSO_WM_TEMPLATE_CATEGORY" val="custom"/>
  <p:tag name="KSO_WM_TEMPLATE_INDEX" val="20230915"/>
  <p:tag name="KSO_WM_UNIT_LAYERLEVEL" val="1"/>
  <p:tag name="KSO_WM_TAG_VERSION" val="1.0"/>
  <p:tag name="KSO_WM_UNIT_NOCLEAR" val="0"/>
  <p:tag name="KSO_WM_UNIT_VALUE" val="4"/>
  <p:tag name="KSO_WM_UNIT_CONTENT_GROUP_TYPE" val="contentchip"/>
  <p:tag name="KSO_WM_UNIT_TYPE" val="e"/>
  <p:tag name="KSO_WM_UNIT_INDEX" val="1"/>
  <p:tag name="KSO_WM_UNIT_PRESET_TEXT" val="04"/>
</p:tagLst>
</file>

<file path=ppt/tags/tag262.xml><?xml version="1.0" encoding="utf-8"?>
<p:tagLst xmlns:p="http://schemas.openxmlformats.org/presentationml/2006/main">
  <p:tag name="KSO_WM_SLIDE_ID" val="custom20230915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15"/>
  <p:tag name="KSO_WM_SLIDE_LAYOUT_CNT" val="1_1"/>
  <p:tag name="KSO_WM_SLIDE_TYPE" val="sectionTitle"/>
  <p:tag name="KSO_WM_SLIDE_SUBTYPE" val="pureTxt"/>
  <p:tag name="KSO_WM_SLIDE_LAYOUT" val="a_e"/>
  <p:tag name="KSO_WM_SLIDE_CONTENT_AREA" val="{&quot;left&quot;:&quot;209.75&quot;,&quot;top&quot;:&quot;79.75&quot;,&quot;width&quot;:&quot;540.6&quot;,&quot;height&quot;:&quot;409.9&quot;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15_9*a*1"/>
  <p:tag name="KSO_WM_TEMPLATE_CATEGORY" val="custom"/>
  <p:tag name="KSO_WM_TEMPLATE_INDEX" val="20230915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CONTENT_GROUP_TYPE" val="contentchip"/>
  <p:tag name="KSO_WM_UNIT_TYPE" val="a"/>
  <p:tag name="KSO_WM_UNIT_INDEX" val="1"/>
  <p:tag name="KSO_WM_UNIT_PRESET_TEXT" val="感谢您的观看"/>
</p:tagLst>
</file>

<file path=ppt/tags/tag304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custom20230915_9*f*1"/>
  <p:tag name="KSO_WM_TEMPLATE_CATEGORY" val="custom"/>
  <p:tag name="KSO_WM_TEMPLATE_INDEX" val="20230915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22"/>
  <p:tag name="KSO_WM_UNIT_TYPE" val="f"/>
  <p:tag name="KSO_WM_UNIT_INDEX" val="1"/>
  <p:tag name="KSO_WM_UNIT_PRESET_TEXT" val="汇报人：WPS"/>
</p:tagLst>
</file>

<file path=ppt/tags/tag305.xml><?xml version="1.0" encoding="utf-8"?>
<p:tagLst xmlns:p="http://schemas.openxmlformats.org/presentationml/2006/main">
  <p:tag name="KSO_WM_SLIDE_ID" val="custom20230915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15"/>
  <p:tag name="KSO_WM_SLIDE_LAYOUT_CNT" val="1_1"/>
  <p:tag name="KSO_WM_SLIDE_TYPE" val="endPage"/>
  <p:tag name="KSO_WM_SLIDE_SUBTYPE" val="pureTxt"/>
  <p:tag name="KSO_WM_SLIDE_LAYOUT" val="a_f"/>
  <p:tag name="KSO_WM_SLIDE_CONTENT_AREA" val="{&quot;left&quot;:&quot;209.75&quot;,&quot;top&quot;:&quot;79.75&quot;,&quot;width&quot;:&quot;540.6&quot;,&quot;height&quot;:&quot;409.9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90">
      <a:dk1>
        <a:srgbClr val="000000"/>
      </a:dk1>
      <a:lt1>
        <a:srgbClr val="FFFFFF"/>
      </a:lt1>
      <a:dk2>
        <a:srgbClr val="233D31"/>
      </a:dk2>
      <a:lt2>
        <a:srgbClr val="FFFCF2"/>
      </a:lt2>
      <a:accent1>
        <a:srgbClr val="305242"/>
      </a:accent1>
      <a:accent2>
        <a:srgbClr val="526435"/>
      </a:accent2>
      <a:accent3>
        <a:srgbClr val="747628"/>
      </a:accent3>
      <a:accent4>
        <a:srgbClr val="97881A"/>
      </a:accent4>
      <a:accent5>
        <a:srgbClr val="B99A0D"/>
      </a:accent5>
      <a:accent6>
        <a:srgbClr val="DBAC00"/>
      </a:accent6>
      <a:hlink>
        <a:srgbClr val="0563C1"/>
      </a:hlink>
      <a:folHlink>
        <a:srgbClr val="954F72"/>
      </a:folHlink>
    </a:clrScheme>
    <a:fontScheme name="稻壳儿-常规宋体05">
      <a:majorFont>
        <a:latin typeface="微软雅黑"/>
        <a:ea typeface="微软雅黑"/>
        <a:cs typeface=""/>
      </a:majorFont>
      <a:minorFont>
        <a:latin typeface="微软雅黑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2"/>
        </a:solidFill>
        <a:ln>
          <a:noFill/>
          <a:prstDash val="solid"/>
        </a:ln>
      </a:spPr>
      <a:bodyPr anchor="ctr" rtlCol="0" wrap="square">
        <a:noAutofit/>
      </a:bodyPr>
      <a:lstStyle>
        <a:defPPr algn="ctr"/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MI 9</dc:creator>
  <dcterms:created xsi:type="dcterms:W3CDTF">2023-12-31T13:41:07Z</dcterms:created>
  <dcterms:modified xsi:type="dcterms:W3CDTF">2023-12-31T13:41:07Z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87bea4ba10054c35af45f912010b016d_21</vt:lpwstr>
  </property>
</Properties>
</file>