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39CF91C-497C-9D27-DEEB-F42DDAECE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3012508"/>
            <a:ext cx="10076033" cy="83298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EBA77E6-1F64-BF25-137B-4E4DC6737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674779"/>
            <a:ext cx="11083636" cy="35084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A38BFD2-B19B-6660-4E6A-3CA8266CD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669" y="2871989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A22D78D-7D22-B44B-9714-2B782FF00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871988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641C975-F602-D680-6ABE-ECBC108D0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4" y="3621022"/>
            <a:ext cx="960107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8895230-03B5-C226-5613-42A863C69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408" y="4443716"/>
            <a:ext cx="960107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8022B56-2E6B-5704-9B3F-A1E13C462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65931"/>
            <a:ext cx="11083636" cy="39261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1ACD2FA-A759-566E-B52B-79BD034D4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765" y="2276872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835F858-D3E0-1DB6-0595-3F960F004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765" y="3150493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9125B9F-6464-A98D-CEDC-AE41858E8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97" y="4029015"/>
            <a:ext cx="960107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F08BAB0-73C3-EC6D-E9BE-9684F31D77C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919496"/>
            <a:ext cx="11083636" cy="50190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9319949-66F4-EB53-DD54-47A4C4132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2564904"/>
            <a:ext cx="7392822" cy="124813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AD6C22-79F5-D4EF-E53C-2A281D58B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13" y="4690363"/>
            <a:ext cx="7392822" cy="124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5BCDC3-FB1E-D932-28A6-6174DDB86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756926"/>
            <a:ext cx="11083636" cy="21060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6F2A701-75C4-BE06-48BC-9405C28ED7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236" y="919496"/>
            <a:ext cx="4767583" cy="161679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88361EA-AAB6-8561-6A6D-856B67F24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81" y="3621022"/>
            <a:ext cx="11233248" cy="15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1_Office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