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46" r:id="rId1"/>
    <p:sldMasterId id="2147483883" r:id="rId2"/>
  </p:sldMasterIdLst>
  <p:notesMasterIdLst>
    <p:notesMasterId r:id="rId3"/>
  </p:notesMasterIdLst>
  <p:sldIdLst>
    <p:sldId id="368" r:id="rId4"/>
    <p:sldId id="372" r:id="rId5"/>
    <p:sldId id="375" r:id="rId6"/>
    <p:sldId id="378" r:id="rId7"/>
    <p:sldId id="384" r:id="rId9"/>
    <p:sldId id="387" r:id="rId10"/>
    <p:sldId id="390" r:id="rId11"/>
    <p:sldId id="393" r:id="rId12"/>
    <p:sldId id="396" r:id="rId13"/>
    <p:sldId id="402" r:id="rId15"/>
    <p:sldId id="405" r:id="rId16"/>
    <p:sldId id="408" r:id="rId17"/>
    <p:sldId id="411" r:id="rId18"/>
    <p:sldId id="414" r:id="rId19"/>
    <p:sldId id="420" r:id="rId21"/>
    <p:sldId id="423" r:id="rId22"/>
    <p:sldId id="426" r:id="rId23"/>
    <p:sldId id="429" r:id="rId24"/>
    <p:sldId id="432" r:id="rId25"/>
    <p:sldId id="438" r:id="rId27"/>
    <p:sldId id="441" r:id="rId28"/>
    <p:sldId id="444" r:id="rId29"/>
    <p:sldId id="447" r:id="rId30"/>
    <p:sldId id="450" r:id="rId31"/>
    <p:sldId id="456" r:id="rId33"/>
    <p:sldId id="459" r:id="rId34"/>
    <p:sldId id="462" r:id="rId35"/>
    <p:sldId id="46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建立安全和健康的工作环境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安全工作环境的建立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健康工作环境的营造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员工参与与持续改进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法律法规与合规要求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总结与展望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安全工作环境的建立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安全规章制度</a:t>
            </a:r>
            <a:endParaRPr altLang="en-US" lang="zh-CN"/>
          </a:p>
        </p:txBody>
      </p:sp>
      <p:sp>
        <p:nvSpPr>
          <p:cNvPr id="10490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制定安全规章制度：明确各项安全规定和操作规程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安全培训：提高员工安全意识和技能，确保员工掌握安全操作规程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安全检查与评估：定期对工作环境进行安全检查和评估，及时发现和消除安全隐患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执行安全规章制度：确保员工遵守规定，加强监督和检查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安全培训与教育</a:t>
            </a:r>
            <a:endParaRPr altLang="en-US" lang="zh-CN"/>
          </a:p>
        </p:txBody>
      </p:sp>
      <p:sp>
        <p:nvSpPr>
          <p:cNvPr id="10491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安全培训的重要性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安全教育的目的和意义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安全教育的实施途径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安全培训的内容和方法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安全检查与隐患排查</a:t>
            </a:r>
            <a:endParaRPr altLang="en-US" lang="zh-CN"/>
          </a:p>
        </p:txBody>
      </p:sp>
      <p:sp>
        <p:nvSpPr>
          <p:cNvPr id="10492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隐患排查的方法：定期排查、专项排查、员工自查等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安全检查的重要性：确保工作场所的安全，预防事故的发生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安全检查的内容：设备、设施、操作规程等方面的检查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隐患整改的措施：及时整改、跟踪验证、建立档案等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应急预案与事故处理</a:t>
            </a:r>
            <a:endParaRPr altLang="en-US" lang="zh-CN"/>
          </a:p>
        </p:txBody>
      </p:sp>
      <p:sp>
        <p:nvSpPr>
          <p:cNvPr id="10493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事故处理流程：明确事故报告、调查、处理等流程，确保事故得到及时、有效的处理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应急预案的制定：针对可能发生的事故，制定相应的应急预案，包括疏散、救援、医疗等方面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应急预案的演练：定期进行应急演练，提高员工应对突发事件的能力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事故预防措施：通过事故原因分析，采取相应的预防措施，避免类似事故再次发生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9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健康工作环境的营造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空气质量与噪音控制</a:t>
            </a:r>
            <a:endParaRPr altLang="en-US" lang="zh-CN"/>
          </a:p>
        </p:txBody>
      </p:sp>
      <p:sp>
        <p:nvSpPr>
          <p:cNvPr id="10494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空气质量标准：确保工作场所空气质量符合国家标准，减少空气污染对员工健康的影响。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噪音控制措施：采取有效的隔音、消音措施，降低工作场所的噪音水平，保护员工的听力健康。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定期检测与评估：对工作场所的空气质量和噪音水平进行定期检测和评估，及时发现问题并进行整改。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员工培训与意识提升：加强员工对空气质量和噪音控制的培训，提高员工的环保意识和健康意识。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光照与温湿度的调节</a:t>
            </a:r>
            <a:endParaRPr altLang="en-US" lang="zh-CN"/>
          </a:p>
        </p:txBody>
      </p:sp>
      <p:sp>
        <p:nvSpPr>
          <p:cNvPr id="1049550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光照：合理利用自然光和人工照明，提供舒适的光环境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0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温湿度：保持适宜的室内温度和湿度，减少对员工健康的影响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清洁卫生与消毒措施</a:t>
            </a:r>
            <a:endParaRPr altLang="en-US" lang="zh-CN"/>
          </a:p>
        </p:txBody>
      </p:sp>
      <p:sp>
        <p:nvSpPr>
          <p:cNvPr id="104960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0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保持工作场所清洁：定期清扫、擦拭，减少灰尘和细菌滋生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垃圾分类与处理：对生活垃圾和医疗垃圾进行分类，及时处理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消毒措施：对工作场所、设备、物品等进行定期消毒，确保卫生安全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个人防护：工作人员需佩戴口罩、手套等防护用品，减少交叉感染风险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健康宣传与心理关怀</a:t>
            </a:r>
            <a:endParaRPr altLang="en-US" lang="zh-CN"/>
          </a:p>
        </p:txBody>
      </p:sp>
      <p:sp>
        <p:nvSpPr>
          <p:cNvPr id="10496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健康宣传：通过定期开展健康宣传活动，提高员工对健康问题的认识和重视程度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心理关怀：建立员工心理健康档案，提供心理咨询和辅导服务，帮助员工缓解工作压力和不良情绪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健康环境：营造舒适、安全、卫生的工作环境，提供必要的劳动保护措施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健康管理：建立健康管理制度，定期对员工进行健康检查和评估，及时发现并处理健康问题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员工参与与持续改进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员工安全与健康委员会</a:t>
            </a:r>
            <a:endParaRPr altLang="en-US" lang="zh-CN"/>
          </a:p>
        </p:txBody>
      </p:sp>
      <p:sp>
        <p:nvSpPr>
          <p:cNvPr id="10498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委员会的职责：制定和执行安全和健康政策，监督安全和健康计划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委员会的组成：包括员工代表、管理层代表和专家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委员会的活动：定期召开会议，讨论安全和健康问题，提出改进建议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委员会的作用：促进员工参与，提高安全和健康水平，确保工作环境的持续改进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员工建议与反馈渠道</a:t>
            </a:r>
            <a:endParaRPr altLang="en-US" lang="zh-CN"/>
          </a:p>
        </p:txBody>
      </p:sp>
      <p:sp>
        <p:nvSpPr>
          <p:cNvPr id="10498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建立员工建议箱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定期组织员工座谈会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鼓励员工提出改进意见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及时回应并采纳员工建议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持续改进计划与目标</a:t>
            </a:r>
            <a:endParaRPr altLang="en-US" lang="zh-CN"/>
          </a:p>
        </p:txBody>
      </p:sp>
      <p:sp>
        <p:nvSpPr>
          <p:cNvPr id="10499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制定明确的改进计划：明确改进目标、时间表和责任人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员工参与：鼓励员工提出改进意见和建议，提高员工参与度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持续监测与评估：对改进计划进行持续监测和评估，确保达到预期目标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不断改进：根据监测和评估结果，不断调整和优化改进计划，实现持续改进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激励机制与表彰活动</a:t>
            </a:r>
            <a:endParaRPr altLang="en-US" lang="zh-CN"/>
          </a:p>
        </p:txBody>
      </p:sp>
      <p:sp>
        <p:nvSpPr>
          <p:cNvPr id="10499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表彰活动：定期举办表彰活动，表彰在安全和健康工作环境中表现优秀的员工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激励机制：通过奖励、晋升等方式激励员工积极参与安全和健康工作环境的建设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参与方式：鼓励员工提出改进意见和建议，共同参与安全和健康工作环境的建设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持续改进：通过激励机制和表彰活动，促进员工积极参与，实现安全和健康工作环境的持续改进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3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法律法规与合规要求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国家及地方安全与健康法规</a:t>
            </a:r>
            <a:endParaRPr altLang="en-US" lang="zh-CN"/>
          </a:p>
        </p:txBody>
      </p:sp>
      <p:sp>
        <p:nvSpPr>
          <p:cNvPr id="10501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行业安全与健康标准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法律法规与合规要求的执行与监督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国家安全与健康法规概述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地方安全与健康法规介绍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合规性检查与认证</a:t>
            </a:r>
            <a:endParaRPr altLang="en-US" lang="zh-CN"/>
          </a:p>
        </p:txBody>
      </p:sp>
      <p:sp>
        <p:nvSpPr>
          <p:cNvPr id="10501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合规性检查的目的和意义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合规性检查的流程和内容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合规性认证的必要性和要求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合规性检查与认证的实践案例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事故报告与调查制度</a:t>
            </a:r>
            <a:endParaRPr altLang="en-US" lang="zh-CN"/>
          </a:p>
        </p:txBody>
      </p:sp>
      <p:sp>
        <p:nvSpPr>
          <p:cNvPr id="105025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内容4：事故报告与调查制度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6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内容3：事故报告与调查制度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内容2：事故报告与调查制度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7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内容1：事故报告与调查制度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法律责任与风险防范</a:t>
            </a:r>
            <a:endParaRPr altLang="en-US" lang="zh-CN"/>
          </a:p>
        </p:txBody>
      </p:sp>
      <p:sp>
        <p:nvSpPr>
          <p:cNvPr id="10503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遵守法律法规：确保企业遵守国家和地方的劳动法规，避免违法行为带来的法律风险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合同管理：规范劳动合同的签订、变更和解除，确保企业和员工权益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安全生产：加强安全生产管理，预防工伤事故的发生，降低事故风险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职业健康：关注员工职业健康，提供必要的劳动保护措施，减少职业病的发生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建立安全和健康工作环境的成果回顾</a:t>
            </a:r>
            <a:endParaRPr altLang="en-US" lang="zh-CN"/>
          </a:p>
        </p:txBody>
      </p:sp>
      <p:sp>
        <p:nvSpPr>
          <p:cNvPr id="105046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员工安全意识提高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7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事故率降低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7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员工健康状况改善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8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公司形象提升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未来持续改进的方向和目标</a:t>
            </a:r>
            <a:endParaRPr altLang="en-US" lang="zh-CN"/>
          </a:p>
        </p:txBody>
      </p:sp>
      <p:sp>
        <p:nvSpPr>
          <p:cNvPr id="10505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定期开展安全检查和评估，及时发现和整改安全隐患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完善安全和健康管理制度，提高员工安全意识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加强安全培训和技能培训，提高员工应对突发事件的能力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推动企业安全文化建设，营造全员参与、共同关注安全和健康的氛围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倡导企业社会责任与可持续发展</a:t>
            </a:r>
            <a:endParaRPr altLang="en-US" lang="zh-CN"/>
          </a:p>
        </p:txBody>
      </p:sp>
      <p:sp>
        <p:nvSpPr>
          <p:cNvPr id="10506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倡导绿色生产，减少对环境的影响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企业应积极履行社会责任，关注员工健康和安全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推动可持续发展，提高企业竞争力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培养员工的社会责任感，共同推动社会进步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67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6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0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5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77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2023-12-19T13:15:34Z</dcterms:created>
  <dcterms:modified xsi:type="dcterms:W3CDTF">2023-12-19T13:15:34Z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699104b6cb264db9ba3896f5086cfbcf_21</vt:lpwstr>
  </property>
</Properties>
</file>