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48" r:id="rId1"/>
    <p:sldMasterId id="2147484785" r:id="rId2"/>
  </p:sldMasterIdLst>
  <p:notesMasterIdLst>
    <p:notesMasterId r:id="rId3"/>
  </p:notesMasterIdLst>
  <p:sldIdLst>
    <p:sldId id="760" r:id="rId4"/>
    <p:sldId id="765" r:id="rId5"/>
    <p:sldId id="769" r:id="rId6"/>
    <p:sldId id="772" r:id="rId7"/>
    <p:sldId id="775" r:id="rId8"/>
    <p:sldId id="778" r:id="rId9"/>
    <p:sldId id="781" r:id="rId10"/>
    <p:sldId id="784" r:id="rId11"/>
    <p:sldId id="787" r:id="rId12"/>
    <p:sldId id="790" r:id="rId13"/>
    <p:sldId id="793" r:id="rId14"/>
    <p:sldId id="796" r:id="rId15"/>
    <p:sldId id="799" r:id="rId16"/>
    <p:sldId id="802" r:id="rId17"/>
    <p:sldId id="805" r:id="rId18"/>
    <p:sldId id="808" r:id="rId19"/>
    <p:sldId id="811" r:id="rId20"/>
    <p:sldId id="814" r:id="rId21"/>
    <p:sldId id="817" r:id="rId22"/>
    <p:sldId id="820" r:id="rId23"/>
    <p:sldId id="823" r:id="rId24"/>
    <p:sldId id="826" r:id="rId25"/>
    <p:sldId id="829" r:id="rId26"/>
    <p:sldId id="832" r:id="rId27"/>
    <p:sldId id="835" r:id="rId28"/>
    <p:sldId id="838" r:id="rId29"/>
    <p:sldId id="841" r:id="rId30"/>
    <p:sldId id="844" r:id="rId31"/>
    <p:sldId id="847" r:id="rId32"/>
    <p:sldId id="850" r:id="rId33"/>
    <p:sldId id="853" r:id="rId34"/>
    <p:sldId id="856" r:id="rId35"/>
    <p:sldId id="859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49" r:id="rId1"/>
    <p:sldLayoutId id="2147484750" r:id="rId2"/>
    <p:sldLayoutId id="2147484751" r:id="rId3"/>
    <p:sldLayoutId id="2147484752" r:id="rId4"/>
    <p:sldLayoutId id="2147484753" r:id="rId5"/>
    <p:sldLayoutId id="2147484754" r:id="rId6"/>
    <p:sldLayoutId id="2147484755" r:id="rId7"/>
    <p:sldLayoutId id="2147484756" r:id="rId8"/>
    <p:sldLayoutId id="2147484757" r:id="rId9"/>
    <p:sldLayoutId id="2147484758" r:id="rId10"/>
    <p:sldLayoutId id="21474847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86" r:id="rId1"/>
    <p:sldLayoutId id="2147484787" r:id="rId2"/>
    <p:sldLayoutId id="2147484788" r:id="rId3"/>
    <p:sldLayoutId id="2147484789" r:id="rId4"/>
    <p:sldLayoutId id="2147484790" r:id="rId5"/>
    <p:sldLayoutId id="2147484791" r:id="rId6"/>
    <p:sldLayoutId id="2147484792" r:id="rId7"/>
    <p:sldLayoutId id="2147484793" r:id="rId8"/>
    <p:sldLayoutId id="2147484794" r:id="rId9"/>
    <p:sldLayoutId id="2147484795" r:id="rId10"/>
    <p:sldLayoutId id="214748479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tags" Target="../tags/tag743.xml"/><Relationship Id="rId14" Type="http://schemas.openxmlformats.org/officeDocument/2006/relationships/tags" Target="../tags/tag744.xml"/><Relationship Id="rId15" Type="http://schemas.openxmlformats.org/officeDocument/2006/relationships/tags" Target="../tags/tag745.xml"/><Relationship Id="rId16" Type="http://schemas.openxmlformats.org/officeDocument/2006/relationships/tags" Target="../tags/tag746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tags" Target="../tags/tag751.xml"/><Relationship Id="rId6" Type="http://schemas.openxmlformats.org/officeDocument/2006/relationships/tags" Target="../tags/tag752.xml"/><Relationship Id="rId7" Type="http://schemas.openxmlformats.org/officeDocument/2006/relationships/tags" Target="../tags/tag753.xml"/><Relationship Id="rId8" Type="http://schemas.openxmlformats.org/officeDocument/2006/relationships/tags" Target="../tags/tag754.xml"/><Relationship Id="rId9" Type="http://schemas.openxmlformats.org/officeDocument/2006/relationships/tags" Target="../tags/tag755.xml"/><Relationship Id="rId10" Type="http://schemas.openxmlformats.org/officeDocument/2006/relationships/tags" Target="../tags/tag756.xml"/><Relationship Id="rId11" Type="http://schemas.openxmlformats.org/officeDocument/2006/relationships/tags" Target="../tags/tag757.xml"/><Relationship Id="rId12" Type="http://schemas.openxmlformats.org/officeDocument/2006/relationships/tags" Target="../tags/tag75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9.xml"/><Relationship Id="rId2" Type="http://schemas.openxmlformats.org/officeDocument/2006/relationships/tags" Target="../tags/tag760.xml"/><Relationship Id="rId3" Type="http://schemas.openxmlformats.org/officeDocument/2006/relationships/tags" Target="../tags/tag761.xml"/><Relationship Id="rId4" Type="http://schemas.openxmlformats.org/officeDocument/2006/relationships/tags" Target="../tags/tag762.xml"/><Relationship Id="rId5" Type="http://schemas.openxmlformats.org/officeDocument/2006/relationships/tags" Target="../tags/tag763.xml"/><Relationship Id="rId6" Type="http://schemas.openxmlformats.org/officeDocument/2006/relationships/tags" Target="../tags/tag764.xml"/><Relationship Id="rId7" Type="http://schemas.openxmlformats.org/officeDocument/2006/relationships/tags" Target="../tags/tag765.xml"/><Relationship Id="rId8" Type="http://schemas.openxmlformats.org/officeDocument/2006/relationships/tags" Target="../tags/tag766.xml"/><Relationship Id="rId9" Type="http://schemas.openxmlformats.org/officeDocument/2006/relationships/tags" Target="../tags/tag767.xml"/><Relationship Id="rId10" Type="http://schemas.openxmlformats.org/officeDocument/2006/relationships/tags" Target="../tags/tag768.xml"/><Relationship Id="rId11" Type="http://schemas.openxmlformats.org/officeDocument/2006/relationships/tags" Target="../tags/tag769.xml"/><Relationship Id="rId12" Type="http://schemas.openxmlformats.org/officeDocument/2006/relationships/tags" Target="../tags/tag770.xml"/><Relationship Id="rId13" Type="http://schemas.openxmlformats.org/officeDocument/2006/relationships/tags" Target="../tags/tag771.xml"/><Relationship Id="rId14" Type="http://schemas.openxmlformats.org/officeDocument/2006/relationships/tags" Target="../tags/tag772.xml"/><Relationship Id="rId15" Type="http://schemas.openxmlformats.org/officeDocument/2006/relationships/tags" Target="../tags/tag773.xml"/><Relationship Id="rId16" Type="http://schemas.openxmlformats.org/officeDocument/2006/relationships/tags" Target="../tags/tag774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75.xml"/><Relationship Id="rId2" Type="http://schemas.openxmlformats.org/officeDocument/2006/relationships/tags" Target="../tags/tag776.xml"/><Relationship Id="rId3" Type="http://schemas.openxmlformats.org/officeDocument/2006/relationships/tags" Target="../tags/tag777.xml"/><Relationship Id="rId4" Type="http://schemas.openxmlformats.org/officeDocument/2006/relationships/tags" Target="../tags/tag778.xml"/><Relationship Id="rId5" Type="http://schemas.openxmlformats.org/officeDocument/2006/relationships/tags" Target="../tags/tag779.xml"/><Relationship Id="rId6" Type="http://schemas.openxmlformats.org/officeDocument/2006/relationships/tags" Target="../tags/tag780.xml"/><Relationship Id="rId7" Type="http://schemas.openxmlformats.org/officeDocument/2006/relationships/tags" Target="../tags/tag781.xml"/><Relationship Id="rId8" Type="http://schemas.openxmlformats.org/officeDocument/2006/relationships/tags" Target="../tags/tag782.xml"/><Relationship Id="rId9" Type="http://schemas.openxmlformats.org/officeDocument/2006/relationships/tags" Target="../tags/tag783.xml"/><Relationship Id="rId10" Type="http://schemas.openxmlformats.org/officeDocument/2006/relationships/tags" Target="../tags/tag784.xml"/><Relationship Id="rId11" Type="http://schemas.openxmlformats.org/officeDocument/2006/relationships/tags" Target="../tags/tag785.xml"/><Relationship Id="rId12" Type="http://schemas.openxmlformats.org/officeDocument/2006/relationships/tags" Target="../tags/tag78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7.xml"/><Relationship Id="rId2" Type="http://schemas.openxmlformats.org/officeDocument/2006/relationships/tags" Target="../tags/tag788.xml"/><Relationship Id="rId3" Type="http://schemas.openxmlformats.org/officeDocument/2006/relationships/tags" Target="../tags/tag78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0.xml"/><Relationship Id="rId2" Type="http://schemas.openxmlformats.org/officeDocument/2006/relationships/tags" Target="../tags/tag791.xml"/><Relationship Id="rId3" Type="http://schemas.openxmlformats.org/officeDocument/2006/relationships/tags" Target="../tags/tag792.xml"/><Relationship Id="rId4" Type="http://schemas.openxmlformats.org/officeDocument/2006/relationships/tags" Target="../tags/tag793.xml"/><Relationship Id="rId5" Type="http://schemas.openxmlformats.org/officeDocument/2006/relationships/tags" Target="../tags/tag794.xml"/><Relationship Id="rId6" Type="http://schemas.openxmlformats.org/officeDocument/2006/relationships/tags" Target="../tags/tag795.xml"/><Relationship Id="rId7" Type="http://schemas.openxmlformats.org/officeDocument/2006/relationships/tags" Target="../tags/tag796.xml"/><Relationship Id="rId8" Type="http://schemas.openxmlformats.org/officeDocument/2006/relationships/tags" Target="../tags/tag797.xml"/><Relationship Id="rId9" Type="http://schemas.openxmlformats.org/officeDocument/2006/relationships/tags" Target="../tags/tag798.xml"/><Relationship Id="rId10" Type="http://schemas.openxmlformats.org/officeDocument/2006/relationships/tags" Target="../tags/tag799.xml"/><Relationship Id="rId11" Type="http://schemas.openxmlformats.org/officeDocument/2006/relationships/tags" Target="../tags/tag800.xml"/><Relationship Id="rId12" Type="http://schemas.openxmlformats.org/officeDocument/2006/relationships/tags" Target="../tags/tag80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2.xml"/><Relationship Id="rId2" Type="http://schemas.openxmlformats.org/officeDocument/2006/relationships/tags" Target="../tags/tag803.xml"/><Relationship Id="rId3" Type="http://schemas.openxmlformats.org/officeDocument/2006/relationships/tags" Target="../tags/tag804.xml"/><Relationship Id="rId4" Type="http://schemas.openxmlformats.org/officeDocument/2006/relationships/tags" Target="../tags/tag80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6.xml"/><Relationship Id="rId2" Type="http://schemas.openxmlformats.org/officeDocument/2006/relationships/tags" Target="../tags/tag807.xml"/><Relationship Id="rId3" Type="http://schemas.openxmlformats.org/officeDocument/2006/relationships/tags" Target="../tags/tag808.xml"/><Relationship Id="rId4" Type="http://schemas.openxmlformats.org/officeDocument/2006/relationships/tags" Target="../tags/tag809.xml"/><Relationship Id="rId5" Type="http://schemas.openxmlformats.org/officeDocument/2006/relationships/tags" Target="../tags/tag810.xml"/><Relationship Id="rId6" Type="http://schemas.openxmlformats.org/officeDocument/2006/relationships/tags" Target="../tags/tag811.xml"/><Relationship Id="rId7" Type="http://schemas.openxmlformats.org/officeDocument/2006/relationships/tags" Target="../tags/tag812.xml"/><Relationship Id="rId8" Type="http://schemas.openxmlformats.org/officeDocument/2006/relationships/tags" Target="../tags/tag813.xml"/><Relationship Id="rId9" Type="http://schemas.openxmlformats.org/officeDocument/2006/relationships/tags" Target="../tags/tag814.xml"/><Relationship Id="rId10" Type="http://schemas.openxmlformats.org/officeDocument/2006/relationships/tags" Target="../tags/tag815.xml"/><Relationship Id="rId11" Type="http://schemas.openxmlformats.org/officeDocument/2006/relationships/tags" Target="../tags/tag816.xml"/><Relationship Id="rId12" Type="http://schemas.openxmlformats.org/officeDocument/2006/relationships/tags" Target="../tags/tag81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8.xml"/><Relationship Id="rId2" Type="http://schemas.openxmlformats.org/officeDocument/2006/relationships/tags" Target="../tags/tag819.xml"/><Relationship Id="rId3" Type="http://schemas.openxmlformats.org/officeDocument/2006/relationships/tags" Target="../tags/tag820.xml"/><Relationship Id="rId4" Type="http://schemas.openxmlformats.org/officeDocument/2006/relationships/tags" Target="../tags/tag821.xml"/><Relationship Id="rId5" Type="http://schemas.openxmlformats.org/officeDocument/2006/relationships/tags" Target="../tags/tag822.xml"/><Relationship Id="rId6" Type="http://schemas.openxmlformats.org/officeDocument/2006/relationships/tags" Target="../tags/tag823.xml"/><Relationship Id="rId7" Type="http://schemas.openxmlformats.org/officeDocument/2006/relationships/tags" Target="../tags/tag824.xml"/><Relationship Id="rId8" Type="http://schemas.openxmlformats.org/officeDocument/2006/relationships/tags" Target="../tags/tag825.xml"/><Relationship Id="rId9" Type="http://schemas.openxmlformats.org/officeDocument/2006/relationships/tags" Target="../tags/tag826.xml"/><Relationship Id="rId10" Type="http://schemas.openxmlformats.org/officeDocument/2006/relationships/tags" Target="../tags/tag827.xml"/><Relationship Id="rId11" Type="http://schemas.openxmlformats.org/officeDocument/2006/relationships/tags" Target="../tags/tag828.xml"/><Relationship Id="rId12" Type="http://schemas.openxmlformats.org/officeDocument/2006/relationships/tags" Target="../tags/tag829.xml"/><Relationship Id="rId13" Type="http://schemas.openxmlformats.org/officeDocument/2006/relationships/tags" Target="../tags/tag830.xml"/><Relationship Id="rId14" Type="http://schemas.openxmlformats.org/officeDocument/2006/relationships/tags" Target="../tags/tag831.xml"/><Relationship Id="rId15" Type="http://schemas.openxmlformats.org/officeDocument/2006/relationships/tags" Target="../tags/tag832.xml"/><Relationship Id="rId16" Type="http://schemas.openxmlformats.org/officeDocument/2006/relationships/tags" Target="../tags/tag833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4.xml"/><Relationship Id="rId2" Type="http://schemas.openxmlformats.org/officeDocument/2006/relationships/tags" Target="../tags/tag835.xml"/><Relationship Id="rId3" Type="http://schemas.openxmlformats.org/officeDocument/2006/relationships/tags" Target="../tags/tag83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7.xml"/><Relationship Id="rId2" Type="http://schemas.openxmlformats.org/officeDocument/2006/relationships/tags" Target="../tags/tag838.xml"/><Relationship Id="rId3" Type="http://schemas.openxmlformats.org/officeDocument/2006/relationships/tags" Target="../tags/tag839.xml"/><Relationship Id="rId4" Type="http://schemas.openxmlformats.org/officeDocument/2006/relationships/tags" Target="../tags/tag840.xml"/><Relationship Id="rId5" Type="http://schemas.openxmlformats.org/officeDocument/2006/relationships/tags" Target="../tags/tag841.xml"/><Relationship Id="rId6" Type="http://schemas.openxmlformats.org/officeDocument/2006/relationships/tags" Target="../tags/tag842.xml"/><Relationship Id="rId7" Type="http://schemas.openxmlformats.org/officeDocument/2006/relationships/tags" Target="../tags/tag843.xml"/><Relationship Id="rId8" Type="http://schemas.openxmlformats.org/officeDocument/2006/relationships/tags" Target="../tags/tag844.xml"/><Relationship Id="rId9" Type="http://schemas.openxmlformats.org/officeDocument/2006/relationships/tags" Target="../tags/tag845.xml"/><Relationship Id="rId10" Type="http://schemas.openxmlformats.org/officeDocument/2006/relationships/tags" Target="../tags/tag846.xml"/><Relationship Id="rId11" Type="http://schemas.openxmlformats.org/officeDocument/2006/relationships/tags" Target="../tags/tag847.xml"/><Relationship Id="rId12" Type="http://schemas.openxmlformats.org/officeDocument/2006/relationships/tags" Target="../tags/tag84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tags" Target="../tags/tag852.xml"/><Relationship Id="rId5" Type="http://schemas.openxmlformats.org/officeDocument/2006/relationships/tags" Target="../tags/tag853.xml"/><Relationship Id="rId6" Type="http://schemas.openxmlformats.org/officeDocument/2006/relationships/tags" Target="../tags/tag854.xml"/><Relationship Id="rId7" Type="http://schemas.openxmlformats.org/officeDocument/2006/relationships/tags" Target="../tags/tag855.xml"/><Relationship Id="rId8" Type="http://schemas.openxmlformats.org/officeDocument/2006/relationships/tags" Target="../tags/tag856.xml"/><Relationship Id="rId9" Type="http://schemas.openxmlformats.org/officeDocument/2006/relationships/tags" Target="../tags/tag857.xml"/><Relationship Id="rId10" Type="http://schemas.openxmlformats.org/officeDocument/2006/relationships/tags" Target="../tags/tag858.xml"/><Relationship Id="rId11" Type="http://schemas.openxmlformats.org/officeDocument/2006/relationships/tags" Target="../tags/tag859.xml"/><Relationship Id="rId12" Type="http://schemas.openxmlformats.org/officeDocument/2006/relationships/tags" Target="../tags/tag86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1.xml"/><Relationship Id="rId2" Type="http://schemas.openxmlformats.org/officeDocument/2006/relationships/tags" Target="../tags/tag862.xml"/><Relationship Id="rId3" Type="http://schemas.openxmlformats.org/officeDocument/2006/relationships/tags" Target="../tags/tag863.xml"/><Relationship Id="rId4" Type="http://schemas.openxmlformats.org/officeDocument/2006/relationships/tags" Target="../tags/tag864.xml"/><Relationship Id="rId5" Type="http://schemas.openxmlformats.org/officeDocument/2006/relationships/tags" Target="../tags/tag865.xml"/><Relationship Id="rId6" Type="http://schemas.openxmlformats.org/officeDocument/2006/relationships/tags" Target="../tags/tag866.xml"/><Relationship Id="rId7" Type="http://schemas.openxmlformats.org/officeDocument/2006/relationships/tags" Target="../tags/tag867.xml"/><Relationship Id="rId8" Type="http://schemas.openxmlformats.org/officeDocument/2006/relationships/tags" Target="../tags/tag868.xml"/><Relationship Id="rId9" Type="http://schemas.openxmlformats.org/officeDocument/2006/relationships/tags" Target="../tags/tag869.xml"/><Relationship Id="rId10" Type="http://schemas.openxmlformats.org/officeDocument/2006/relationships/tags" Target="../tags/tag870.xml"/><Relationship Id="rId11" Type="http://schemas.openxmlformats.org/officeDocument/2006/relationships/tags" Target="../tags/tag871.xml"/><Relationship Id="rId12" Type="http://schemas.openxmlformats.org/officeDocument/2006/relationships/tags" Target="../tags/tag87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3.xml"/><Relationship Id="rId2" Type="http://schemas.openxmlformats.org/officeDocument/2006/relationships/tags" Target="../tags/tag874.xml"/><Relationship Id="rId3" Type="http://schemas.openxmlformats.org/officeDocument/2006/relationships/tags" Target="../tags/tag875.xml"/><Relationship Id="rId4" Type="http://schemas.openxmlformats.org/officeDocument/2006/relationships/tags" Target="../tags/tag876.xml"/><Relationship Id="rId5" Type="http://schemas.openxmlformats.org/officeDocument/2006/relationships/tags" Target="../tags/tag877.xml"/><Relationship Id="rId6" Type="http://schemas.openxmlformats.org/officeDocument/2006/relationships/tags" Target="../tags/tag878.xml"/><Relationship Id="rId7" Type="http://schemas.openxmlformats.org/officeDocument/2006/relationships/tags" Target="../tags/tag879.xml"/><Relationship Id="rId8" Type="http://schemas.openxmlformats.org/officeDocument/2006/relationships/tags" Target="../tags/tag880.xml"/><Relationship Id="rId9" Type="http://schemas.openxmlformats.org/officeDocument/2006/relationships/tags" Target="../tags/tag881.xml"/><Relationship Id="rId10" Type="http://schemas.openxmlformats.org/officeDocument/2006/relationships/tags" Target="../tags/tag882.xml"/><Relationship Id="rId11" Type="http://schemas.openxmlformats.org/officeDocument/2006/relationships/tags" Target="../tags/tag883.xml"/><Relationship Id="rId12" Type="http://schemas.openxmlformats.org/officeDocument/2006/relationships/tags" Target="../tags/tag88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5.xml"/><Relationship Id="rId2" Type="http://schemas.openxmlformats.org/officeDocument/2006/relationships/tags" Target="../tags/tag886.xml"/><Relationship Id="rId3" Type="http://schemas.openxmlformats.org/officeDocument/2006/relationships/tags" Target="../tags/tag88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8.xml"/><Relationship Id="rId2" Type="http://schemas.openxmlformats.org/officeDocument/2006/relationships/tags" Target="../tags/tag889.xml"/><Relationship Id="rId3" Type="http://schemas.openxmlformats.org/officeDocument/2006/relationships/tags" Target="../tags/tag890.xml"/><Relationship Id="rId4" Type="http://schemas.openxmlformats.org/officeDocument/2006/relationships/tags" Target="../tags/tag891.xml"/><Relationship Id="rId5" Type="http://schemas.openxmlformats.org/officeDocument/2006/relationships/tags" Target="../tags/tag892.xml"/><Relationship Id="rId6" Type="http://schemas.openxmlformats.org/officeDocument/2006/relationships/tags" Target="../tags/tag893.xml"/><Relationship Id="rId7" Type="http://schemas.openxmlformats.org/officeDocument/2006/relationships/tags" Target="../tags/tag894.xml"/><Relationship Id="rId8" Type="http://schemas.openxmlformats.org/officeDocument/2006/relationships/tags" Target="../tags/tag895.xml"/><Relationship Id="rId9" Type="http://schemas.openxmlformats.org/officeDocument/2006/relationships/tags" Target="../tags/tag896.xml"/><Relationship Id="rId10" Type="http://schemas.openxmlformats.org/officeDocument/2006/relationships/tags" Target="../tags/tag897.xml"/><Relationship Id="rId11" Type="http://schemas.openxmlformats.org/officeDocument/2006/relationships/tags" Target="../tags/tag898.xml"/><Relationship Id="rId12" Type="http://schemas.openxmlformats.org/officeDocument/2006/relationships/tags" Target="../tags/tag89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0.xml"/><Relationship Id="rId2" Type="http://schemas.openxmlformats.org/officeDocument/2006/relationships/tags" Target="../tags/tag901.xml"/><Relationship Id="rId3" Type="http://schemas.openxmlformats.org/officeDocument/2006/relationships/tags" Target="../tags/tag902.xml"/><Relationship Id="rId4" Type="http://schemas.openxmlformats.org/officeDocument/2006/relationships/tags" Target="../tags/tag903.xml"/><Relationship Id="rId5" Type="http://schemas.openxmlformats.org/officeDocument/2006/relationships/tags" Target="../tags/tag904.xml"/><Relationship Id="rId6" Type="http://schemas.openxmlformats.org/officeDocument/2006/relationships/tags" Target="../tags/tag905.xml"/><Relationship Id="rId7" Type="http://schemas.openxmlformats.org/officeDocument/2006/relationships/tags" Target="../tags/tag906.xml"/><Relationship Id="rId8" Type="http://schemas.openxmlformats.org/officeDocument/2006/relationships/tags" Target="../tags/tag907.xml"/><Relationship Id="rId9" Type="http://schemas.openxmlformats.org/officeDocument/2006/relationships/tags" Target="../tags/tag908.xml"/><Relationship Id="rId10" Type="http://schemas.openxmlformats.org/officeDocument/2006/relationships/tags" Target="../tags/tag909.xml"/><Relationship Id="rId11" Type="http://schemas.openxmlformats.org/officeDocument/2006/relationships/tags" Target="../tags/tag910.xml"/><Relationship Id="rId12" Type="http://schemas.openxmlformats.org/officeDocument/2006/relationships/tags" Target="../tags/tag91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2.xml"/><Relationship Id="rId2" Type="http://schemas.openxmlformats.org/officeDocument/2006/relationships/tags" Target="../tags/tag913.xml"/><Relationship Id="rId3" Type="http://schemas.openxmlformats.org/officeDocument/2006/relationships/tags" Target="../tags/tag914.xml"/><Relationship Id="rId4" Type="http://schemas.openxmlformats.org/officeDocument/2006/relationships/tags" Target="../tags/tag915.xml"/><Relationship Id="rId5" Type="http://schemas.openxmlformats.org/officeDocument/2006/relationships/tags" Target="../tags/tag916.xml"/><Relationship Id="rId6" Type="http://schemas.openxmlformats.org/officeDocument/2006/relationships/tags" Target="../tags/tag917.xml"/><Relationship Id="rId7" Type="http://schemas.openxmlformats.org/officeDocument/2006/relationships/tags" Target="../tags/tag918.xml"/><Relationship Id="rId8" Type="http://schemas.openxmlformats.org/officeDocument/2006/relationships/tags" Target="../tags/tag919.xml"/><Relationship Id="rId9" Type="http://schemas.openxmlformats.org/officeDocument/2006/relationships/tags" Target="../tags/tag920.xml"/><Relationship Id="rId10" Type="http://schemas.openxmlformats.org/officeDocument/2006/relationships/tags" Target="../tags/tag921.xml"/><Relationship Id="rId11" Type="http://schemas.openxmlformats.org/officeDocument/2006/relationships/tags" Target="../tags/tag922.xml"/><Relationship Id="rId12" Type="http://schemas.openxmlformats.org/officeDocument/2006/relationships/tags" Target="../tags/tag92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4.xml"/><Relationship Id="rId2" Type="http://schemas.openxmlformats.org/officeDocument/2006/relationships/tags" Target="../tags/tag925.xml"/><Relationship Id="rId3" Type="http://schemas.openxmlformats.org/officeDocument/2006/relationships/tags" Target="../tags/tag926.xml"/><Relationship Id="rId4" Type="http://schemas.openxmlformats.org/officeDocument/2006/relationships/tags" Target="../tags/tag927.xml"/><Relationship Id="rId5" Type="http://schemas.openxmlformats.org/officeDocument/2006/relationships/tags" Target="../tags/tag928.xml"/><Relationship Id="rId6" Type="http://schemas.openxmlformats.org/officeDocument/2006/relationships/tags" Target="../tags/tag929.xml"/><Relationship Id="rId7" Type="http://schemas.openxmlformats.org/officeDocument/2006/relationships/tags" Target="../tags/tag930.xml"/><Relationship Id="rId8" Type="http://schemas.openxmlformats.org/officeDocument/2006/relationships/tags" Target="../tags/tag931.xml"/><Relationship Id="rId9" Type="http://schemas.openxmlformats.org/officeDocument/2006/relationships/tags" Target="../tags/tag932.xml"/><Relationship Id="rId10" Type="http://schemas.openxmlformats.org/officeDocument/2006/relationships/tags" Target="../tags/tag933.xml"/><Relationship Id="rId11" Type="http://schemas.openxmlformats.org/officeDocument/2006/relationships/tags" Target="../tags/tag934.xml"/><Relationship Id="rId12" Type="http://schemas.openxmlformats.org/officeDocument/2006/relationships/tags" Target="../tags/tag93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6.xml"/><Relationship Id="rId2" Type="http://schemas.openxmlformats.org/officeDocument/2006/relationships/tags" Target="../tags/tag937.xml"/><Relationship Id="rId3" Type="http://schemas.openxmlformats.org/officeDocument/2006/relationships/tags" Target="../tags/tag93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9.xml"/><Relationship Id="rId2" Type="http://schemas.openxmlformats.org/officeDocument/2006/relationships/tags" Target="../tags/tag940.xml"/><Relationship Id="rId3" Type="http://schemas.openxmlformats.org/officeDocument/2006/relationships/tags" Target="../tags/tag941.xml"/><Relationship Id="rId4" Type="http://schemas.openxmlformats.org/officeDocument/2006/relationships/tags" Target="../tags/tag942.xml"/><Relationship Id="rId5" Type="http://schemas.openxmlformats.org/officeDocument/2006/relationships/tags" Target="../tags/tag943.xml"/><Relationship Id="rId6" Type="http://schemas.openxmlformats.org/officeDocument/2006/relationships/tags" Target="../tags/tag944.xml"/><Relationship Id="rId7" Type="http://schemas.openxmlformats.org/officeDocument/2006/relationships/tags" Target="../tags/tag945.xml"/><Relationship Id="rId8" Type="http://schemas.openxmlformats.org/officeDocument/2006/relationships/tags" Target="../tags/tag946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47.xml"/><Relationship Id="rId2" Type="http://schemas.openxmlformats.org/officeDocument/2006/relationships/tags" Target="../tags/tag948.xml"/><Relationship Id="rId3" Type="http://schemas.openxmlformats.org/officeDocument/2006/relationships/tags" Target="../tags/tag949.xml"/><Relationship Id="rId4" Type="http://schemas.openxmlformats.org/officeDocument/2006/relationships/tags" Target="../tags/tag950.xml"/><Relationship Id="rId5" Type="http://schemas.openxmlformats.org/officeDocument/2006/relationships/tags" Target="../tags/tag951.xml"/><Relationship Id="rId6" Type="http://schemas.openxmlformats.org/officeDocument/2006/relationships/tags" Target="../tags/tag952.xml"/><Relationship Id="rId7" Type="http://schemas.openxmlformats.org/officeDocument/2006/relationships/tags" Target="../tags/tag953.xml"/><Relationship Id="rId8" Type="http://schemas.openxmlformats.org/officeDocument/2006/relationships/tags" Target="../tags/tag954.xml"/><Relationship Id="rId9" Type="http://schemas.openxmlformats.org/officeDocument/2006/relationships/tags" Target="../tags/tag955.xml"/><Relationship Id="rId10" Type="http://schemas.openxmlformats.org/officeDocument/2006/relationships/tags" Target="../tags/tag956.xml"/><Relationship Id="rId11" Type="http://schemas.openxmlformats.org/officeDocument/2006/relationships/tags" Target="../tags/tag957.xml"/><Relationship Id="rId12" Type="http://schemas.openxmlformats.org/officeDocument/2006/relationships/tags" Target="../tags/tag95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59.xml"/><Relationship Id="rId2" Type="http://schemas.openxmlformats.org/officeDocument/2006/relationships/tags" Target="../tags/tag960.xml"/><Relationship Id="rId3" Type="http://schemas.openxmlformats.org/officeDocument/2006/relationships/tags" Target="../tags/tag961.xml"/><Relationship Id="rId4" Type="http://schemas.openxmlformats.org/officeDocument/2006/relationships/tags" Target="../tags/tag962.xml"/><Relationship Id="rId5" Type="http://schemas.openxmlformats.org/officeDocument/2006/relationships/tags" Target="../tags/tag963.xml"/><Relationship Id="rId6" Type="http://schemas.openxmlformats.org/officeDocument/2006/relationships/tags" Target="../tags/tag964.xml"/><Relationship Id="rId7" Type="http://schemas.openxmlformats.org/officeDocument/2006/relationships/tags" Target="../tags/tag965.xml"/><Relationship Id="rId8" Type="http://schemas.openxmlformats.org/officeDocument/2006/relationships/tags" Target="../tags/tag966.xml"/><Relationship Id="rId9" Type="http://schemas.openxmlformats.org/officeDocument/2006/relationships/tags" Target="../tags/tag967.xml"/><Relationship Id="rId10" Type="http://schemas.openxmlformats.org/officeDocument/2006/relationships/tags" Target="../tags/tag968.xml"/><Relationship Id="rId11" Type="http://schemas.openxmlformats.org/officeDocument/2006/relationships/tags" Target="../tags/tag969.xml"/><Relationship Id="rId12" Type="http://schemas.openxmlformats.org/officeDocument/2006/relationships/tags" Target="../tags/tag970.xml"/><Relationship Id="rId13" Type="http://schemas.openxmlformats.org/officeDocument/2006/relationships/tags" Target="../tags/tag971.xml"/><Relationship Id="rId14" Type="http://schemas.openxmlformats.org/officeDocument/2006/relationships/tags" Target="../tags/tag972.xml"/><Relationship Id="rId15" Type="http://schemas.openxmlformats.org/officeDocument/2006/relationships/tags" Target="../tags/tag973.xml"/><Relationship Id="rId16" Type="http://schemas.openxmlformats.org/officeDocument/2006/relationships/tags" Target="../tags/tag974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75.xml"/><Relationship Id="rId2" Type="http://schemas.openxmlformats.org/officeDocument/2006/relationships/tags" Target="../tags/tag976.xml"/><Relationship Id="rId3" Type="http://schemas.openxmlformats.org/officeDocument/2006/relationships/tags" Target="../tags/tag977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78.xml"/><Relationship Id="rId2" Type="http://schemas.openxmlformats.org/officeDocument/2006/relationships/tags" Target="../tags/tag979.xml"/><Relationship Id="rId3" Type="http://schemas.openxmlformats.org/officeDocument/2006/relationships/tags" Target="../tags/tag980.xml"/><Relationship Id="rId4" Type="http://schemas.openxmlformats.org/officeDocument/2006/relationships/tags" Target="../tags/tag981.xml"/><Relationship Id="rId5" Type="http://schemas.openxmlformats.org/officeDocument/2006/relationships/tags" Target="../tags/tag982.xml"/><Relationship Id="rId6" Type="http://schemas.openxmlformats.org/officeDocument/2006/relationships/tags" Target="../tags/tag983.xml"/><Relationship Id="rId7" Type="http://schemas.openxmlformats.org/officeDocument/2006/relationships/tags" Target="../tags/tag984.xml"/><Relationship Id="rId8" Type="http://schemas.openxmlformats.org/officeDocument/2006/relationships/tags" Target="../tags/tag985.xml"/><Relationship Id="rId9" Type="http://schemas.openxmlformats.org/officeDocument/2006/relationships/tags" Target="../tags/tag986.xml"/><Relationship Id="rId10" Type="http://schemas.openxmlformats.org/officeDocument/2006/relationships/tags" Target="../tags/tag987.xml"/><Relationship Id="rId11" Type="http://schemas.openxmlformats.org/officeDocument/2006/relationships/tags" Target="../tags/tag988.xml"/><Relationship Id="rId12" Type="http://schemas.openxmlformats.org/officeDocument/2006/relationships/tags" Target="../tags/tag98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990.xml"/><Relationship Id="rId2" Type="http://schemas.openxmlformats.org/officeDocument/2006/relationships/tags" Target="../tags/tag991.xml"/><Relationship Id="rId3" Type="http://schemas.openxmlformats.org/officeDocument/2006/relationships/tags" Target="../tags/tag992.xml"/><Relationship Id="rId4" Type="http://schemas.openxmlformats.org/officeDocument/2006/relationships/tags" Target="../tags/tag993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994.xml"/><Relationship Id="rId2" Type="http://schemas.openxmlformats.org/officeDocument/2006/relationships/tags" Target="../tags/tag995.xml"/><Relationship Id="rId3" Type="http://schemas.openxmlformats.org/officeDocument/2006/relationships/tags" Target="../tags/tag996.xml"/><Relationship Id="rId4" Type="http://schemas.openxmlformats.org/officeDocument/2006/relationships/tags" Target="../tags/tag997.xml"/><Relationship Id="rId5" Type="http://schemas.openxmlformats.org/officeDocument/2006/relationships/tags" Target="../tags/tag998.xml"/><Relationship Id="rId6" Type="http://schemas.openxmlformats.org/officeDocument/2006/relationships/tags" Target="../tags/tag999.xml"/><Relationship Id="rId7" Type="http://schemas.openxmlformats.org/officeDocument/2006/relationships/tags" Target="../tags/tag1000.xml"/><Relationship Id="rId8" Type="http://schemas.openxmlformats.org/officeDocument/2006/relationships/tags" Target="../tags/tag1001.xml"/><Relationship Id="rId9" Type="http://schemas.openxmlformats.org/officeDocument/2006/relationships/tags" Target="../tags/tag1002.xml"/><Relationship Id="rId10" Type="http://schemas.openxmlformats.org/officeDocument/2006/relationships/tags" Target="../tags/tag1003.xml"/><Relationship Id="rId11" Type="http://schemas.openxmlformats.org/officeDocument/2006/relationships/tags" Target="../tags/tag1004.xml"/><Relationship Id="rId12" Type="http://schemas.openxmlformats.org/officeDocument/2006/relationships/tags" Target="../tags/tag1005.xml"/><Relationship Id="rId13" Type="http://schemas.openxmlformats.org/officeDocument/2006/relationships/tags" Target="../tags/tag1006.xml"/><Relationship Id="rId14" Type="http://schemas.openxmlformats.org/officeDocument/2006/relationships/tags" Target="../tags/tag1007.xml"/><Relationship Id="rId15" Type="http://schemas.openxmlformats.org/officeDocument/2006/relationships/tags" Target="../tags/tag1008.xml"/><Relationship Id="rId16" Type="http://schemas.openxmlformats.org/officeDocument/2006/relationships/tags" Target="../tags/tag1009.xml"/><Relationship Id="rId17" Type="http://schemas.openxmlformats.org/officeDocument/2006/relationships/tags" Target="../tags/tag1010.xml"/><Relationship Id="rId18" Type="http://schemas.openxmlformats.org/officeDocument/2006/relationships/tags" Target="../tags/tag1011.xml"/><Relationship Id="rId19" Type="http://schemas.openxmlformats.org/officeDocument/2006/relationships/tags" Target="../tags/tag1012.xml"/><Relationship Id="rId20" Type="http://schemas.openxmlformats.org/officeDocument/2006/relationships/tags" Target="../tags/tag1013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1014.xml"/><Relationship Id="rId2" Type="http://schemas.openxmlformats.org/officeDocument/2006/relationships/tags" Target="../tags/tag1015.xml"/><Relationship Id="rId3" Type="http://schemas.openxmlformats.org/officeDocument/2006/relationships/tags" Target="../tags/tag1016.xml"/><Relationship Id="rId4" Type="http://schemas.openxmlformats.org/officeDocument/2006/relationships/tags" Target="../tags/tag1017.xml"/><Relationship Id="rId5" Type="http://schemas.openxmlformats.org/officeDocument/2006/relationships/tags" Target="../tags/tag1018.xml"/><Relationship Id="rId6" Type="http://schemas.openxmlformats.org/officeDocument/2006/relationships/tags" Target="../tags/tag1019.xml"/><Relationship Id="rId7" Type="http://schemas.openxmlformats.org/officeDocument/2006/relationships/tags" Target="../tags/tag1020.xml"/><Relationship Id="rId8" Type="http://schemas.openxmlformats.org/officeDocument/2006/relationships/tags" Target="../tags/tag1021.xml"/><Relationship Id="rId9" Type="http://schemas.openxmlformats.org/officeDocument/2006/relationships/tags" Target="../tags/tag1022.xml"/><Relationship Id="rId10" Type="http://schemas.openxmlformats.org/officeDocument/2006/relationships/tags" Target="../tags/tag1023.xml"/><Relationship Id="rId11" Type="http://schemas.openxmlformats.org/officeDocument/2006/relationships/tags" Target="../tags/tag1024.xml"/><Relationship Id="rId12" Type="http://schemas.openxmlformats.org/officeDocument/2006/relationships/tags" Target="../tags/tag1025.xml"/><Relationship Id="rId13" Type="http://schemas.openxmlformats.org/officeDocument/2006/relationships/tags" Target="../tags/tag1026.xml"/><Relationship Id="rId14" Type="http://schemas.openxmlformats.org/officeDocument/2006/relationships/tags" Target="../tags/tag1027.xml"/><Relationship Id="rId15" Type="http://schemas.openxmlformats.org/officeDocument/2006/relationships/tags" Target="../tags/tag1028.xml"/><Relationship Id="rId16" Type="http://schemas.openxmlformats.org/officeDocument/2006/relationships/tags" Target="../tags/tag1029.xml"/><Relationship Id="rId17" Type="http://schemas.openxmlformats.org/officeDocument/2006/relationships/tags" Target="../tags/tag1030.xml"/><Relationship Id="rId18" Type="http://schemas.openxmlformats.org/officeDocument/2006/relationships/tags" Target="../tags/tag1031.xml"/><Relationship Id="rId19" Type="http://schemas.openxmlformats.org/officeDocument/2006/relationships/tags" Target="../tags/tag1032.xml"/><Relationship Id="rId20" Type="http://schemas.openxmlformats.org/officeDocument/2006/relationships/tags" Target="../tags/tag1033.xml"/><Relationship Id="rId21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1034.xml"/><Relationship Id="rId2" Type="http://schemas.openxmlformats.org/officeDocument/2006/relationships/tags" Target="../tags/tag1035.xml"/><Relationship Id="rId3" Type="http://schemas.openxmlformats.org/officeDocument/2006/relationships/tags" Target="../tags/tag103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煤炭与采矿行业市场分析及2024年投资前景预测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煤炭与采矿行业概述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煤炭与采矿行业市场分析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煤炭与采矿行业技术发展现状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煤炭与采矿行业投资前景预测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煤炭与采矿行业未来发展趋势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煤炭与采矿行业案例分析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煤炭与采矿行业概述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510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行业特点：资源密集型、资本密集型、技术密集型等特点，需要大量的资金、技术和设备投入。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煤炭与采矿行业定义：指从地层中开采出煤炭及其他矿产资源的行业，是国民经济的重要组成部分。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行业分类：按照矿产资源的不同，煤炭与采矿行业可分为煤炭开采和金属、非金属采矿等子行业。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行业地位：煤炭与采矿行业是国家能源安全的重要保障，也是国家经济发展的重要支撑。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行业历史发展概况</a:t>
            </a:r>
            <a:endParaRPr altLang="en-US" lang="zh-CN"/>
          </a:p>
        </p:txBody>
      </p:sp>
      <p:sp>
        <p:nvSpPr>
          <p:cNvPr id="10513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煤炭与采矿行业的起源可以追溯到古代，当时主要用于手工开采和简单加工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工业化进程推动了煤炭与采矿行业的快速发展，成为重要的能源和原材料产业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近年来，随着环保要求的提高和新能源的崛起，煤炭与采矿行业面临转型和升级的压力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未来，煤炭与采矿行业将朝着智能化、绿色化、可持续化的方向发展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516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中国煤炭市场规模：约XX亿吨，价值约XX亿美元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全球煤炭市场规模：约XX亿吨，价值约XX亿美元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全球采矿市场规模：约XX亿吨，价值约XX亿美元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中国采矿市场规模：约XX亿吨，价值约XX亿美元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519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9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煤炭与采矿行业概述：介绍煤炭与采矿行业的历史、现状和未来发展趋势。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9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9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行业发展趋势：分析煤炭与采矿行业的未来发展方向和趋势，包括技术进步、政策调整、市场需求等方面的变化。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9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9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行业市场规模：介绍煤炭与采矿行业的市场规模和增长速度，分析市场需求的潜力和空间。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9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9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行业竞争格局：分析煤炭与采矿行业的竞争格局和主要竞争者，探讨行业内的竞争态势和发展趋势。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煤炭与采矿行业市场分析</a:t>
            </a:r>
            <a:endParaRPr altLang="en-US" lang="zh-CN"/>
          </a:p>
        </p:txBody>
      </p:sp>
      <p:sp>
        <p:nvSpPr>
          <p:cNvPr id="105226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527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煤炭需求量持续增长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采矿业发展潜力巨大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市场需求结构变化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煤炭需求与经济增长密切相关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5303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煤炭与采矿行业的市场规模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市场竞争格局分析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行业内的主要企业及其市场份额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行业内的竞争趋势和未来发展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行业痛点与机遇</a:t>
            </a:r>
            <a:endParaRPr altLang="en-US" lang="zh-CN"/>
          </a:p>
        </p:txBody>
      </p:sp>
      <p:sp>
        <p:nvSpPr>
          <p:cNvPr id="105333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痛点：煤炭与采矿行业面临资源枯竭、环境污染、安全生产等方面的挑战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3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3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3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机遇：随着能源结构的转型和技术的进步，煤炭与采矿行业将迎来新的发展机遇，如清洁能源、智能化采矿等方面的应用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4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4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4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政策支持：政府对能源结构的调整和对环保要求的提高，将为煤炭与采矿行业带来政策支持和市场机遇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4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4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5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市场需求：随着经济的发展和人口的增长，煤炭与采矿行业市场需求将继续保持稳定增长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5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5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行业政策环境分析</a:t>
            </a:r>
            <a:endParaRPr altLang="en-US" lang="zh-CN"/>
          </a:p>
        </p:txBody>
      </p:sp>
      <p:sp>
        <p:nvSpPr>
          <p:cNvPr id="10536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行业政策环境分析方法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煤炭与采矿行业政策概述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政策对行业发展的影响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政策环境对投资的影响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煤炭与采矿行业技术发展现状</a:t>
            </a:r>
            <a:endParaRPr altLang="en-US" lang="zh-CN"/>
          </a:p>
        </p:txBody>
      </p:sp>
      <p:sp>
        <p:nvSpPr>
          <p:cNvPr id="10539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采矿技术发展现状</a:t>
            </a:r>
            <a:endParaRPr altLang="en-US" lang="zh-CN"/>
          </a:p>
        </p:txBody>
      </p:sp>
      <p:sp>
        <p:nvSpPr>
          <p:cNvPr id="10544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42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2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自动化采矿技术：提高采矿效率，降低人工成本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4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42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3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智能采矿技术：实现远程控制，提高安全性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4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43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绿色采矿技术：减少环境污染，实现可持续发展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43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44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4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无人采矿技术：提高采矿作业安全性，降低事故率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煤炭开采技术发展现状</a:t>
            </a:r>
            <a:endParaRPr altLang="en-US" lang="zh-CN"/>
          </a:p>
        </p:txBody>
      </p:sp>
      <p:sp>
        <p:nvSpPr>
          <p:cNvPr id="105473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智能化开采：利用先进技术实现自动化、智能化开采，提高生产效率和安全性。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3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3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绿色开采：采用环保技术，降低对环境的影响，实现可持续发展。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4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4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无人化开采：通过远程控制等技术手段，实现无人开采，提高生产效率。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4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4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多元化开采：针对不同煤层和地质条件，采用多种开采方式和技术手段，提高开采效率和质量。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5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智能化技术应用现状</a:t>
            </a:r>
            <a:endParaRPr altLang="en-US" lang="zh-CN"/>
          </a:p>
        </p:txBody>
      </p:sp>
      <p:sp>
        <p:nvSpPr>
          <p:cNvPr id="105504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4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4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自动化采煤技术：提高采煤效率，降低人工成本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04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4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5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智能矿山系统：实现矿山的全面感知、自动操控和智能管理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05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5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5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无人驾驶运输车辆：提高运输安全和效率，减少人工干预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05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6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6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智能化安全监控：实时监测矿山的各种安全参数，预防事故发生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技术发展趋势与展望</a:t>
            </a:r>
            <a:endParaRPr altLang="en-US" lang="zh-CN"/>
          </a:p>
        </p:txBody>
      </p:sp>
      <p:sp>
        <p:nvSpPr>
          <p:cNvPr id="10553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35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5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自动化和智能化技术：提高采矿效率和安全性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3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35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6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清洁能源技术：降低煤炭开采对环境的影响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3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36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物联网和大数据技术：实现煤炭供应链的智能化管理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36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37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7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新型采矿技术和装备：提高煤炭资源的开采效率和质量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煤炭与采矿行业投资前景预测</a:t>
            </a:r>
            <a:endParaRPr altLang="en-US" lang="zh-CN"/>
          </a:p>
        </p:txBody>
      </p:sp>
      <p:sp>
        <p:nvSpPr>
          <p:cNvPr id="10556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5612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2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2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政策环境：政府对煤炭与采矿行业的政策支持力度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12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2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3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经济环境：国内外经济形势对煤炭与采矿行业的影响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13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3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3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技术环境：采矿技术的进步和创新对投资前景的推动作用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13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4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4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市场环境：煤炭与采矿行业的市场需求和竞争格局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564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4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政策风险：政府对煤炭和采矿行业的政策变化可能对投资产生影响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市场风险：煤炭和采矿市场的供需变化可能导致价格波动，影响投资收益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安全风险：采矿行业的安全事故可能对企业的生产和投资产生重大影响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技术风险：采矿技术的更新和变革可能对现有投资产生冲击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567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煤炭与采矿行业市场分析：未来几年煤炭需求将持续增长，采矿业将迎来更多投资机会。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4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政策支持：政府将加大对煤炭和采矿行业的支持力度，为投资者提供更多政策保障。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5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技术创新：随着科技的不断进步，采矿技术和设备将不断更新换代，提高生产效率和安全性，为投资者带来更多收益。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5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产业链完善：煤炭和采矿行业产业链不断完善，从开采、加工到销售等环节将更加成熟，为投资者提供更多商业机会。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6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705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05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705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关注政策变化：关注政府对煤炭和采矿行业的政策，了解未来发展方向和趋势。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05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06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深入研究市场：了解市场需求和竞争格局，掌握行业动态和最新技术。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6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06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06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多元化投资：不要把所有鸡蛋放在一个篮子里，分散投资以降低风险。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6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07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07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注重环保和可持续发展：在投资过程中注重环境保护和可持续发展，符合未来市场需求和趋势。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煤炭与采矿行业未来发展趋势</a:t>
            </a:r>
            <a:endParaRPr altLang="en-US" lang="zh-CN"/>
          </a:p>
        </p:txBody>
      </p:sp>
      <p:sp>
        <p:nvSpPr>
          <p:cNvPr id="10573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5782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82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82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82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82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技术创新推动行业升级：新技术和新工艺的应用将提高采矿效率和安全性，降低生产成本，推动煤炭和采矿行业的升级。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83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煤炭需求持续增长：随着全球经济的发展和人口的增长，煤炭作为主要的能源来源，需求量将持续增长。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83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环保法规趋严：随着全球环保意识的提高，各国政府将加强环保法规的制定和执行，推动煤炭和采矿行业的绿色发展。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83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智能化和自动化趋势：智能化和自动化技术的应用将进一步提高采矿效率和安全性，降低人工成本，改变传统采矿模式。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20" name="标题 1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100000"/>
          </a:bodyPr>
          <a:p>
            <a:r>
              <a:rPr altLang="en-US" lang="zh-CN"/>
              <a:t>技术发展趋势预测</a:t>
            </a:r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企业竞争格局变化预测</a:t>
            </a:r>
            <a:endParaRPr altLang="en-US" lang="zh-CN"/>
          </a:p>
        </p:txBody>
      </p:sp>
      <p:sp>
        <p:nvSpPr>
          <p:cNvPr id="10584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煤炭与采矿行业企业数量增加，竞争加剧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大型企业通过兼并重组，提高市场份额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环保政策趋严，小型企业面临生存压力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智能化、绿色化发展成为行业趋势，技术领先型企业将获得竞争优势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市场容量增长预测</a:t>
            </a:r>
            <a:endParaRPr altLang="en-US" lang="zh-CN"/>
          </a:p>
        </p:txBody>
      </p:sp>
      <p:sp>
        <p:nvSpPr>
          <p:cNvPr id="10587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煤炭和采矿业市场容量增长将受到环保政策、能源结构调整等因素的影响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煤炭需求量持续增长，预计到2024年全球煤炭需求量将达到约80亿吨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采矿业市场容量不断扩大，预计未来几年将有更多投资进入该领域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技术进步和智能化采矿将推动采矿业市场容量的增长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3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煤炭与采矿行业案例分析</a:t>
            </a:r>
            <a:endParaRPr altLang="en-US" lang="zh-CN"/>
          </a:p>
        </p:txBody>
      </p:sp>
      <p:sp>
        <p:nvSpPr>
          <p:cNvPr id="105903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4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成功企业案例分析</a:t>
            </a:r>
            <a:endParaRPr altLang="en-US" lang="zh-CN"/>
          </a:p>
        </p:txBody>
      </p:sp>
      <p:sp>
        <p:nvSpPr>
          <p:cNvPr id="10594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949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49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山西焦煤集团：通过技术创新和资源整合，实现高效生产和环保达标，成为国内煤炭行业的佼佼者。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4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950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50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中国神华能源：以煤炭采掘、发电、铁路、港口、航运、煤化工一体化经营为主，是国内煤炭行业的龙头企业之一。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5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950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陕西煤业化工集团：通过资源整合和技术升级，实现煤炭的高效生产和销售，同时在煤化工和煤基新材料领域也有显著成绩。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50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5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951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51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兖矿集团：以煤炭采掘、煤化工、发电、铁路、港口等为主营业务，是国内煤炭行业的重点企业之一。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失败企业案例分析</a:t>
            </a:r>
            <a:endParaRPr altLang="en-US" lang="zh-CN"/>
          </a:p>
        </p:txBody>
      </p:sp>
      <p:sp>
        <p:nvSpPr>
          <p:cNvPr id="10598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山西焦煤集团：因过度开采和环保问题导致企业陷入困境。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8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陕西煤业化工集团：因管理不善和资源枯竭导致企业破产重组。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8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兖州煤业：因煤炭品质下降和市场需求下滑导致企业亏损严重。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8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山西煤炭运销集团：因债务问题和经营不善导致企业破产清算。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0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国内外企业对比分析</a:t>
            </a:r>
            <a:endParaRPr altLang="en-US" lang="zh-CN"/>
          </a:p>
        </p:txBody>
      </p:sp>
      <p:sp>
        <p:nvSpPr>
          <p:cNvPr id="10600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国内煤炭与采矿企业概况：规模、产能、技术水平等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国内外企业优劣势对比：资源、技术、市场、政策等方面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1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国内外企业合作与竞争关系：合作项目、竞争态势、市场格局等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国际煤炭与采矿企业概况：规模、产能、技术水平等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4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案例总结与启示</a:t>
            </a:r>
            <a:endParaRPr altLang="en-US" lang="zh-CN"/>
          </a:p>
        </p:txBody>
      </p:sp>
      <p:sp>
        <p:nvSpPr>
          <p:cNvPr id="10604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案例选择：选取具有代表性的煤炭与采矿企业，如山西焦煤、中国神华等。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案例总结：总结各案例的亮点和不足，提炼出行业发展的规律和趋势。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4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启示：根据案例分析结果，提出对煤炭与采矿行业未来发展的建议和启示，如加强技术创新、优化产业结构等。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案例分析：分析企业在市场中的竞争优势、经营策略、技术创新等方面的表现。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74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74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8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3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8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3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7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7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3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36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2024-01-04T23:32:59Z</dcterms:created>
  <dcterms:modified xsi:type="dcterms:W3CDTF">2024-01-04T23:32:59Z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ad246f1716b54b268b8ecb151e8a087b_21</vt:lpwstr>
  </property>
</Properties>
</file>