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296" r:id="rId1"/>
    <p:sldMasterId id="2147484333" r:id="rId2"/>
  </p:sldMasterIdLst>
  <p:notesMasterIdLst>
    <p:notesMasterId r:id="rId3"/>
  </p:notesMasterIdLst>
  <p:sldIdLst>
    <p:sldId id="563" r:id="rId4"/>
    <p:sldId id="567" r:id="rId5"/>
    <p:sldId id="570" r:id="rId6"/>
    <p:sldId id="573" r:id="rId7"/>
    <p:sldId id="579" r:id="rId9"/>
    <p:sldId id="582" r:id="rId10"/>
    <p:sldId id="585" r:id="rId11"/>
    <p:sldId id="588" r:id="rId12"/>
    <p:sldId id="594" r:id="rId14"/>
    <p:sldId id="597" r:id="rId15"/>
    <p:sldId id="600" r:id="rId16"/>
    <p:sldId id="603" r:id="rId17"/>
    <p:sldId id="606" r:id="rId18"/>
    <p:sldId id="612" r:id="rId20"/>
    <p:sldId id="615" r:id="rId21"/>
    <p:sldId id="618" r:id="rId22"/>
    <p:sldId id="621" r:id="rId23"/>
    <p:sldId id="627" r:id="rId25"/>
    <p:sldId id="630" r:id="rId26"/>
    <p:sldId id="633" r:id="rId27"/>
    <p:sldId id="636" r:id="rId28"/>
    <p:sldId id="642" r:id="rId30"/>
    <p:sldId id="645" r:id="rId31"/>
    <p:sldId id="648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9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80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tags" Target="../tags/tag18.xml"/><Relationship Id="rId20" Type="http://schemas.openxmlformats.org/officeDocument/2006/relationships/tags" Target="../tags/tag19.xml"/><Relationship Id="rId21" Type="http://schemas.openxmlformats.org/officeDocument/2006/relationships/tags" Target="../tags/tag20.xml"/><Relationship Id="rId22" Type="http://schemas.openxmlformats.org/officeDocument/2006/relationships/tags" Target="../tags/tag21.xml"/><Relationship Id="rId23" Type="http://schemas.openxmlformats.org/officeDocument/2006/relationships/tags" Target="../tags/tag22.xml"/><Relationship Id="rId24" Type="http://schemas.openxmlformats.org/officeDocument/2006/relationships/tags" Target="../tags/tag23.xml"/><Relationship Id="rId25" Type="http://schemas.openxmlformats.org/officeDocument/2006/relationships/tags" Target="../tags/tag24.xml"/><Relationship Id="rId26" Type="http://schemas.openxmlformats.org/officeDocument/2006/relationships/tags" Target="../tags/tag25.xml"/><Relationship Id="rId27" Type="http://schemas.openxmlformats.org/officeDocument/2006/relationships/tags" Target="../tags/tag26.xml"/><Relationship Id="rId28" Type="http://schemas.openxmlformats.org/officeDocument/2006/relationships/tags" Target="../tags/tag27.xml"/><Relationship Id="rId29" Type="http://schemas.openxmlformats.org/officeDocument/2006/relationships/tags" Target="../tags/tag28.xml"/><Relationship Id="rId30" Type="http://schemas.openxmlformats.org/officeDocument/2006/relationships/tags" Target="../tags/tag29.xml"/><Relationship Id="rId31" Type="http://schemas.openxmlformats.org/officeDocument/2006/relationships/tags" Target="../tags/tag30.xml"/><Relationship Id="rId32" Type="http://schemas.openxmlformats.org/officeDocument/2006/relationships/tags" Target="../tags/tag31.xml"/><Relationship Id="rId33" Type="http://schemas.openxmlformats.org/officeDocument/2006/relationships/tags" Target="../tags/tag32.xml"/><Relationship Id="rId34" Type="http://schemas.openxmlformats.org/officeDocument/2006/relationships/tags" Target="../tags/tag33.xml"/><Relationship Id="rId35" Type="http://schemas.openxmlformats.org/officeDocument/2006/relationships/tags" Target="../tags/tag34.xml"/><Relationship Id="rId36" Type="http://schemas.openxmlformats.org/officeDocument/2006/relationships/tags" Target="../tags/tag35.xml"/><Relationship Id="rId37" Type="http://schemas.openxmlformats.org/officeDocument/2006/relationships/tags" Target="../tags/tag36.xml"/><Relationship Id="rId38" Type="http://schemas.openxmlformats.org/officeDocument/2006/relationships/tags" Target="../tags/tag37.xml"/><Relationship Id="rId39" Type="http://schemas.openxmlformats.org/officeDocument/2006/relationships/tags" Target="../tags/tag38.xml"/><Relationship Id="rId40" Type="http://schemas.openxmlformats.org/officeDocument/2006/relationships/tags" Target="../tags/tag39.xml"/><Relationship Id="rId41" Type="http://schemas.openxmlformats.org/officeDocument/2006/relationships/tags" Target="../tags/tag40.xml"/><Relationship Id="rId42" Type="http://schemas.openxmlformats.org/officeDocument/2006/relationships/tags" Target="../tags/tag41.xml"/><Relationship Id="rId43" Type="http://schemas.openxmlformats.org/officeDocument/2006/relationships/tags" Target="../tags/tag42.xml"/><Relationship Id="rId44" Type="http://schemas.openxmlformats.org/officeDocument/2006/relationships/tags" Target="../tags/tag43.xml"/><Relationship Id="rId45" Type="http://schemas.openxmlformats.org/officeDocument/2006/relationships/tags" Target="../tags/tag44.xml"/><Relationship Id="rId46" Type="http://schemas.openxmlformats.org/officeDocument/2006/relationships/tags" Target="../tags/tag45.xml"/><Relationship Id="rId47" Type="http://schemas.openxmlformats.org/officeDocument/2006/relationships/tags" Target="../tags/tag46.xml"/><Relationship Id="rId48" Type="http://schemas.openxmlformats.org/officeDocument/2006/relationships/tags" Target="../tags/tag47.xml"/><Relationship Id="rId49" Type="http://schemas.openxmlformats.org/officeDocument/2006/relationships/tags" Target="../tags/tag48.xml"/><Relationship Id="rId50" Type="http://schemas.openxmlformats.org/officeDocument/2006/relationships/tags" Target="../tags/tag49.xml"/><Relationship Id="rId51" Type="http://schemas.openxmlformats.org/officeDocument/2006/relationships/tags" Target="../tags/tag50.xml"/><Relationship Id="rId52" Type="http://schemas.openxmlformats.org/officeDocument/2006/relationships/tags" Target="../tags/tag51.xml"/><Relationship Id="rId53" Type="http://schemas.openxmlformats.org/officeDocument/2006/relationships/tags" Target="../tags/tag52.xml"/><Relationship Id="rId54" Type="http://schemas.openxmlformats.org/officeDocument/2006/relationships/tags" Target="../tags/tag53.xml"/><Relationship Id="rId55" Type="http://schemas.openxmlformats.org/officeDocument/2006/relationships/tags" Target="../tags/tag54.xml"/><Relationship Id="rId56" Type="http://schemas.openxmlformats.org/officeDocument/2006/relationships/tags" Target="../tags/tag55.xml"/><Relationship Id="rId57" Type="http://schemas.openxmlformats.org/officeDocument/2006/relationships/tags" Target="../tags/tag56.xml"/><Relationship Id="rId58" Type="http://schemas.openxmlformats.org/officeDocument/2006/relationships/tags" Target="../tags/tag57.xml"/><Relationship Id="rId59" Type="http://schemas.openxmlformats.org/officeDocument/2006/relationships/tags" Target="../tags/tag58.xml"/><Relationship Id="rId60" Type="http://schemas.openxmlformats.org/officeDocument/2006/relationships/tags" Target="../tags/tag59.xml"/><Relationship Id="rId61" Type="http://schemas.openxmlformats.org/officeDocument/2006/relationships/tags" Target="../tags/tag60.xml"/><Relationship Id="rId62" Type="http://schemas.openxmlformats.org/officeDocument/2006/relationships/tags" Target="../tags/tag61.xml"/><Relationship Id="rId63" Type="http://schemas.openxmlformats.org/officeDocument/2006/relationships/tags" Target="../tags/tag62.xml"/><Relationship Id="rId64" Type="http://schemas.openxmlformats.org/officeDocument/2006/relationships/tags" Target="../tags/tag63.xml"/><Relationship Id="rId65" Type="http://schemas.openxmlformats.org/officeDocument/2006/relationships/tags" Target="../tags/tag64.xml"/><Relationship Id="rId6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tags" Target="../tags/tag77.xml"/><Relationship Id="rId9" Type="http://schemas.openxmlformats.org/officeDocument/2006/relationships/tags" Target="../tags/tag78.xml"/><Relationship Id="rId10" Type="http://schemas.openxmlformats.org/officeDocument/2006/relationships/tags" Target="../tags/tag79.xml"/><Relationship Id="rId11" Type="http://schemas.openxmlformats.org/officeDocument/2006/relationships/tags" Target="../tags/tag80.xml"/><Relationship Id="rId12" Type="http://schemas.openxmlformats.org/officeDocument/2006/relationships/tags" Target="../tags/tag81.xml"/><Relationship Id="rId13" Type="http://schemas.openxmlformats.org/officeDocument/2006/relationships/tags" Target="../tags/tag82.xml"/><Relationship Id="rId14" Type="http://schemas.openxmlformats.org/officeDocument/2006/relationships/tags" Target="../tags/tag83.xml"/><Relationship Id="rId15" Type="http://schemas.openxmlformats.org/officeDocument/2006/relationships/tags" Target="../tags/tag84.xml"/><Relationship Id="rId16" Type="http://schemas.openxmlformats.org/officeDocument/2006/relationships/tags" Target="../tags/tag85.xml"/><Relationship Id="rId17" Type="http://schemas.openxmlformats.org/officeDocument/2006/relationships/tags" Target="../tags/tag86.xml"/><Relationship Id="rId18" Type="http://schemas.openxmlformats.org/officeDocument/2006/relationships/tags" Target="../tags/tag87.xml"/><Relationship Id="rId19" Type="http://schemas.openxmlformats.org/officeDocument/2006/relationships/tags" Target="../tags/tag88.xml"/><Relationship Id="rId20" Type="http://schemas.openxmlformats.org/officeDocument/2006/relationships/tags" Target="../tags/tag89.xml"/><Relationship Id="rId21" Type="http://schemas.openxmlformats.org/officeDocument/2006/relationships/tags" Target="../tags/tag90.xml"/><Relationship Id="rId22" Type="http://schemas.openxmlformats.org/officeDocument/2006/relationships/tags" Target="../tags/tag91.xml"/><Relationship Id="rId23" Type="http://schemas.openxmlformats.org/officeDocument/2006/relationships/tags" Target="../tags/tag92.xml"/><Relationship Id="rId24" Type="http://schemas.openxmlformats.org/officeDocument/2006/relationships/tags" Target="../tags/tag93.xml"/><Relationship Id="rId25" Type="http://schemas.openxmlformats.org/officeDocument/2006/relationships/tags" Target="../tags/tag94.xml"/><Relationship Id="rId26" Type="http://schemas.openxmlformats.org/officeDocument/2006/relationships/tags" Target="../tags/tag95.xml"/><Relationship Id="rId27" Type="http://schemas.openxmlformats.org/officeDocument/2006/relationships/tags" Target="../tags/tag96.xml"/><Relationship Id="rId28" Type="http://schemas.openxmlformats.org/officeDocument/2006/relationships/tags" Target="../tags/tag97.xml"/><Relationship Id="rId29" Type="http://schemas.openxmlformats.org/officeDocument/2006/relationships/tags" Target="../tags/tag98.xml"/><Relationship Id="rId30" Type="http://schemas.openxmlformats.org/officeDocument/2006/relationships/tags" Target="../tags/tag99.xml"/><Relationship Id="rId31" Type="http://schemas.openxmlformats.org/officeDocument/2006/relationships/tags" Target="../tags/tag100.xml"/><Relationship Id="rId32" Type="http://schemas.openxmlformats.org/officeDocument/2006/relationships/tags" Target="../tags/tag101.xml"/><Relationship Id="rId3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tags" Target="../tags/tag114.xml"/><Relationship Id="rId14" Type="http://schemas.openxmlformats.org/officeDocument/2006/relationships/tags" Target="../tags/tag115.xml"/><Relationship Id="rId15" Type="http://schemas.openxmlformats.org/officeDocument/2006/relationships/tags" Target="../tags/tag116.xml"/><Relationship Id="rId16" Type="http://schemas.openxmlformats.org/officeDocument/2006/relationships/tags" Target="../tags/tag117.xml"/><Relationship Id="rId17" Type="http://schemas.openxmlformats.org/officeDocument/2006/relationships/tags" Target="../tags/tag118.xml"/><Relationship Id="rId18" Type="http://schemas.openxmlformats.org/officeDocument/2006/relationships/tags" Target="../tags/tag119.xml"/><Relationship Id="rId19" Type="http://schemas.openxmlformats.org/officeDocument/2006/relationships/tags" Target="../tags/tag120.xml"/><Relationship Id="rId20" Type="http://schemas.openxmlformats.org/officeDocument/2006/relationships/tags" Target="../tags/tag121.xml"/><Relationship Id="rId21" Type="http://schemas.openxmlformats.org/officeDocument/2006/relationships/tags" Target="../tags/tag122.xml"/><Relationship Id="rId22" Type="http://schemas.openxmlformats.org/officeDocument/2006/relationships/tags" Target="../tags/tag123.xml"/><Relationship Id="rId23" Type="http://schemas.openxmlformats.org/officeDocument/2006/relationships/tags" Target="../tags/tag124.xml"/><Relationship Id="rId24" Type="http://schemas.openxmlformats.org/officeDocument/2006/relationships/tags" Target="../tags/tag125.xml"/><Relationship Id="rId25" Type="http://schemas.openxmlformats.org/officeDocument/2006/relationships/tags" Target="../tags/tag126.xml"/><Relationship Id="rId26" Type="http://schemas.openxmlformats.org/officeDocument/2006/relationships/tags" Target="../tags/tag127.xml"/><Relationship Id="rId27" Type="http://schemas.openxmlformats.org/officeDocument/2006/relationships/tags" Target="../tags/tag128.xml"/><Relationship Id="rId28" Type="http://schemas.openxmlformats.org/officeDocument/2006/relationships/tags" Target="../tags/tag129.xml"/><Relationship Id="rId29" Type="http://schemas.openxmlformats.org/officeDocument/2006/relationships/tags" Target="../tags/tag130.xml"/><Relationship Id="rId30" Type="http://schemas.openxmlformats.org/officeDocument/2006/relationships/tags" Target="../tags/tag131.xml"/><Relationship Id="rId31" Type="http://schemas.openxmlformats.org/officeDocument/2006/relationships/tags" Target="../tags/tag132.xml"/><Relationship Id="rId32" Type="http://schemas.openxmlformats.org/officeDocument/2006/relationships/tags" Target="../tags/tag133.xml"/><Relationship Id="rId33" Type="http://schemas.openxmlformats.org/officeDocument/2006/relationships/tags" Target="../tags/tag134.xml"/><Relationship Id="rId3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image" Target="../media/image2.png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tags" Target="../tags/tag176.xml"/><Relationship Id="rId14" Type="http://schemas.openxmlformats.org/officeDocument/2006/relationships/tags" Target="../tags/tag177.xml"/><Relationship Id="rId15" Type="http://schemas.openxmlformats.org/officeDocument/2006/relationships/tags" Target="../tags/tag178.xml"/><Relationship Id="rId16" Type="http://schemas.openxmlformats.org/officeDocument/2006/relationships/tags" Target="../tags/tag179.xml"/><Relationship Id="rId17" Type="http://schemas.openxmlformats.org/officeDocument/2006/relationships/tags" Target="../tags/tag180.xml"/><Relationship Id="rId18" Type="http://schemas.openxmlformats.org/officeDocument/2006/relationships/tags" Target="../tags/tag181.xml"/><Relationship Id="rId19" Type="http://schemas.openxmlformats.org/officeDocument/2006/relationships/tags" Target="../tags/tag182.xml"/><Relationship Id="rId20" Type="http://schemas.openxmlformats.org/officeDocument/2006/relationships/tags" Target="../tags/tag183.xml"/><Relationship Id="rId21" Type="http://schemas.openxmlformats.org/officeDocument/2006/relationships/tags" Target="../tags/tag184.xml"/><Relationship Id="rId22" Type="http://schemas.openxmlformats.org/officeDocument/2006/relationships/tags" Target="../tags/tag185.xml"/><Relationship Id="rId23" Type="http://schemas.openxmlformats.org/officeDocument/2006/relationships/tags" Target="../tags/tag186.xml"/><Relationship Id="rId24" Type="http://schemas.openxmlformats.org/officeDocument/2006/relationships/tags" Target="../tags/tag187.xml"/><Relationship Id="rId25" Type="http://schemas.openxmlformats.org/officeDocument/2006/relationships/tags" Target="../tags/tag188.xml"/><Relationship Id="rId26" Type="http://schemas.openxmlformats.org/officeDocument/2006/relationships/tags" Target="../tags/tag189.xml"/><Relationship Id="rId27" Type="http://schemas.openxmlformats.org/officeDocument/2006/relationships/tags" Target="../tags/tag190.xml"/><Relationship Id="rId28" Type="http://schemas.openxmlformats.org/officeDocument/2006/relationships/tags" Target="../tags/tag191.xml"/><Relationship Id="rId29" Type="http://schemas.openxmlformats.org/officeDocument/2006/relationships/tags" Target="../tags/tag192.xml"/><Relationship Id="rId30" Type="http://schemas.openxmlformats.org/officeDocument/2006/relationships/tags" Target="../tags/tag193.xml"/><Relationship Id="rId31" Type="http://schemas.openxmlformats.org/officeDocument/2006/relationships/tags" Target="../tags/tag194.xml"/><Relationship Id="rId32" Type="http://schemas.openxmlformats.org/officeDocument/2006/relationships/tags" Target="../tags/tag195.xml"/><Relationship Id="rId33" Type="http://schemas.openxmlformats.org/officeDocument/2006/relationships/tags" Target="../tags/tag196.xml"/><Relationship Id="rId34" Type="http://schemas.openxmlformats.org/officeDocument/2006/relationships/tags" Target="../tags/tag197.xml"/><Relationship Id="rId35" Type="http://schemas.openxmlformats.org/officeDocument/2006/relationships/tags" Target="../tags/tag198.xml"/><Relationship Id="rId36" Type="http://schemas.openxmlformats.org/officeDocument/2006/relationships/tags" Target="../tags/tag199.xml"/><Relationship Id="rId37" Type="http://schemas.openxmlformats.org/officeDocument/2006/relationships/tags" Target="../tags/tag200.xml"/><Relationship Id="rId38" Type="http://schemas.openxmlformats.org/officeDocument/2006/relationships/tags" Target="../tags/tag201.xml"/><Relationship Id="rId3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VCG41N126607681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13764" y="0"/>
            <a:ext cx="1888015" cy="3047113"/>
          </a:xfrm>
          <a:prstGeom prst="rect"/>
        </p:spPr>
      </p:pic>
      <p:cxnSp>
        <p:nvCxnSpPr>
          <p:cNvPr id="3145733" name="直接连接符 8"/>
          <p:cNvCxnSpPr>
            <a:cxnSpLocks/>
          </p:cNvCxnSpPr>
          <p:nvPr userDrawn="1">
            <p:custDataLst>
              <p:tags r:id="rId3"/>
            </p:custDataLst>
          </p:nvPr>
        </p:nvCxnSpPr>
        <p:spPr>
          <a:xfrm>
            <a:off x="558800" y="6527800"/>
            <a:ext cx="9563100" cy="0"/>
          </a:xfrm>
          <a:prstGeom prst="line"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6" name="任意多边形: 形状 10"/>
          <p:cNvSpPr/>
          <p:nvPr userDrawn="1">
            <p:custDataLst>
              <p:tags r:id="rId4"/>
            </p:custDataLst>
          </p:nvPr>
        </p:nvSpPr>
        <p:spPr>
          <a:xfrm>
            <a:off x="9924197" y="4948805"/>
            <a:ext cx="1886803" cy="1911735"/>
          </a:xfrm>
          <a:custGeom>
            <a:avLst/>
            <a:gdLst>
              <a:gd name="connsiteX0" fmla="*/ 1924435 w 1924435"/>
              <a:gd name="connsiteY0" fmla="*/ 1924435 h 1924435"/>
              <a:gd name="connsiteX1" fmla="*/ 0 w 1924435"/>
              <a:gd name="connsiteY1" fmla="*/ 1924435 h 1924435"/>
              <a:gd name="connsiteX2" fmla="*/ 0 w 1924435"/>
              <a:gd name="connsiteY2" fmla="*/ 962218 h 1924435"/>
              <a:gd name="connsiteX3" fmla="*/ 962218 w 1924435"/>
              <a:gd name="connsiteY3" fmla="*/ 0 h 1924435"/>
              <a:gd name="connsiteX4" fmla="*/ 962218 w 1924435"/>
              <a:gd name="connsiteY4" fmla="*/ 0 h 1924435"/>
              <a:gd name="connsiteX5" fmla="*/ 1924435 w 1924435"/>
              <a:gd name="connsiteY5" fmla="*/ 962218 h 1924435"/>
              <a:gd name="connsiteX6" fmla="*/ 1924435 w 1924435"/>
              <a:gd name="connsiteY6" fmla="*/ 1924435 h 1924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4435" h="1924435">
                <a:moveTo>
                  <a:pt x="1924435" y="1924435"/>
                </a:moveTo>
                <a:lnTo>
                  <a:pt x="0" y="1924435"/>
                </a:lnTo>
                <a:lnTo>
                  <a:pt x="0" y="962218"/>
                </a:lnTo>
                <a:cubicBezTo>
                  <a:pt x="0" y="430944"/>
                  <a:pt x="430944" y="0"/>
                  <a:pt x="962218" y="0"/>
                </a:cubicBezTo>
                <a:lnTo>
                  <a:pt x="962218" y="0"/>
                </a:lnTo>
                <a:cubicBezTo>
                  <a:pt x="1493491" y="0"/>
                  <a:pt x="1924435" y="430944"/>
                  <a:pt x="1924435" y="962218"/>
                </a:cubicBezTo>
                <a:lnTo>
                  <a:pt x="1924435" y="1924435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678" name="任意多边形: 形状 11"/>
          <p:cNvSpPr/>
          <p:nvPr userDrawn="1">
            <p:custDataLst>
              <p:tags r:id="rId5"/>
            </p:custDataLst>
          </p:nvPr>
        </p:nvSpPr>
        <p:spPr>
          <a:xfrm>
            <a:off x="0" y="5696299"/>
            <a:ext cx="1161701" cy="1161701"/>
          </a:xfrm>
          <a:custGeom>
            <a:avLst/>
            <a:gdLst>
              <a:gd name="connsiteX0" fmla="*/ 1161702 w 1161701"/>
              <a:gd name="connsiteY0" fmla="*/ 1161702 h 1161701"/>
              <a:gd name="connsiteX1" fmla="*/ 0 w 1161701"/>
              <a:gd name="connsiteY1" fmla="*/ 1161702 h 1161701"/>
              <a:gd name="connsiteX2" fmla="*/ 0 w 1161701"/>
              <a:gd name="connsiteY2" fmla="*/ 0 h 1161701"/>
              <a:gd name="connsiteX3" fmla="*/ 0 w 1161701"/>
              <a:gd name="connsiteY3" fmla="*/ 0 h 1161701"/>
              <a:gd name="connsiteX4" fmla="*/ 1161702 w 1161701"/>
              <a:gd name="connsiteY4" fmla="*/ 1161702 h 1161701"/>
              <a:gd name="connsiteX5" fmla="*/ 1161702 w 1161701"/>
              <a:gd name="connsiteY5" fmla="*/ 1161702 h 1161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1701" h="1161701">
                <a:moveTo>
                  <a:pt x="1161702" y="1161702"/>
                </a:moveTo>
                <a:lnTo>
                  <a:pt x="0" y="1161702"/>
                </a:lnTo>
                <a:lnTo>
                  <a:pt x="0" y="0"/>
                </a:lnTo>
                <a:lnTo>
                  <a:pt x="0" y="0"/>
                </a:lnTo>
                <a:cubicBezTo>
                  <a:pt x="641576" y="0"/>
                  <a:pt x="1161702" y="520126"/>
                  <a:pt x="1161702" y="1161702"/>
                </a:cubicBezTo>
                <a:lnTo>
                  <a:pt x="1161702" y="1161702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680" name="任意多边形: 形状 12"/>
          <p:cNvSpPr/>
          <p:nvPr userDrawn="1">
            <p:custDataLst>
              <p:tags r:id="rId6"/>
            </p:custDataLst>
          </p:nvPr>
        </p:nvSpPr>
        <p:spPr>
          <a:xfrm>
            <a:off x="866592" y="4689266"/>
            <a:ext cx="1515694" cy="757847"/>
          </a:xfrm>
          <a:custGeom>
            <a:avLst/>
            <a:gdLst>
              <a:gd name="connsiteX0" fmla="*/ 938749 w 1877497"/>
              <a:gd name="connsiteY0" fmla="*/ 938749 h 938748"/>
              <a:gd name="connsiteX1" fmla="*/ 1877498 w 1877497"/>
              <a:gd name="connsiteY1" fmla="*/ 0 h 938748"/>
              <a:gd name="connsiteX2" fmla="*/ 0 w 1877497"/>
              <a:gd name="connsiteY2" fmla="*/ 0 h 938748"/>
              <a:gd name="connsiteX3" fmla="*/ 938749 w 1877497"/>
              <a:gd name="connsiteY3" fmla="*/ 938749 h 938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7497" h="938748">
                <a:moveTo>
                  <a:pt x="938749" y="938749"/>
                </a:moveTo>
                <a:cubicBezTo>
                  <a:pt x="1457114" y="938749"/>
                  <a:pt x="1877498" y="518366"/>
                  <a:pt x="1877498" y="0"/>
                </a:cubicBezTo>
                <a:lnTo>
                  <a:pt x="0" y="0"/>
                </a:lnTo>
                <a:cubicBezTo>
                  <a:pt x="0" y="518366"/>
                  <a:pt x="420383" y="938749"/>
                  <a:pt x="938749" y="93874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682" name="任意多边形: 形状 15"/>
          <p:cNvSpPr/>
          <p:nvPr userDrawn="1">
            <p:custDataLst>
              <p:tags r:id="rId7"/>
            </p:custDataLst>
          </p:nvPr>
        </p:nvSpPr>
        <p:spPr>
          <a:xfrm>
            <a:off x="762000" y="4178300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684" name="任意多边形: 形状 16"/>
          <p:cNvSpPr/>
          <p:nvPr userDrawn="1">
            <p:custDataLst>
              <p:tags r:id="rId8"/>
            </p:custDataLst>
          </p:nvPr>
        </p:nvSpPr>
        <p:spPr>
          <a:xfrm>
            <a:off x="900430" y="4178300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686" name="任意多边形: 形状 18"/>
          <p:cNvSpPr/>
          <p:nvPr userDrawn="1">
            <p:custDataLst>
              <p:tags r:id="rId9"/>
            </p:custDataLst>
          </p:nvPr>
        </p:nvSpPr>
        <p:spPr>
          <a:xfrm>
            <a:off x="1038225" y="4178300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688" name="任意多边形: 形状 20"/>
          <p:cNvSpPr/>
          <p:nvPr userDrawn="1">
            <p:custDataLst>
              <p:tags r:id="rId10"/>
            </p:custDataLst>
          </p:nvPr>
        </p:nvSpPr>
        <p:spPr>
          <a:xfrm>
            <a:off x="1176655" y="4178300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690" name="任意多边形: 形状 21"/>
          <p:cNvSpPr/>
          <p:nvPr userDrawn="1">
            <p:custDataLst>
              <p:tags r:id="rId11"/>
            </p:custDataLst>
          </p:nvPr>
        </p:nvSpPr>
        <p:spPr>
          <a:xfrm>
            <a:off x="1315085" y="4178300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692" name="任意多边形: 形状 22"/>
          <p:cNvSpPr/>
          <p:nvPr userDrawn="1">
            <p:custDataLst>
              <p:tags r:id="rId12"/>
            </p:custDataLst>
          </p:nvPr>
        </p:nvSpPr>
        <p:spPr>
          <a:xfrm>
            <a:off x="1453515" y="4178300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694" name="任意多边形: 形状 24"/>
          <p:cNvSpPr/>
          <p:nvPr userDrawn="1">
            <p:custDataLst>
              <p:tags r:id="rId13"/>
            </p:custDataLst>
          </p:nvPr>
        </p:nvSpPr>
        <p:spPr>
          <a:xfrm>
            <a:off x="762000" y="4445000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696" name="任意多边形: 形状 25"/>
          <p:cNvSpPr/>
          <p:nvPr userDrawn="1">
            <p:custDataLst>
              <p:tags r:id="rId14"/>
            </p:custDataLst>
          </p:nvPr>
        </p:nvSpPr>
        <p:spPr>
          <a:xfrm>
            <a:off x="900430" y="4445000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698" name="任意多边形: 形状 26"/>
          <p:cNvSpPr/>
          <p:nvPr userDrawn="1">
            <p:custDataLst>
              <p:tags r:id="rId15"/>
            </p:custDataLst>
          </p:nvPr>
        </p:nvSpPr>
        <p:spPr>
          <a:xfrm>
            <a:off x="1038225" y="4445000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00" name="任意多边形: 形状 27"/>
          <p:cNvSpPr/>
          <p:nvPr userDrawn="1">
            <p:custDataLst>
              <p:tags r:id="rId16"/>
            </p:custDataLst>
          </p:nvPr>
        </p:nvSpPr>
        <p:spPr>
          <a:xfrm>
            <a:off x="1176655" y="4445000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02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315085" y="4445000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04" name="任意多边形: 形状 29"/>
          <p:cNvSpPr/>
          <p:nvPr userDrawn="1">
            <p:custDataLst>
              <p:tags r:id="rId18"/>
            </p:custDataLst>
          </p:nvPr>
        </p:nvSpPr>
        <p:spPr>
          <a:xfrm>
            <a:off x="1453515" y="4445000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06" name="任意多边形: 形状 30"/>
          <p:cNvSpPr/>
          <p:nvPr userDrawn="1">
            <p:custDataLst>
              <p:tags r:id="rId19"/>
            </p:custDataLst>
          </p:nvPr>
        </p:nvSpPr>
        <p:spPr>
          <a:xfrm>
            <a:off x="762000" y="4711065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08" name="任意多边形: 形状 31"/>
          <p:cNvSpPr/>
          <p:nvPr userDrawn="1">
            <p:custDataLst>
              <p:tags r:id="rId20"/>
            </p:custDataLst>
          </p:nvPr>
        </p:nvSpPr>
        <p:spPr>
          <a:xfrm>
            <a:off x="900430" y="4711065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10" name="任意多边形: 形状 32"/>
          <p:cNvSpPr/>
          <p:nvPr userDrawn="1">
            <p:custDataLst>
              <p:tags r:id="rId21"/>
            </p:custDataLst>
          </p:nvPr>
        </p:nvSpPr>
        <p:spPr>
          <a:xfrm>
            <a:off x="1038225" y="4711065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12" name="任意多边形: 形状 33"/>
          <p:cNvSpPr/>
          <p:nvPr userDrawn="1">
            <p:custDataLst>
              <p:tags r:id="rId22"/>
            </p:custDataLst>
          </p:nvPr>
        </p:nvSpPr>
        <p:spPr>
          <a:xfrm>
            <a:off x="1176655" y="4711065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14" name="任意多边形: 形状 34"/>
          <p:cNvSpPr/>
          <p:nvPr userDrawn="1">
            <p:custDataLst>
              <p:tags r:id="rId23"/>
            </p:custDataLst>
          </p:nvPr>
        </p:nvSpPr>
        <p:spPr>
          <a:xfrm>
            <a:off x="1315085" y="4711065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16" name="任意多边形: 形状 35"/>
          <p:cNvSpPr/>
          <p:nvPr userDrawn="1">
            <p:custDataLst>
              <p:tags r:id="rId24"/>
            </p:custDataLst>
          </p:nvPr>
        </p:nvSpPr>
        <p:spPr>
          <a:xfrm>
            <a:off x="1453515" y="4711065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18" name="任意多边形: 形状 36"/>
          <p:cNvSpPr/>
          <p:nvPr userDrawn="1">
            <p:custDataLst>
              <p:tags r:id="rId25"/>
            </p:custDataLst>
          </p:nvPr>
        </p:nvSpPr>
        <p:spPr>
          <a:xfrm>
            <a:off x="762000" y="4977765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20" name="任意多边形: 形状 37"/>
          <p:cNvSpPr/>
          <p:nvPr userDrawn="1">
            <p:custDataLst>
              <p:tags r:id="rId26"/>
            </p:custDataLst>
          </p:nvPr>
        </p:nvSpPr>
        <p:spPr>
          <a:xfrm>
            <a:off x="900430" y="4977765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22" name="任意多边形: 形状 38"/>
          <p:cNvSpPr/>
          <p:nvPr userDrawn="1">
            <p:custDataLst>
              <p:tags r:id="rId27"/>
            </p:custDataLst>
          </p:nvPr>
        </p:nvSpPr>
        <p:spPr>
          <a:xfrm>
            <a:off x="1038225" y="4977765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24" name="任意多边形: 形状 39"/>
          <p:cNvSpPr/>
          <p:nvPr userDrawn="1">
            <p:custDataLst>
              <p:tags r:id="rId28"/>
            </p:custDataLst>
          </p:nvPr>
        </p:nvSpPr>
        <p:spPr>
          <a:xfrm>
            <a:off x="1176655" y="4977765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26" name="任意多边形: 形状 40"/>
          <p:cNvSpPr/>
          <p:nvPr userDrawn="1">
            <p:custDataLst>
              <p:tags r:id="rId29"/>
            </p:custDataLst>
          </p:nvPr>
        </p:nvSpPr>
        <p:spPr>
          <a:xfrm>
            <a:off x="1315085" y="4977765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28" name="任意多边形: 形状 41"/>
          <p:cNvSpPr/>
          <p:nvPr userDrawn="1">
            <p:custDataLst>
              <p:tags r:id="rId30"/>
            </p:custDataLst>
          </p:nvPr>
        </p:nvSpPr>
        <p:spPr>
          <a:xfrm>
            <a:off x="1453515" y="4977765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cxnSp>
        <p:nvCxnSpPr>
          <p:cNvPr id="3145735" name="直接连接符 42"/>
          <p:cNvCxnSpPr>
            <a:cxnSpLocks/>
          </p:cNvCxnSpPr>
          <p:nvPr userDrawn="1">
            <p:custDataLst>
              <p:tags r:id="rId31"/>
            </p:custDataLst>
          </p:nvPr>
        </p:nvCxnSpPr>
        <p:spPr>
          <a:xfrm>
            <a:off x="2184400" y="838200"/>
            <a:ext cx="9563100" cy="0"/>
          </a:xfrm>
          <a:prstGeom prst="line"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0" name="任意多边形: 形状 43"/>
          <p:cNvSpPr/>
          <p:nvPr userDrawn="1">
            <p:custDataLst>
              <p:tags r:id="rId32"/>
            </p:custDataLst>
          </p:nvPr>
        </p:nvSpPr>
        <p:spPr>
          <a:xfrm>
            <a:off x="9381500" y="6334625"/>
            <a:ext cx="1046117" cy="523058"/>
          </a:xfrm>
          <a:custGeom>
            <a:avLst/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732" name="任意多边形: 形状 12"/>
          <p:cNvSpPr/>
          <p:nvPr userDrawn="1">
            <p:custDataLst>
              <p:tags r:id="rId33"/>
            </p:custDataLst>
          </p:nvPr>
        </p:nvSpPr>
        <p:spPr>
          <a:xfrm flipH="1">
            <a:off x="11188065" y="1419860"/>
            <a:ext cx="1003935" cy="2008505"/>
          </a:xfrm>
          <a:custGeom>
            <a:avLst/>
            <a:gdLst>
              <a:gd name="connsiteX0" fmla="*/ 1130019 w 1130018"/>
              <a:gd name="connsiteY0" fmla="*/ 1130019 h 2260037"/>
              <a:gd name="connsiteX1" fmla="*/ 0 w 1130018"/>
              <a:gd name="connsiteY1" fmla="*/ 0 h 2260037"/>
              <a:gd name="connsiteX2" fmla="*/ 0 w 1130018"/>
              <a:gd name="connsiteY2" fmla="*/ 2260038 h 2260037"/>
              <a:gd name="connsiteX3" fmla="*/ 1130019 w 1130018"/>
              <a:gd name="connsiteY3" fmla="*/ 1130019 h 2260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0018" h="2260037">
                <a:moveTo>
                  <a:pt x="1130019" y="1130019"/>
                </a:moveTo>
                <a:cubicBezTo>
                  <a:pt x="1130019" y="506044"/>
                  <a:pt x="623974" y="0"/>
                  <a:pt x="0" y="0"/>
                </a:cubicBezTo>
                <a:lnTo>
                  <a:pt x="0" y="2260038"/>
                </a:lnTo>
                <a:cubicBezTo>
                  <a:pt x="623974" y="2260038"/>
                  <a:pt x="1130019" y="1754287"/>
                  <a:pt x="1130019" y="1130019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734" name="任意多边形: 形状 81"/>
          <p:cNvSpPr/>
          <p:nvPr userDrawn="1">
            <p:custDataLst>
              <p:tags r:id="rId34"/>
            </p:custDataLst>
          </p:nvPr>
        </p:nvSpPr>
        <p:spPr>
          <a:xfrm>
            <a:off x="10956925" y="24860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36" name="任意多边形: 形状 82"/>
          <p:cNvSpPr/>
          <p:nvPr userDrawn="1">
            <p:custDataLst>
              <p:tags r:id="rId35"/>
            </p:custDataLst>
          </p:nvPr>
        </p:nvSpPr>
        <p:spPr>
          <a:xfrm>
            <a:off x="11095355" y="24860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38" name="任意多边形: 形状 83"/>
          <p:cNvSpPr/>
          <p:nvPr userDrawn="1">
            <p:custDataLst>
              <p:tags r:id="rId36"/>
            </p:custDataLst>
          </p:nvPr>
        </p:nvSpPr>
        <p:spPr>
          <a:xfrm>
            <a:off x="11233150" y="24860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40" name="任意多边形: 形状 84"/>
          <p:cNvSpPr/>
          <p:nvPr userDrawn="1">
            <p:custDataLst>
              <p:tags r:id="rId37"/>
            </p:custDataLst>
          </p:nvPr>
        </p:nvSpPr>
        <p:spPr>
          <a:xfrm>
            <a:off x="11371580" y="24860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42" name="任意多边形: 形状 85"/>
          <p:cNvSpPr/>
          <p:nvPr userDrawn="1">
            <p:custDataLst>
              <p:tags r:id="rId38"/>
            </p:custDataLst>
          </p:nvPr>
        </p:nvSpPr>
        <p:spPr>
          <a:xfrm>
            <a:off x="11510010" y="24860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44" name="任意多边形: 形状 86"/>
          <p:cNvSpPr/>
          <p:nvPr userDrawn="1">
            <p:custDataLst>
              <p:tags r:id="rId39"/>
            </p:custDataLst>
          </p:nvPr>
        </p:nvSpPr>
        <p:spPr>
          <a:xfrm>
            <a:off x="11648440" y="24860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46" name="任意多边形: 形状 87"/>
          <p:cNvSpPr/>
          <p:nvPr userDrawn="1">
            <p:custDataLst>
              <p:tags r:id="rId40"/>
            </p:custDataLst>
          </p:nvPr>
        </p:nvSpPr>
        <p:spPr>
          <a:xfrm>
            <a:off x="10956925" y="27527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48" name="任意多边形: 形状 88"/>
          <p:cNvSpPr/>
          <p:nvPr userDrawn="1">
            <p:custDataLst>
              <p:tags r:id="rId41"/>
            </p:custDataLst>
          </p:nvPr>
        </p:nvSpPr>
        <p:spPr>
          <a:xfrm>
            <a:off x="11095355" y="27527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50" name="任意多边形: 形状 89"/>
          <p:cNvSpPr/>
          <p:nvPr userDrawn="1">
            <p:custDataLst>
              <p:tags r:id="rId42"/>
            </p:custDataLst>
          </p:nvPr>
        </p:nvSpPr>
        <p:spPr>
          <a:xfrm>
            <a:off x="11233150" y="27527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52" name="任意多边形: 形状 90"/>
          <p:cNvSpPr/>
          <p:nvPr userDrawn="1">
            <p:custDataLst>
              <p:tags r:id="rId43"/>
            </p:custDataLst>
          </p:nvPr>
        </p:nvSpPr>
        <p:spPr>
          <a:xfrm>
            <a:off x="11371580" y="27527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54" name="任意多边形: 形状 91"/>
          <p:cNvSpPr/>
          <p:nvPr userDrawn="1">
            <p:custDataLst>
              <p:tags r:id="rId44"/>
            </p:custDataLst>
          </p:nvPr>
        </p:nvSpPr>
        <p:spPr>
          <a:xfrm>
            <a:off x="11510010" y="27527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56" name="任意多边形: 形状 92"/>
          <p:cNvSpPr/>
          <p:nvPr userDrawn="1">
            <p:custDataLst>
              <p:tags r:id="rId45"/>
            </p:custDataLst>
          </p:nvPr>
        </p:nvSpPr>
        <p:spPr>
          <a:xfrm>
            <a:off x="11648440" y="27527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58" name="任意多边形: 形状 93"/>
          <p:cNvSpPr/>
          <p:nvPr userDrawn="1">
            <p:custDataLst>
              <p:tags r:id="rId46"/>
            </p:custDataLst>
          </p:nvPr>
        </p:nvSpPr>
        <p:spPr>
          <a:xfrm>
            <a:off x="10956925" y="30187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60" name="任意多边形: 形状 94"/>
          <p:cNvSpPr/>
          <p:nvPr userDrawn="1">
            <p:custDataLst>
              <p:tags r:id="rId47"/>
            </p:custDataLst>
          </p:nvPr>
        </p:nvSpPr>
        <p:spPr>
          <a:xfrm>
            <a:off x="11095355" y="30187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62" name="任意多边形: 形状 95"/>
          <p:cNvSpPr/>
          <p:nvPr userDrawn="1">
            <p:custDataLst>
              <p:tags r:id="rId48"/>
            </p:custDataLst>
          </p:nvPr>
        </p:nvSpPr>
        <p:spPr>
          <a:xfrm>
            <a:off x="11233150" y="30187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64" name="任意多边形: 形状 96"/>
          <p:cNvSpPr/>
          <p:nvPr userDrawn="1">
            <p:custDataLst>
              <p:tags r:id="rId49"/>
            </p:custDataLst>
          </p:nvPr>
        </p:nvSpPr>
        <p:spPr>
          <a:xfrm>
            <a:off x="11371580" y="30187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66" name="任意多边形: 形状 97"/>
          <p:cNvSpPr/>
          <p:nvPr userDrawn="1">
            <p:custDataLst>
              <p:tags r:id="rId50"/>
            </p:custDataLst>
          </p:nvPr>
        </p:nvSpPr>
        <p:spPr>
          <a:xfrm>
            <a:off x="11510010" y="30187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68" name="任意多边形: 形状 98"/>
          <p:cNvSpPr/>
          <p:nvPr userDrawn="1">
            <p:custDataLst>
              <p:tags r:id="rId51"/>
            </p:custDataLst>
          </p:nvPr>
        </p:nvSpPr>
        <p:spPr>
          <a:xfrm>
            <a:off x="11648440" y="30187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70" name="任意多边形: 形状 99"/>
          <p:cNvSpPr/>
          <p:nvPr userDrawn="1">
            <p:custDataLst>
              <p:tags r:id="rId52"/>
            </p:custDataLst>
          </p:nvPr>
        </p:nvSpPr>
        <p:spPr>
          <a:xfrm>
            <a:off x="10956925" y="32854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72" name="任意多边形: 形状 100"/>
          <p:cNvSpPr/>
          <p:nvPr userDrawn="1">
            <p:custDataLst>
              <p:tags r:id="rId53"/>
            </p:custDataLst>
          </p:nvPr>
        </p:nvSpPr>
        <p:spPr>
          <a:xfrm>
            <a:off x="11095355" y="32854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74" name="任意多边形: 形状 101"/>
          <p:cNvSpPr/>
          <p:nvPr userDrawn="1">
            <p:custDataLst>
              <p:tags r:id="rId54"/>
            </p:custDataLst>
          </p:nvPr>
        </p:nvSpPr>
        <p:spPr>
          <a:xfrm>
            <a:off x="11233150" y="32854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76" name="任意多边形: 形状 102"/>
          <p:cNvSpPr/>
          <p:nvPr userDrawn="1">
            <p:custDataLst>
              <p:tags r:id="rId55"/>
            </p:custDataLst>
          </p:nvPr>
        </p:nvSpPr>
        <p:spPr>
          <a:xfrm>
            <a:off x="11371580" y="32854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78" name="任意多边形: 形状 103"/>
          <p:cNvSpPr/>
          <p:nvPr userDrawn="1">
            <p:custDataLst>
              <p:tags r:id="rId56"/>
            </p:custDataLst>
          </p:nvPr>
        </p:nvSpPr>
        <p:spPr>
          <a:xfrm>
            <a:off x="11510010" y="32854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80" name="任意多边形: 形状 104"/>
          <p:cNvSpPr/>
          <p:nvPr userDrawn="1">
            <p:custDataLst>
              <p:tags r:id="rId57"/>
            </p:custDataLst>
          </p:nvPr>
        </p:nvSpPr>
        <p:spPr>
          <a:xfrm>
            <a:off x="11648440" y="32854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8782" name="标题 1"/>
          <p:cNvSpPr>
            <a:spLocks noGrp="1"/>
          </p:cNvSpPr>
          <p:nvPr>
            <p:ph type="ctrTitle" hasCustomPrompt="1"/>
            <p:custDataLst>
              <p:tags r:id="rId58"/>
            </p:custDataLst>
          </p:nvPr>
        </p:nvSpPr>
        <p:spPr>
          <a:xfrm>
            <a:off x="838200" y="1656000"/>
            <a:ext cx="10515600" cy="1800000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6600"/>
            </a:lvl1pPr>
          </a:lstStyle>
          <a:p>
            <a:r>
              <a:rPr altLang="en-US" dirty="0" lang="zh-CN"/>
              <a:t>单击添加文档标题</a:t>
            </a:r>
            <a:endParaRPr altLang="en-US" dirty="0" lang="zh-CN"/>
          </a:p>
        </p:txBody>
      </p:sp>
      <p:sp>
        <p:nvSpPr>
          <p:cNvPr id="1048784" name="副标题 2"/>
          <p:cNvSpPr>
            <a:spLocks noGrp="1"/>
          </p:cNvSpPr>
          <p:nvPr>
            <p:ph type="subTitle" idx="1"/>
            <p:custDataLst>
              <p:tags r:id="rId59"/>
            </p:custDataLst>
          </p:nvPr>
        </p:nvSpPr>
        <p:spPr>
          <a:xfrm>
            <a:off x="838200" y="3705186"/>
            <a:ext cx="10515600" cy="866814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6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6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6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63"/>
            </p:custDataLst>
          </p:nvPr>
        </p:nvSpPr>
        <p:spPr>
          <a:xfrm>
            <a:off x="4781641" y="4586170"/>
            <a:ext cx="2743200" cy="50400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b="1" sz="1400">
                <a:solidFill>
                  <a:schemeClr val="accent6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794" name="文本占位符 9"/>
          <p:cNvSpPr>
            <a:spLocks noGrp="1"/>
          </p:cNvSpPr>
          <p:nvPr>
            <p:ph type="body" sz="quarter" idx="18" hasCustomPrompt="1"/>
            <p:custDataLst>
              <p:tags r:id="rId64"/>
            </p:custDataLst>
          </p:nvPr>
        </p:nvSpPr>
        <p:spPr>
          <a:xfrm>
            <a:off x="486770" y="330199"/>
            <a:ext cx="1546568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/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6" name="文本占位符 13"/>
          <p:cNvSpPr>
            <a:spLocks noGrp="1"/>
          </p:cNvSpPr>
          <p:nvPr>
            <p:ph type="body" sz="quarter" idx="14" hasCustomPrompt="1"/>
            <p:custDataLst>
              <p:tags r:id="rId65"/>
            </p:custDataLst>
          </p:nvPr>
        </p:nvSpPr>
        <p:spPr>
          <a:xfrm>
            <a:off x="8825231" y="326198"/>
            <a:ext cx="28800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200">
                <a:solidFill>
                  <a:schemeClr val="accent6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0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bg>
      <p:bgPr>
        <a:solidFill>
          <a:schemeClr val="bg2"/>
        </a:solidFill>
        <a:effectLst/>
      </p:bgPr>
    </p:bg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8" name="任意多边形: 形状 84"/>
          <p:cNvSpPr/>
          <p:nvPr userDrawn="1">
            <p:custDataLst>
              <p:tags r:id="rId1"/>
            </p:custDataLst>
          </p:nvPr>
        </p:nvSpPr>
        <p:spPr>
          <a:xfrm>
            <a:off x="0" y="815926"/>
            <a:ext cx="3010487" cy="5732586"/>
          </a:xfrm>
          <a:custGeom>
            <a:avLst/>
            <a:gdLst>
              <a:gd name="connsiteX0" fmla="*/ 144194 w 3010487"/>
              <a:gd name="connsiteY0" fmla="*/ 0 h 5732586"/>
              <a:gd name="connsiteX1" fmla="*/ 3010487 w 3010487"/>
              <a:gd name="connsiteY1" fmla="*/ 2866293 h 5732586"/>
              <a:gd name="connsiteX2" fmla="*/ 144194 w 3010487"/>
              <a:gd name="connsiteY2" fmla="*/ 5732586 h 5732586"/>
              <a:gd name="connsiteX3" fmla="*/ 0 w 3010487"/>
              <a:gd name="connsiteY3" fmla="*/ 5728940 h 5732586"/>
              <a:gd name="connsiteX4" fmla="*/ 0 w 3010487"/>
              <a:gd name="connsiteY4" fmla="*/ 3646 h 5732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10487" h="5732586">
                <a:moveTo>
                  <a:pt x="144194" y="0"/>
                </a:moveTo>
                <a:cubicBezTo>
                  <a:pt x="1727204" y="0"/>
                  <a:pt x="3010487" y="1283283"/>
                  <a:pt x="3010487" y="2866293"/>
                </a:cubicBezTo>
                <a:cubicBezTo>
                  <a:pt x="3010487" y="4449303"/>
                  <a:pt x="1727204" y="5732586"/>
                  <a:pt x="144194" y="5732586"/>
                </a:cubicBezTo>
                <a:lnTo>
                  <a:pt x="0" y="5728940"/>
                </a:lnTo>
                <a:lnTo>
                  <a:pt x="0" y="3646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810" name="任意多边形: 形状 108"/>
          <p:cNvSpPr/>
          <p:nvPr userDrawn="1">
            <p:custDataLst>
              <p:tags r:id="rId2"/>
            </p:custDataLst>
          </p:nvPr>
        </p:nvSpPr>
        <p:spPr>
          <a:xfrm>
            <a:off x="1019810" y="522922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12" name="任意多边形: 形状 109"/>
          <p:cNvSpPr/>
          <p:nvPr userDrawn="1">
            <p:custDataLst>
              <p:tags r:id="rId3"/>
            </p:custDataLst>
          </p:nvPr>
        </p:nvSpPr>
        <p:spPr>
          <a:xfrm>
            <a:off x="1236980" y="522922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14" name="任意多边形: 形状 110"/>
          <p:cNvSpPr/>
          <p:nvPr userDrawn="1">
            <p:custDataLst>
              <p:tags r:id="rId4"/>
            </p:custDataLst>
          </p:nvPr>
        </p:nvSpPr>
        <p:spPr>
          <a:xfrm>
            <a:off x="1454785" y="522922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16" name="任意多边形: 形状 111"/>
          <p:cNvSpPr/>
          <p:nvPr userDrawn="1">
            <p:custDataLst>
              <p:tags r:id="rId5"/>
            </p:custDataLst>
          </p:nvPr>
        </p:nvSpPr>
        <p:spPr>
          <a:xfrm>
            <a:off x="1672590" y="522922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18" name="任意多边形: 形状 112"/>
          <p:cNvSpPr/>
          <p:nvPr userDrawn="1">
            <p:custDataLst>
              <p:tags r:id="rId6"/>
            </p:custDataLst>
          </p:nvPr>
        </p:nvSpPr>
        <p:spPr>
          <a:xfrm>
            <a:off x="1889760" y="522922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20" name="任意多边形: 形状 113"/>
          <p:cNvSpPr/>
          <p:nvPr userDrawn="1">
            <p:custDataLst>
              <p:tags r:id="rId7"/>
            </p:custDataLst>
          </p:nvPr>
        </p:nvSpPr>
        <p:spPr>
          <a:xfrm>
            <a:off x="2107565" y="522922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22" name="任意多边形: 形状 102"/>
          <p:cNvSpPr/>
          <p:nvPr userDrawn="1">
            <p:custDataLst>
              <p:tags r:id="rId8"/>
            </p:custDataLst>
          </p:nvPr>
        </p:nvSpPr>
        <p:spPr>
          <a:xfrm>
            <a:off x="1019810" y="551878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24" name="任意多边形: 形状 103"/>
          <p:cNvSpPr/>
          <p:nvPr userDrawn="1">
            <p:custDataLst>
              <p:tags r:id="rId9"/>
            </p:custDataLst>
          </p:nvPr>
        </p:nvSpPr>
        <p:spPr>
          <a:xfrm>
            <a:off x="1236980" y="551878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26" name="任意多边形: 形状 104"/>
          <p:cNvSpPr/>
          <p:nvPr userDrawn="1">
            <p:custDataLst>
              <p:tags r:id="rId10"/>
            </p:custDataLst>
          </p:nvPr>
        </p:nvSpPr>
        <p:spPr>
          <a:xfrm>
            <a:off x="1454785" y="551878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28" name="任意多边形: 形状 105"/>
          <p:cNvSpPr/>
          <p:nvPr userDrawn="1">
            <p:custDataLst>
              <p:tags r:id="rId11"/>
            </p:custDataLst>
          </p:nvPr>
        </p:nvSpPr>
        <p:spPr>
          <a:xfrm>
            <a:off x="1672590" y="551878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30" name="任意多边形: 形状 106"/>
          <p:cNvSpPr/>
          <p:nvPr userDrawn="1">
            <p:custDataLst>
              <p:tags r:id="rId12"/>
            </p:custDataLst>
          </p:nvPr>
        </p:nvSpPr>
        <p:spPr>
          <a:xfrm>
            <a:off x="1889760" y="551878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32" name="任意多边形: 形状 107"/>
          <p:cNvSpPr/>
          <p:nvPr userDrawn="1">
            <p:custDataLst>
              <p:tags r:id="rId13"/>
            </p:custDataLst>
          </p:nvPr>
        </p:nvSpPr>
        <p:spPr>
          <a:xfrm>
            <a:off x="2107565" y="551878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34" name="任意多边形: 形状 96"/>
          <p:cNvSpPr/>
          <p:nvPr userDrawn="1">
            <p:custDataLst>
              <p:tags r:id="rId14"/>
            </p:custDataLst>
          </p:nvPr>
        </p:nvSpPr>
        <p:spPr>
          <a:xfrm>
            <a:off x="1019810" y="5820410"/>
            <a:ext cx="73025" cy="73025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36" name="任意多边形: 形状 97"/>
          <p:cNvSpPr/>
          <p:nvPr userDrawn="1">
            <p:custDataLst>
              <p:tags r:id="rId15"/>
            </p:custDataLst>
          </p:nvPr>
        </p:nvSpPr>
        <p:spPr>
          <a:xfrm>
            <a:off x="1236980" y="5820410"/>
            <a:ext cx="73025" cy="73025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38" name="任意多边形: 形状 98"/>
          <p:cNvSpPr/>
          <p:nvPr userDrawn="1">
            <p:custDataLst>
              <p:tags r:id="rId16"/>
            </p:custDataLst>
          </p:nvPr>
        </p:nvSpPr>
        <p:spPr>
          <a:xfrm>
            <a:off x="1454785" y="5820410"/>
            <a:ext cx="73025" cy="73025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40" name="任意多边形: 形状 99"/>
          <p:cNvSpPr/>
          <p:nvPr userDrawn="1">
            <p:custDataLst>
              <p:tags r:id="rId17"/>
            </p:custDataLst>
          </p:nvPr>
        </p:nvSpPr>
        <p:spPr>
          <a:xfrm>
            <a:off x="1672590" y="5820410"/>
            <a:ext cx="73025" cy="73025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42" name="任意多边形: 形状 100"/>
          <p:cNvSpPr/>
          <p:nvPr userDrawn="1">
            <p:custDataLst>
              <p:tags r:id="rId18"/>
            </p:custDataLst>
          </p:nvPr>
        </p:nvSpPr>
        <p:spPr>
          <a:xfrm>
            <a:off x="1889760" y="5820410"/>
            <a:ext cx="73025" cy="73025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44" name="任意多边形: 形状 101"/>
          <p:cNvSpPr/>
          <p:nvPr userDrawn="1">
            <p:custDataLst>
              <p:tags r:id="rId19"/>
            </p:custDataLst>
          </p:nvPr>
        </p:nvSpPr>
        <p:spPr>
          <a:xfrm>
            <a:off x="2107565" y="5820410"/>
            <a:ext cx="73025" cy="73025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46" name="任意多边形: 形状 90"/>
          <p:cNvSpPr/>
          <p:nvPr userDrawn="1">
            <p:custDataLst>
              <p:tags r:id="rId20"/>
            </p:custDataLst>
          </p:nvPr>
        </p:nvSpPr>
        <p:spPr>
          <a:xfrm>
            <a:off x="1019810" y="6121400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48" name="任意多边形: 形状 91"/>
          <p:cNvSpPr/>
          <p:nvPr userDrawn="1">
            <p:custDataLst>
              <p:tags r:id="rId21"/>
            </p:custDataLst>
          </p:nvPr>
        </p:nvSpPr>
        <p:spPr>
          <a:xfrm>
            <a:off x="1236980" y="6121400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50" name="任意多边形: 形状 92"/>
          <p:cNvSpPr/>
          <p:nvPr userDrawn="1">
            <p:custDataLst>
              <p:tags r:id="rId22"/>
            </p:custDataLst>
          </p:nvPr>
        </p:nvSpPr>
        <p:spPr>
          <a:xfrm>
            <a:off x="1454785" y="6121400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52" name="任意多边形: 形状 93"/>
          <p:cNvSpPr/>
          <p:nvPr userDrawn="1">
            <p:custDataLst>
              <p:tags r:id="rId23"/>
            </p:custDataLst>
          </p:nvPr>
        </p:nvSpPr>
        <p:spPr>
          <a:xfrm>
            <a:off x="1672590" y="6121400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54" name="任意多边形: 形状 94"/>
          <p:cNvSpPr/>
          <p:nvPr userDrawn="1">
            <p:custDataLst>
              <p:tags r:id="rId24"/>
            </p:custDataLst>
          </p:nvPr>
        </p:nvSpPr>
        <p:spPr>
          <a:xfrm>
            <a:off x="1889760" y="6121400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56" name="任意多边形: 形状 95"/>
          <p:cNvSpPr/>
          <p:nvPr userDrawn="1">
            <p:custDataLst>
              <p:tags r:id="rId25"/>
            </p:custDataLst>
          </p:nvPr>
        </p:nvSpPr>
        <p:spPr>
          <a:xfrm>
            <a:off x="2107565" y="6121400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58" name="任意多边形: 形状 115"/>
          <p:cNvSpPr/>
          <p:nvPr>
            <p:custDataLst>
              <p:tags r:id="rId26"/>
            </p:custDataLst>
          </p:nvPr>
        </p:nvSpPr>
        <p:spPr>
          <a:xfrm>
            <a:off x="10883032" y="5494407"/>
            <a:ext cx="1308968" cy="1363593"/>
          </a:xfrm>
          <a:custGeom>
            <a:avLst/>
            <a:gdLst>
              <a:gd name="connsiteX0" fmla="*/ 672905 w 1308968"/>
              <a:gd name="connsiteY0" fmla="*/ 0 h 1363593"/>
              <a:gd name="connsiteX1" fmla="*/ 1292915 w 1308968"/>
              <a:gd name="connsiteY1" fmla="*/ 416454 h 1363593"/>
              <a:gd name="connsiteX2" fmla="*/ 1308968 w 1308968"/>
              <a:gd name="connsiteY2" fmla="*/ 468831 h 1363593"/>
              <a:gd name="connsiteX3" fmla="*/ 1308968 w 1308968"/>
              <a:gd name="connsiteY3" fmla="*/ 1363593 h 1363593"/>
              <a:gd name="connsiteX4" fmla="*/ 0 w 1308968"/>
              <a:gd name="connsiteY4" fmla="*/ 1363593 h 1363593"/>
              <a:gd name="connsiteX5" fmla="*/ 0 w 1308968"/>
              <a:gd name="connsiteY5" fmla="*/ 681797 h 1363593"/>
              <a:gd name="connsiteX6" fmla="*/ 672905 w 1308968"/>
              <a:gd name="connsiteY6" fmla="*/ 0 h 1363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8968" h="1363593">
                <a:moveTo>
                  <a:pt x="672905" y="0"/>
                </a:moveTo>
                <a:cubicBezTo>
                  <a:pt x="951555" y="0"/>
                  <a:pt x="1190739" y="171761"/>
                  <a:pt x="1292915" y="416454"/>
                </a:cubicBezTo>
                <a:lnTo>
                  <a:pt x="1308968" y="468831"/>
                </a:lnTo>
                <a:lnTo>
                  <a:pt x="1308968" y="1363593"/>
                </a:lnTo>
                <a:lnTo>
                  <a:pt x="0" y="1363593"/>
                </a:lnTo>
                <a:lnTo>
                  <a:pt x="0" y="681797"/>
                </a:lnTo>
                <a:cubicBezTo>
                  <a:pt x="0" y="305353"/>
                  <a:pt x="301371" y="0"/>
                  <a:pt x="672905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 wrap="square">
            <a:noAutofit/>
          </a:bodyPr>
          <a:p>
            <a:endParaRPr altLang="en-US" lang="zh-CN"/>
          </a:p>
        </p:txBody>
      </p:sp>
      <p:sp>
        <p:nvSpPr>
          <p:cNvPr id="1048860" name="任意多边形: 形状 116"/>
          <p:cNvSpPr/>
          <p:nvPr>
            <p:custDataLst>
              <p:tags r:id="rId27"/>
            </p:custDataLst>
          </p:nvPr>
        </p:nvSpPr>
        <p:spPr>
          <a:xfrm>
            <a:off x="10503205" y="6426987"/>
            <a:ext cx="862759" cy="431379"/>
          </a:xfrm>
          <a:custGeom>
            <a:avLst/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cxnSp>
        <p:nvCxnSpPr>
          <p:cNvPr id="3145737" name="直接连接符 123"/>
          <p:cNvCxnSpPr>
            <a:cxnSpLocks/>
          </p:cNvCxnSpPr>
          <p:nvPr>
            <p:custDataLst>
              <p:tags r:id="rId28"/>
            </p:custDataLst>
          </p:nvPr>
        </p:nvCxnSpPr>
        <p:spPr>
          <a:xfrm>
            <a:off x="4670473" y="5491317"/>
            <a:ext cx="6189785" cy="0"/>
          </a:xfrm>
          <a:prstGeom prst="line"/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标题 1"/>
          <p:cNvSpPr>
            <a:spLocks noGrp="1"/>
          </p:cNvSpPr>
          <p:nvPr>
            <p:ph type="title" hasCustomPrompt="1"/>
            <p:custDataLst>
              <p:tags r:id="rId29"/>
            </p:custDataLst>
          </p:nvPr>
        </p:nvSpPr>
        <p:spPr>
          <a:xfrm>
            <a:off x="73040" y="2266101"/>
            <a:ext cx="2034412" cy="2688797"/>
          </a:xfrm>
        </p:spPr>
        <p:txBody>
          <a:bodyPr anchor="ctr">
            <a:noAutofit/>
          </a:bodyPr>
          <a:lstStyle>
            <a:lvl1pPr algn="r">
              <a:defRPr sz="72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</a:t>
            </a:r>
            <a:br>
              <a:rPr altLang="zh-CN" dirty="0" lang="en-US"/>
            </a:br>
            <a:r>
              <a:rPr altLang="en-US" dirty="0" lang="zh-CN"/>
              <a:t>题</a:t>
            </a:r>
            <a:endParaRPr altLang="en-US" dirty="0" lang="zh-CN"/>
          </a:p>
        </p:txBody>
      </p:sp>
      <p:sp>
        <p:nvSpPr>
          <p:cNvPr id="1048864" name="日期占位符 6"/>
          <p:cNvSpPr>
            <a:spLocks noGrp="1"/>
          </p:cNvSpPr>
          <p:nvPr>
            <p:ph type="dt" sz="half" idx="10"/>
            <p:custDataLst>
              <p:tags r:id="rId3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6" name="页脚占位符 7"/>
          <p:cNvSpPr>
            <a:spLocks noGrp="1"/>
          </p:cNvSpPr>
          <p:nvPr>
            <p:ph type="ftr" sz="quarter" idx="11"/>
            <p:custDataLst>
              <p:tags r:id="rId3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68" name="灯片编号占位符 8"/>
          <p:cNvSpPr>
            <a:spLocks noGrp="1"/>
          </p:cNvSpPr>
          <p:nvPr>
            <p:ph type="sldNum" sz="quarter" idx="12"/>
            <p:custDataLst>
              <p:tags r:id="rId3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0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9348036" y="816492"/>
            <a:ext cx="2843964" cy="5731457"/>
          </a:xfrm>
          <a:custGeom>
            <a:avLst/>
            <a:gdLst>
              <a:gd name="connsiteX0" fmla="*/ 2843964 w 2843964"/>
              <a:gd name="connsiteY0" fmla="*/ 0 h 5731457"/>
              <a:gd name="connsiteX1" fmla="*/ 2843964 w 2843964"/>
              <a:gd name="connsiteY1" fmla="*/ 5731457 h 5731457"/>
              <a:gd name="connsiteX2" fmla="*/ 2718794 w 2843964"/>
              <a:gd name="connsiteY2" fmla="*/ 5728292 h 5731457"/>
              <a:gd name="connsiteX3" fmla="*/ 0 w 2843964"/>
              <a:gd name="connsiteY3" fmla="*/ 2865728 h 5731457"/>
              <a:gd name="connsiteX4" fmla="*/ 2718794 w 2843964"/>
              <a:gd name="connsiteY4" fmla="*/ 3165 h 573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3964" h="5731457">
                <a:moveTo>
                  <a:pt x="2843964" y="0"/>
                </a:moveTo>
                <a:lnTo>
                  <a:pt x="2843964" y="5731457"/>
                </a:lnTo>
                <a:lnTo>
                  <a:pt x="2718794" y="5728292"/>
                </a:lnTo>
                <a:cubicBezTo>
                  <a:pt x="1204331" y="5651523"/>
                  <a:pt x="0" y="4399269"/>
                  <a:pt x="0" y="2865728"/>
                </a:cubicBezTo>
                <a:cubicBezTo>
                  <a:pt x="0" y="1332187"/>
                  <a:pt x="1204331" y="79933"/>
                  <a:pt x="2718794" y="3165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dirty="0" lang="zh-CN">
              <a:solidFill>
                <a:schemeClr val="tx1"/>
              </a:solidFill>
            </a:endParaRPr>
          </a:p>
        </p:txBody>
      </p:sp>
      <p:sp>
        <p:nvSpPr>
          <p:cNvPr id="1048872" name="任意多边形: 形状 32"/>
          <p:cNvSpPr/>
          <p:nvPr userDrawn="1">
            <p:custDataLst>
              <p:tags r:id="rId2"/>
            </p:custDataLst>
          </p:nvPr>
        </p:nvSpPr>
        <p:spPr>
          <a:xfrm>
            <a:off x="10055225" y="522922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74" name="任意多边形: 形状 33"/>
          <p:cNvSpPr/>
          <p:nvPr userDrawn="1">
            <p:custDataLst>
              <p:tags r:id="rId3"/>
            </p:custDataLst>
          </p:nvPr>
        </p:nvSpPr>
        <p:spPr>
          <a:xfrm>
            <a:off x="10273030" y="522922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76" name="任意多边形: 形状 34"/>
          <p:cNvSpPr/>
          <p:nvPr userDrawn="1">
            <p:custDataLst>
              <p:tags r:id="rId4"/>
            </p:custDataLst>
          </p:nvPr>
        </p:nvSpPr>
        <p:spPr>
          <a:xfrm>
            <a:off x="10490200" y="522922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78" name="任意多边形: 形状 35"/>
          <p:cNvSpPr/>
          <p:nvPr userDrawn="1">
            <p:custDataLst>
              <p:tags r:id="rId5"/>
            </p:custDataLst>
          </p:nvPr>
        </p:nvSpPr>
        <p:spPr>
          <a:xfrm>
            <a:off x="10708005" y="522922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80" name="任意多边形: 形状 36"/>
          <p:cNvSpPr/>
          <p:nvPr userDrawn="1">
            <p:custDataLst>
              <p:tags r:id="rId6"/>
            </p:custDataLst>
          </p:nvPr>
        </p:nvSpPr>
        <p:spPr>
          <a:xfrm>
            <a:off x="10925175" y="522922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82" name="任意多边形: 形状 37"/>
          <p:cNvSpPr/>
          <p:nvPr userDrawn="1">
            <p:custDataLst>
              <p:tags r:id="rId7"/>
            </p:custDataLst>
          </p:nvPr>
        </p:nvSpPr>
        <p:spPr>
          <a:xfrm>
            <a:off x="11142980" y="522922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84" name="任意多边形: 形状 26"/>
          <p:cNvSpPr/>
          <p:nvPr userDrawn="1">
            <p:custDataLst>
              <p:tags r:id="rId8"/>
            </p:custDataLst>
          </p:nvPr>
        </p:nvSpPr>
        <p:spPr>
          <a:xfrm>
            <a:off x="10055225" y="551878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86" name="任意多边形: 形状 27"/>
          <p:cNvSpPr/>
          <p:nvPr userDrawn="1">
            <p:custDataLst>
              <p:tags r:id="rId9"/>
            </p:custDataLst>
          </p:nvPr>
        </p:nvSpPr>
        <p:spPr>
          <a:xfrm>
            <a:off x="10273030" y="551878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88" name="任意多边形: 形状 28"/>
          <p:cNvSpPr/>
          <p:nvPr userDrawn="1">
            <p:custDataLst>
              <p:tags r:id="rId10"/>
            </p:custDataLst>
          </p:nvPr>
        </p:nvSpPr>
        <p:spPr>
          <a:xfrm>
            <a:off x="10490200" y="551878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90" name="任意多边形: 形状 29"/>
          <p:cNvSpPr/>
          <p:nvPr userDrawn="1">
            <p:custDataLst>
              <p:tags r:id="rId11"/>
            </p:custDataLst>
          </p:nvPr>
        </p:nvSpPr>
        <p:spPr>
          <a:xfrm>
            <a:off x="10708005" y="551878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92" name="任意多边形: 形状 30"/>
          <p:cNvSpPr/>
          <p:nvPr userDrawn="1">
            <p:custDataLst>
              <p:tags r:id="rId12"/>
            </p:custDataLst>
          </p:nvPr>
        </p:nvSpPr>
        <p:spPr>
          <a:xfrm>
            <a:off x="10925175" y="551878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94" name="任意多边形: 形状 31"/>
          <p:cNvSpPr/>
          <p:nvPr userDrawn="1">
            <p:custDataLst>
              <p:tags r:id="rId13"/>
            </p:custDataLst>
          </p:nvPr>
        </p:nvSpPr>
        <p:spPr>
          <a:xfrm>
            <a:off x="11142980" y="5518785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96" name="任意多边形: 形状 20"/>
          <p:cNvSpPr/>
          <p:nvPr userDrawn="1">
            <p:custDataLst>
              <p:tags r:id="rId14"/>
            </p:custDataLst>
          </p:nvPr>
        </p:nvSpPr>
        <p:spPr>
          <a:xfrm>
            <a:off x="10055225" y="5820410"/>
            <a:ext cx="73025" cy="73025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898" name="任意多边形: 形状 21"/>
          <p:cNvSpPr/>
          <p:nvPr userDrawn="1">
            <p:custDataLst>
              <p:tags r:id="rId15"/>
            </p:custDataLst>
          </p:nvPr>
        </p:nvSpPr>
        <p:spPr>
          <a:xfrm>
            <a:off x="10273030" y="5820410"/>
            <a:ext cx="73025" cy="73025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00" name="任意多边形: 形状 22"/>
          <p:cNvSpPr/>
          <p:nvPr userDrawn="1">
            <p:custDataLst>
              <p:tags r:id="rId16"/>
            </p:custDataLst>
          </p:nvPr>
        </p:nvSpPr>
        <p:spPr>
          <a:xfrm>
            <a:off x="10490200" y="5820410"/>
            <a:ext cx="73025" cy="73025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02" name="任意多边形: 形状 23"/>
          <p:cNvSpPr/>
          <p:nvPr userDrawn="1">
            <p:custDataLst>
              <p:tags r:id="rId17"/>
            </p:custDataLst>
          </p:nvPr>
        </p:nvSpPr>
        <p:spPr>
          <a:xfrm>
            <a:off x="10708005" y="5820410"/>
            <a:ext cx="73025" cy="73025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04" name="任意多边形: 形状 24"/>
          <p:cNvSpPr/>
          <p:nvPr userDrawn="1">
            <p:custDataLst>
              <p:tags r:id="rId18"/>
            </p:custDataLst>
          </p:nvPr>
        </p:nvSpPr>
        <p:spPr>
          <a:xfrm>
            <a:off x="10925175" y="5820410"/>
            <a:ext cx="73025" cy="73025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06" name="任意多边形: 形状 25"/>
          <p:cNvSpPr/>
          <p:nvPr userDrawn="1">
            <p:custDataLst>
              <p:tags r:id="rId19"/>
            </p:custDataLst>
          </p:nvPr>
        </p:nvSpPr>
        <p:spPr>
          <a:xfrm>
            <a:off x="11142980" y="5820410"/>
            <a:ext cx="73025" cy="73025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08" name="任意多边形: 形状 14"/>
          <p:cNvSpPr/>
          <p:nvPr userDrawn="1">
            <p:custDataLst>
              <p:tags r:id="rId20"/>
            </p:custDataLst>
          </p:nvPr>
        </p:nvSpPr>
        <p:spPr>
          <a:xfrm>
            <a:off x="10055225" y="6121400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10" name="任意多边形: 形状 15"/>
          <p:cNvSpPr/>
          <p:nvPr userDrawn="1">
            <p:custDataLst>
              <p:tags r:id="rId21"/>
            </p:custDataLst>
          </p:nvPr>
        </p:nvSpPr>
        <p:spPr>
          <a:xfrm>
            <a:off x="10273030" y="6121400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12" name="任意多边形: 形状 16"/>
          <p:cNvSpPr/>
          <p:nvPr userDrawn="1">
            <p:custDataLst>
              <p:tags r:id="rId22"/>
            </p:custDataLst>
          </p:nvPr>
        </p:nvSpPr>
        <p:spPr>
          <a:xfrm>
            <a:off x="10490200" y="6121400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14" name="任意多边形: 形状 17"/>
          <p:cNvSpPr/>
          <p:nvPr userDrawn="1">
            <p:custDataLst>
              <p:tags r:id="rId23"/>
            </p:custDataLst>
          </p:nvPr>
        </p:nvSpPr>
        <p:spPr>
          <a:xfrm>
            <a:off x="10708005" y="6121400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16" name="任意多边形: 形状 18"/>
          <p:cNvSpPr/>
          <p:nvPr userDrawn="1">
            <p:custDataLst>
              <p:tags r:id="rId24"/>
            </p:custDataLst>
          </p:nvPr>
        </p:nvSpPr>
        <p:spPr>
          <a:xfrm>
            <a:off x="10925175" y="6121400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18" name="任意多边形: 形状 19"/>
          <p:cNvSpPr/>
          <p:nvPr userDrawn="1">
            <p:custDataLst>
              <p:tags r:id="rId25"/>
            </p:custDataLst>
          </p:nvPr>
        </p:nvSpPr>
        <p:spPr>
          <a:xfrm>
            <a:off x="11142980" y="6121400"/>
            <a:ext cx="73025" cy="73025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20" name="任意多边形 1"/>
          <p:cNvSpPr/>
          <p:nvPr userDrawn="1">
            <p:custDataLst>
              <p:tags r:id="rId26"/>
            </p:custDataLst>
          </p:nvPr>
        </p:nvSpPr>
        <p:spPr>
          <a:xfrm>
            <a:off x="206375" y="5969564"/>
            <a:ext cx="1343382" cy="889071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116" h="1400">
                <a:moveTo>
                  <a:pt x="1058" y="0"/>
                </a:moveTo>
                <a:cubicBezTo>
                  <a:pt x="1570" y="0"/>
                  <a:pt x="1997" y="368"/>
                  <a:pt x="2096" y="857"/>
                </a:cubicBezTo>
                <a:lnTo>
                  <a:pt x="2116" y="1053"/>
                </a:lnTo>
                <a:lnTo>
                  <a:pt x="1762" y="1053"/>
                </a:lnTo>
                <a:lnTo>
                  <a:pt x="1762" y="1400"/>
                </a:lnTo>
                <a:lnTo>
                  <a:pt x="0" y="1400"/>
                </a:lnTo>
                <a:lnTo>
                  <a:pt x="0" y="1053"/>
                </a:lnTo>
                <a:lnTo>
                  <a:pt x="0" y="1053"/>
                </a:lnTo>
                <a:lnTo>
                  <a:pt x="20" y="857"/>
                </a:lnTo>
                <a:cubicBezTo>
                  <a:pt x="119" y="368"/>
                  <a:pt x="546" y="0"/>
                  <a:pt x="105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cxnSp>
        <p:nvCxnSpPr>
          <p:cNvPr id="3145739" name="直接连接符 39"/>
          <p:cNvCxnSpPr>
            <a:cxnSpLocks/>
          </p:cNvCxnSpPr>
          <p:nvPr userDrawn="1">
            <p:custDataLst>
              <p:tags r:id="rId27"/>
            </p:custDataLst>
          </p:nvPr>
        </p:nvCxnSpPr>
        <p:spPr>
          <a:xfrm>
            <a:off x="1549757" y="6527800"/>
            <a:ext cx="8572143" cy="0"/>
          </a:xfrm>
          <a:prstGeom prst="line"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2" name="任意多边形: 形状 40"/>
          <p:cNvSpPr/>
          <p:nvPr userDrawn="1">
            <p:custDataLst>
              <p:tags r:id="rId28"/>
            </p:custDataLst>
          </p:nvPr>
        </p:nvSpPr>
        <p:spPr>
          <a:xfrm>
            <a:off x="1075734" y="6426567"/>
            <a:ext cx="862759" cy="431379"/>
          </a:xfrm>
          <a:custGeom>
            <a:avLst/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24" name="标题 1"/>
          <p:cNvSpPr>
            <a:spLocks noGrp="1"/>
          </p:cNvSpPr>
          <p:nvPr>
            <p:ph type="title"/>
            <p:custDataLst>
              <p:tags r:id="rId29"/>
            </p:custDataLst>
          </p:nvPr>
        </p:nvSpPr>
        <p:spPr>
          <a:xfrm>
            <a:off x="1581138" y="700668"/>
            <a:ext cx="6603643" cy="4992039"/>
          </a:xfrm>
        </p:spPr>
        <p:txBody>
          <a:bodyPr anchor="ctr">
            <a:normAutofit/>
          </a:bodyPr>
          <a:lstStyle>
            <a:lvl1pPr algn="l"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926" name="日期占位符 3"/>
          <p:cNvSpPr>
            <a:spLocks noGrp="1"/>
          </p:cNvSpPr>
          <p:nvPr>
            <p:ph type="dt" sz="half" idx="10"/>
            <p:custDataLst>
              <p:tags r:id="rId3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8" name="页脚占位符 4"/>
          <p:cNvSpPr>
            <a:spLocks noGrp="1"/>
          </p:cNvSpPr>
          <p:nvPr>
            <p:ph type="ftr" sz="quarter" idx="11"/>
            <p:custDataLst>
              <p:tags r:id="rId3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30" name="灯片编号占位符 5"/>
          <p:cNvSpPr>
            <a:spLocks noGrp="1"/>
          </p:cNvSpPr>
          <p:nvPr>
            <p:ph type="sldNum" sz="quarter" idx="12"/>
            <p:custDataLst>
              <p:tags r:id="rId3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932" name="文本占位符 7"/>
          <p:cNvSpPr>
            <a:spLocks noGrp="1"/>
          </p:cNvSpPr>
          <p:nvPr>
            <p:ph type="body" sz="quarter" idx="13" hasCustomPrompt="1"/>
            <p:custDataLst>
              <p:tags r:id="rId33"/>
            </p:custDataLst>
          </p:nvPr>
        </p:nvSpPr>
        <p:spPr>
          <a:xfrm>
            <a:off x="10270349" y="2560320"/>
            <a:ext cx="1632479" cy="1869606"/>
          </a:xfrm>
        </p:spPr>
        <p:txBody>
          <a:bodyPr anchor="ctr">
            <a:noAutofit/>
          </a:bodyPr>
          <a:lstStyle>
            <a:lvl1pPr algn="ctr" indent="0" marL="0">
              <a:buNone/>
              <a:defRPr b="1" sz="7200">
                <a:solidFill>
                  <a:schemeClr val="bg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93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93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94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4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4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94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95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95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95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95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5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6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96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6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6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7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7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97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8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8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98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98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9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9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VCG41N126607681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13764" y="0"/>
            <a:ext cx="1888015" cy="3047113"/>
          </a:xfrm>
          <a:prstGeom prst="rect"/>
        </p:spPr>
      </p:pic>
      <p:cxnSp>
        <p:nvCxnSpPr>
          <p:cNvPr id="3145741" name="直接连接符 8"/>
          <p:cNvCxnSpPr>
            <a:cxnSpLocks/>
          </p:cNvCxnSpPr>
          <p:nvPr userDrawn="1">
            <p:custDataLst>
              <p:tags r:id="rId3"/>
            </p:custDataLst>
          </p:nvPr>
        </p:nvCxnSpPr>
        <p:spPr>
          <a:xfrm>
            <a:off x="558800" y="6527800"/>
            <a:ext cx="9563100" cy="0"/>
          </a:xfrm>
          <a:prstGeom prst="line"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94" name="任意多边形: 形状 10"/>
          <p:cNvSpPr/>
          <p:nvPr userDrawn="1">
            <p:custDataLst>
              <p:tags r:id="rId4"/>
            </p:custDataLst>
          </p:nvPr>
        </p:nvSpPr>
        <p:spPr>
          <a:xfrm>
            <a:off x="9845675" y="5245735"/>
            <a:ext cx="1585595" cy="1607185"/>
          </a:xfrm>
          <a:custGeom>
            <a:avLst/>
            <a:gdLst>
              <a:gd name="connsiteX0" fmla="*/ 1924435 w 1924435"/>
              <a:gd name="connsiteY0" fmla="*/ 1924435 h 1924435"/>
              <a:gd name="connsiteX1" fmla="*/ 0 w 1924435"/>
              <a:gd name="connsiteY1" fmla="*/ 1924435 h 1924435"/>
              <a:gd name="connsiteX2" fmla="*/ 0 w 1924435"/>
              <a:gd name="connsiteY2" fmla="*/ 962218 h 1924435"/>
              <a:gd name="connsiteX3" fmla="*/ 962218 w 1924435"/>
              <a:gd name="connsiteY3" fmla="*/ 0 h 1924435"/>
              <a:gd name="connsiteX4" fmla="*/ 962218 w 1924435"/>
              <a:gd name="connsiteY4" fmla="*/ 0 h 1924435"/>
              <a:gd name="connsiteX5" fmla="*/ 1924435 w 1924435"/>
              <a:gd name="connsiteY5" fmla="*/ 962218 h 1924435"/>
              <a:gd name="connsiteX6" fmla="*/ 1924435 w 1924435"/>
              <a:gd name="connsiteY6" fmla="*/ 1924435 h 1924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4435" h="1924435">
                <a:moveTo>
                  <a:pt x="1924435" y="1924435"/>
                </a:moveTo>
                <a:lnTo>
                  <a:pt x="0" y="1924435"/>
                </a:lnTo>
                <a:lnTo>
                  <a:pt x="0" y="962218"/>
                </a:lnTo>
                <a:cubicBezTo>
                  <a:pt x="0" y="430944"/>
                  <a:pt x="430944" y="0"/>
                  <a:pt x="962218" y="0"/>
                </a:cubicBezTo>
                <a:lnTo>
                  <a:pt x="962218" y="0"/>
                </a:lnTo>
                <a:cubicBezTo>
                  <a:pt x="1493491" y="0"/>
                  <a:pt x="1924435" y="430944"/>
                  <a:pt x="1924435" y="962218"/>
                </a:cubicBezTo>
                <a:lnTo>
                  <a:pt x="1924435" y="1924435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96" name="任意多边形: 形状 11"/>
          <p:cNvSpPr/>
          <p:nvPr userDrawn="1">
            <p:custDataLst>
              <p:tags r:id="rId5"/>
            </p:custDataLst>
          </p:nvPr>
        </p:nvSpPr>
        <p:spPr>
          <a:xfrm flipH="1">
            <a:off x="11099800" y="1419860"/>
            <a:ext cx="1092200" cy="2183765"/>
          </a:xfrm>
          <a:custGeom>
            <a:avLst/>
            <a:gdLst>
              <a:gd name="connsiteX0" fmla="*/ 1130019 w 1130018"/>
              <a:gd name="connsiteY0" fmla="*/ 1130019 h 2260037"/>
              <a:gd name="connsiteX1" fmla="*/ 0 w 1130018"/>
              <a:gd name="connsiteY1" fmla="*/ 0 h 2260037"/>
              <a:gd name="connsiteX2" fmla="*/ 0 w 1130018"/>
              <a:gd name="connsiteY2" fmla="*/ 2260038 h 2260037"/>
              <a:gd name="connsiteX3" fmla="*/ 1130019 w 1130018"/>
              <a:gd name="connsiteY3" fmla="*/ 1130019 h 2260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0018" h="2260037">
                <a:moveTo>
                  <a:pt x="1130019" y="1130019"/>
                </a:moveTo>
                <a:cubicBezTo>
                  <a:pt x="1130019" y="506044"/>
                  <a:pt x="623974" y="0"/>
                  <a:pt x="0" y="0"/>
                </a:cubicBezTo>
                <a:lnTo>
                  <a:pt x="0" y="2260038"/>
                </a:lnTo>
                <a:cubicBezTo>
                  <a:pt x="623974" y="2260038"/>
                  <a:pt x="1130019" y="1754287"/>
                  <a:pt x="1130019" y="1130019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998" name="任意多边形: 形状 14"/>
          <p:cNvSpPr/>
          <p:nvPr userDrawn="1">
            <p:custDataLst>
              <p:tags r:id="rId6"/>
            </p:custDataLst>
          </p:nvPr>
        </p:nvSpPr>
        <p:spPr>
          <a:xfrm>
            <a:off x="10956925" y="24860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00" name="任意多边形: 形状 15"/>
          <p:cNvSpPr/>
          <p:nvPr userDrawn="1">
            <p:custDataLst>
              <p:tags r:id="rId7"/>
            </p:custDataLst>
          </p:nvPr>
        </p:nvSpPr>
        <p:spPr>
          <a:xfrm>
            <a:off x="11095355" y="24860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02" name="任意多边形: 形状 16"/>
          <p:cNvSpPr/>
          <p:nvPr userDrawn="1">
            <p:custDataLst>
              <p:tags r:id="rId8"/>
            </p:custDataLst>
          </p:nvPr>
        </p:nvSpPr>
        <p:spPr>
          <a:xfrm>
            <a:off x="11233150" y="24860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04" name="任意多边形: 形状 18"/>
          <p:cNvSpPr/>
          <p:nvPr userDrawn="1">
            <p:custDataLst>
              <p:tags r:id="rId9"/>
            </p:custDataLst>
          </p:nvPr>
        </p:nvSpPr>
        <p:spPr>
          <a:xfrm>
            <a:off x="11371580" y="24860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06" name="任意多边形: 形状 20"/>
          <p:cNvSpPr/>
          <p:nvPr userDrawn="1">
            <p:custDataLst>
              <p:tags r:id="rId10"/>
            </p:custDataLst>
          </p:nvPr>
        </p:nvSpPr>
        <p:spPr>
          <a:xfrm>
            <a:off x="11510010" y="24860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08" name="任意多边形: 形状 21"/>
          <p:cNvSpPr/>
          <p:nvPr userDrawn="1">
            <p:custDataLst>
              <p:tags r:id="rId11"/>
            </p:custDataLst>
          </p:nvPr>
        </p:nvSpPr>
        <p:spPr>
          <a:xfrm>
            <a:off x="11648440" y="24860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10" name="任意多边形: 形状 22"/>
          <p:cNvSpPr/>
          <p:nvPr userDrawn="1">
            <p:custDataLst>
              <p:tags r:id="rId12"/>
            </p:custDataLst>
          </p:nvPr>
        </p:nvSpPr>
        <p:spPr>
          <a:xfrm>
            <a:off x="10956925" y="27527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12" name="任意多边形: 形状 24"/>
          <p:cNvSpPr/>
          <p:nvPr userDrawn="1">
            <p:custDataLst>
              <p:tags r:id="rId13"/>
            </p:custDataLst>
          </p:nvPr>
        </p:nvSpPr>
        <p:spPr>
          <a:xfrm>
            <a:off x="11095355" y="27527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14" name="任意多边形: 形状 25"/>
          <p:cNvSpPr/>
          <p:nvPr userDrawn="1">
            <p:custDataLst>
              <p:tags r:id="rId14"/>
            </p:custDataLst>
          </p:nvPr>
        </p:nvSpPr>
        <p:spPr>
          <a:xfrm>
            <a:off x="11233150" y="27527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16" name="任意多边形: 形状 26"/>
          <p:cNvSpPr/>
          <p:nvPr userDrawn="1">
            <p:custDataLst>
              <p:tags r:id="rId15"/>
            </p:custDataLst>
          </p:nvPr>
        </p:nvSpPr>
        <p:spPr>
          <a:xfrm>
            <a:off x="11371580" y="27527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18" name="任意多边形: 形状 27"/>
          <p:cNvSpPr/>
          <p:nvPr userDrawn="1">
            <p:custDataLst>
              <p:tags r:id="rId16"/>
            </p:custDataLst>
          </p:nvPr>
        </p:nvSpPr>
        <p:spPr>
          <a:xfrm>
            <a:off x="11510010" y="27527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2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1648440" y="2752725"/>
            <a:ext cx="46355" cy="46355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22" name="任意多边形: 形状 29"/>
          <p:cNvSpPr/>
          <p:nvPr userDrawn="1">
            <p:custDataLst>
              <p:tags r:id="rId18"/>
            </p:custDataLst>
          </p:nvPr>
        </p:nvSpPr>
        <p:spPr>
          <a:xfrm>
            <a:off x="10956925" y="30187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24" name="任意多边形: 形状 30"/>
          <p:cNvSpPr/>
          <p:nvPr userDrawn="1">
            <p:custDataLst>
              <p:tags r:id="rId19"/>
            </p:custDataLst>
          </p:nvPr>
        </p:nvSpPr>
        <p:spPr>
          <a:xfrm>
            <a:off x="11095355" y="30187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26" name="任意多边形: 形状 31"/>
          <p:cNvSpPr/>
          <p:nvPr userDrawn="1">
            <p:custDataLst>
              <p:tags r:id="rId20"/>
            </p:custDataLst>
          </p:nvPr>
        </p:nvSpPr>
        <p:spPr>
          <a:xfrm>
            <a:off x="11233150" y="30187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28" name="任意多边形: 形状 32"/>
          <p:cNvSpPr/>
          <p:nvPr userDrawn="1">
            <p:custDataLst>
              <p:tags r:id="rId21"/>
            </p:custDataLst>
          </p:nvPr>
        </p:nvSpPr>
        <p:spPr>
          <a:xfrm>
            <a:off x="11371580" y="30187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30" name="任意多边形: 形状 33"/>
          <p:cNvSpPr/>
          <p:nvPr userDrawn="1">
            <p:custDataLst>
              <p:tags r:id="rId22"/>
            </p:custDataLst>
          </p:nvPr>
        </p:nvSpPr>
        <p:spPr>
          <a:xfrm>
            <a:off x="11510010" y="30187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32" name="任意多边形: 形状 34"/>
          <p:cNvSpPr/>
          <p:nvPr userDrawn="1">
            <p:custDataLst>
              <p:tags r:id="rId23"/>
            </p:custDataLst>
          </p:nvPr>
        </p:nvSpPr>
        <p:spPr>
          <a:xfrm>
            <a:off x="11648440" y="30187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34" name="任意多边形: 形状 35"/>
          <p:cNvSpPr/>
          <p:nvPr userDrawn="1">
            <p:custDataLst>
              <p:tags r:id="rId24"/>
            </p:custDataLst>
          </p:nvPr>
        </p:nvSpPr>
        <p:spPr>
          <a:xfrm>
            <a:off x="10956925" y="32854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36" name="任意多边形: 形状 36"/>
          <p:cNvSpPr/>
          <p:nvPr userDrawn="1">
            <p:custDataLst>
              <p:tags r:id="rId25"/>
            </p:custDataLst>
          </p:nvPr>
        </p:nvSpPr>
        <p:spPr>
          <a:xfrm>
            <a:off x="11095355" y="32854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38" name="任意多边形: 形状 37"/>
          <p:cNvSpPr/>
          <p:nvPr userDrawn="1">
            <p:custDataLst>
              <p:tags r:id="rId26"/>
            </p:custDataLst>
          </p:nvPr>
        </p:nvSpPr>
        <p:spPr>
          <a:xfrm>
            <a:off x="11233150" y="32854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40" name="任意多边形: 形状 38"/>
          <p:cNvSpPr/>
          <p:nvPr userDrawn="1">
            <p:custDataLst>
              <p:tags r:id="rId27"/>
            </p:custDataLst>
          </p:nvPr>
        </p:nvSpPr>
        <p:spPr>
          <a:xfrm>
            <a:off x="11371580" y="32854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42" name="任意多边形: 形状 39"/>
          <p:cNvSpPr/>
          <p:nvPr userDrawn="1">
            <p:custDataLst>
              <p:tags r:id="rId28"/>
            </p:custDataLst>
          </p:nvPr>
        </p:nvSpPr>
        <p:spPr>
          <a:xfrm>
            <a:off x="11510010" y="32854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44" name="任意多边形: 形状 40"/>
          <p:cNvSpPr/>
          <p:nvPr userDrawn="1">
            <p:custDataLst>
              <p:tags r:id="rId29"/>
            </p:custDataLst>
          </p:nvPr>
        </p:nvSpPr>
        <p:spPr>
          <a:xfrm>
            <a:off x="11648440" y="3285490"/>
            <a:ext cx="46355" cy="46355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noFill/>
            </a:endParaRPr>
          </a:p>
        </p:txBody>
      </p:sp>
      <p:sp>
        <p:nvSpPr>
          <p:cNvPr id="1049046" name="任意多边形: 形状 41"/>
          <p:cNvSpPr/>
          <p:nvPr userDrawn="1">
            <p:custDataLst>
              <p:tags r:id="rId30"/>
            </p:custDataLst>
          </p:nvPr>
        </p:nvSpPr>
        <p:spPr>
          <a:xfrm>
            <a:off x="0" y="5696299"/>
            <a:ext cx="1161701" cy="1161701"/>
          </a:xfrm>
          <a:custGeom>
            <a:avLst/>
            <a:gdLst>
              <a:gd name="connsiteX0" fmla="*/ 1161702 w 1161701"/>
              <a:gd name="connsiteY0" fmla="*/ 1161702 h 1161701"/>
              <a:gd name="connsiteX1" fmla="*/ 0 w 1161701"/>
              <a:gd name="connsiteY1" fmla="*/ 1161702 h 1161701"/>
              <a:gd name="connsiteX2" fmla="*/ 0 w 1161701"/>
              <a:gd name="connsiteY2" fmla="*/ 0 h 1161701"/>
              <a:gd name="connsiteX3" fmla="*/ 0 w 1161701"/>
              <a:gd name="connsiteY3" fmla="*/ 0 h 1161701"/>
              <a:gd name="connsiteX4" fmla="*/ 1161702 w 1161701"/>
              <a:gd name="connsiteY4" fmla="*/ 1161702 h 1161701"/>
              <a:gd name="connsiteX5" fmla="*/ 1161702 w 1161701"/>
              <a:gd name="connsiteY5" fmla="*/ 1161702 h 1161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1701" h="1161701">
                <a:moveTo>
                  <a:pt x="1161702" y="1161702"/>
                </a:moveTo>
                <a:lnTo>
                  <a:pt x="0" y="1161702"/>
                </a:lnTo>
                <a:lnTo>
                  <a:pt x="0" y="0"/>
                </a:lnTo>
                <a:lnTo>
                  <a:pt x="0" y="0"/>
                </a:lnTo>
                <a:cubicBezTo>
                  <a:pt x="641576" y="0"/>
                  <a:pt x="1161702" y="520126"/>
                  <a:pt x="1161702" y="1161702"/>
                </a:cubicBezTo>
                <a:lnTo>
                  <a:pt x="1161702" y="1161702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cxnSp>
        <p:nvCxnSpPr>
          <p:cNvPr id="3145743" name="直接连接符 43"/>
          <p:cNvCxnSpPr>
            <a:cxnSpLocks/>
          </p:cNvCxnSpPr>
          <p:nvPr userDrawn="1">
            <p:custDataLst>
              <p:tags r:id="rId31"/>
            </p:custDataLst>
          </p:nvPr>
        </p:nvCxnSpPr>
        <p:spPr>
          <a:xfrm>
            <a:off x="2184400" y="838200"/>
            <a:ext cx="9563100" cy="0"/>
          </a:xfrm>
          <a:prstGeom prst="line"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48" name="任意多边形: 形状 44"/>
          <p:cNvSpPr/>
          <p:nvPr userDrawn="1">
            <p:custDataLst>
              <p:tags r:id="rId32"/>
            </p:custDataLst>
          </p:nvPr>
        </p:nvSpPr>
        <p:spPr>
          <a:xfrm>
            <a:off x="9381500" y="6334625"/>
            <a:ext cx="1046117" cy="523058"/>
          </a:xfrm>
          <a:custGeom>
            <a:avLst/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050" name="标题 1"/>
          <p:cNvSpPr>
            <a:spLocks noGrp="1"/>
          </p:cNvSpPr>
          <p:nvPr>
            <p:ph type="ctrTitle"/>
            <p:custDataLst>
              <p:tags r:id="rId33"/>
            </p:custDataLst>
          </p:nvPr>
        </p:nvSpPr>
        <p:spPr>
          <a:xfrm>
            <a:off x="2225242" y="1100447"/>
            <a:ext cx="7756958" cy="2763596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66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052" name="日期占位符 3"/>
          <p:cNvSpPr>
            <a:spLocks noGrp="1"/>
          </p:cNvSpPr>
          <p:nvPr>
            <p:ph type="dt" sz="half" idx="10"/>
            <p:custDataLst>
              <p:tags r:id="rId3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54" name="页脚占位符 4"/>
          <p:cNvSpPr>
            <a:spLocks noGrp="1"/>
          </p:cNvSpPr>
          <p:nvPr>
            <p:ph type="ftr" sz="quarter" idx="11"/>
            <p:custDataLst>
              <p:tags r:id="rId3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056" name="灯片编号占位符 5"/>
          <p:cNvSpPr>
            <a:spLocks noGrp="1"/>
          </p:cNvSpPr>
          <p:nvPr>
            <p:ph type="sldNum" sz="quarter" idx="12"/>
            <p:custDataLst>
              <p:tags r:id="rId3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058" name="文本占位符 9"/>
          <p:cNvSpPr>
            <a:spLocks noGrp="1"/>
          </p:cNvSpPr>
          <p:nvPr>
            <p:ph type="body" sz="quarter" idx="18" hasCustomPrompt="1"/>
            <p:custDataLst>
              <p:tags r:id="rId37"/>
            </p:custDataLst>
          </p:nvPr>
        </p:nvSpPr>
        <p:spPr>
          <a:xfrm>
            <a:off x="486770" y="330199"/>
            <a:ext cx="1546568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/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9060" name="文本占位符 23"/>
          <p:cNvSpPr>
            <a:spLocks noGrp="1"/>
          </p:cNvSpPr>
          <p:nvPr>
            <p:ph type="body" sz="quarter" idx="19" hasCustomPrompt="1"/>
            <p:custDataLst>
              <p:tags r:id="rId38"/>
            </p:custDataLst>
          </p:nvPr>
        </p:nvSpPr>
        <p:spPr>
          <a:xfrm>
            <a:off x="4781641" y="4205797"/>
            <a:ext cx="2743200" cy="50400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b="1" sz="1400">
                <a:solidFill>
                  <a:schemeClr val="accent6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202.xml"/><Relationship Id="rId13" Type="http://schemas.openxmlformats.org/officeDocument/2006/relationships/tags" Target="../tags/tag203.xml"/><Relationship Id="rId14" Type="http://schemas.openxmlformats.org/officeDocument/2006/relationships/tags" Target="../tags/tag204.xml"/><Relationship Id="rId15" Type="http://schemas.openxmlformats.org/officeDocument/2006/relationships/tags" Target="../tags/tag205.xml"/><Relationship Id="rId16" Type="http://schemas.openxmlformats.org/officeDocument/2006/relationships/tags" Target="../tags/tag206.xml"/><Relationship Id="rId17" Type="http://schemas.openxmlformats.org/officeDocument/2006/relationships/tags" Target="../tags/tag207.xml"/><Relationship Id="rId18" Type="http://schemas.openxmlformats.org/officeDocument/2006/relationships/tags" Target="../tags/tag208.xml"/><Relationship Id="rId19" Type="http://schemas.openxmlformats.org/officeDocument/2006/relationships/tags" Target="../tags/tag209.xml"/><Relationship Id="rId20" Type="http://schemas.openxmlformats.org/officeDocument/2006/relationships/tags" Target="../tags/tag210.xml"/><Relationship Id="rId21" Type="http://schemas.openxmlformats.org/officeDocument/2006/relationships/tags" Target="../tags/tag211.xml"/><Relationship Id="rId22" Type="http://schemas.openxmlformats.org/officeDocument/2006/relationships/tags" Target="../tags/tag212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297" r:id="rId1"/>
    <p:sldLayoutId id="2147484298" r:id="rId2"/>
    <p:sldLayoutId id="2147484299" r:id="rId3"/>
    <p:sldLayoutId id="2147484300" r:id="rId4"/>
    <p:sldLayoutId id="2147484301" r:id="rId5"/>
    <p:sldLayoutId id="2147484302" r:id="rId6"/>
    <p:sldLayoutId id="2147484303" r:id="rId7"/>
    <p:sldLayoutId id="2147484304" r:id="rId8"/>
    <p:sldLayoutId id="2147484305" r:id="rId9"/>
    <p:sldLayoutId id="2147484306" r:id="rId10"/>
    <p:sldLayoutId id="214748430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3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18147" y="1123697"/>
            <a:ext cx="10535653" cy="0"/>
          </a:xfrm>
          <a:prstGeom prst="line"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任意多边形: 形状 14"/>
          <p:cNvSpPr/>
          <p:nvPr userDrawn="1">
            <p:custDataLst>
              <p:tags r:id="rId18"/>
            </p:custDataLst>
          </p:nvPr>
        </p:nvSpPr>
        <p:spPr>
          <a:xfrm>
            <a:off x="206549" y="6189274"/>
            <a:ext cx="1343208" cy="668726"/>
          </a:xfrm>
          <a:custGeom>
            <a:avLst/>
            <a:gdLst>
              <a:gd name="connsiteX0" fmla="*/ 671605 w 1343208"/>
              <a:gd name="connsiteY0" fmla="*/ 0 h 668726"/>
              <a:gd name="connsiteX1" fmla="*/ 1330834 w 1343208"/>
              <a:gd name="connsiteY1" fmla="*/ 544421 h 668726"/>
              <a:gd name="connsiteX2" fmla="*/ 1343208 w 1343208"/>
              <a:gd name="connsiteY2" fmla="*/ 668726 h 668726"/>
              <a:gd name="connsiteX3" fmla="*/ 0 w 1343208"/>
              <a:gd name="connsiteY3" fmla="*/ 668726 h 668726"/>
              <a:gd name="connsiteX4" fmla="*/ 12374 w 1343208"/>
              <a:gd name="connsiteY4" fmla="*/ 544421 h 668726"/>
              <a:gd name="connsiteX5" fmla="*/ 671605 w 1343208"/>
              <a:gd name="connsiteY5" fmla="*/ 0 h 668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43208" h="668726">
                <a:moveTo>
                  <a:pt x="671605" y="0"/>
                </a:moveTo>
                <a:cubicBezTo>
                  <a:pt x="996697" y="0"/>
                  <a:pt x="1268070" y="233786"/>
                  <a:pt x="1330834" y="544421"/>
                </a:cubicBezTo>
                <a:lnTo>
                  <a:pt x="1343208" y="668726"/>
                </a:lnTo>
                <a:lnTo>
                  <a:pt x="0" y="668726"/>
                </a:lnTo>
                <a:lnTo>
                  <a:pt x="12374" y="544421"/>
                </a:lnTo>
                <a:cubicBezTo>
                  <a:pt x="75138" y="233786"/>
                  <a:pt x="346512" y="0"/>
                  <a:pt x="671605" y="0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anchor="ctr" rtlCol="0" wrap="square">
            <a:noAutofit/>
          </a:bodyPr>
          <a:p>
            <a:endParaRPr altLang="en-US" lang="zh-CN"/>
          </a:p>
        </p:txBody>
      </p:sp>
      <p:cxnSp>
        <p:nvCxnSpPr>
          <p:cNvPr id="3145731" name="直接连接符 15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1549757" y="6527800"/>
            <a:ext cx="9013825" cy="0"/>
          </a:xfrm>
          <a:prstGeom prst="line"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16"/>
          <p:cNvSpPr/>
          <p:nvPr userDrawn="1">
            <p:custDataLst>
              <p:tags r:id="rId20"/>
            </p:custDataLst>
          </p:nvPr>
        </p:nvSpPr>
        <p:spPr>
          <a:xfrm>
            <a:off x="1075734" y="6425363"/>
            <a:ext cx="862759" cy="431379"/>
          </a:xfrm>
          <a:custGeom>
            <a:avLst/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dirty="0" lang="zh-CN"/>
          </a:p>
        </p:txBody>
      </p:sp>
      <p:sp>
        <p:nvSpPr>
          <p:cNvPr id="1048672" name="任意多边形: 形状 17"/>
          <p:cNvSpPr/>
          <p:nvPr userDrawn="1">
            <p:custDataLst>
              <p:tags r:id="rId21"/>
            </p:custDataLst>
          </p:nvPr>
        </p:nvSpPr>
        <p:spPr>
          <a:xfrm>
            <a:off x="10319385" y="6057265"/>
            <a:ext cx="1872615" cy="800735"/>
          </a:xfrm>
          <a:custGeom>
            <a:avLst/>
            <a:gdLst>
              <a:gd name="connsiteX0" fmla="*/ 1267016 w 2192479"/>
              <a:gd name="connsiteY0" fmla="*/ 0 h 936989"/>
              <a:gd name="connsiteX1" fmla="*/ 2109873 w 2192479"/>
              <a:gd name="connsiteY1" fmla="*/ 302578 h 936989"/>
              <a:gd name="connsiteX2" fmla="*/ 2192479 w 2192479"/>
              <a:gd name="connsiteY2" fmla="*/ 377655 h 936989"/>
              <a:gd name="connsiteX3" fmla="*/ 2192479 w 2192479"/>
              <a:gd name="connsiteY3" fmla="*/ 936989 h 936989"/>
              <a:gd name="connsiteX4" fmla="*/ 0 w 2192479"/>
              <a:gd name="connsiteY4" fmla="*/ 936989 h 936989"/>
              <a:gd name="connsiteX5" fmla="*/ 1534 w 2192479"/>
              <a:gd name="connsiteY5" fmla="*/ 931024 h 936989"/>
              <a:gd name="connsiteX6" fmla="*/ 1267016 w 2192479"/>
              <a:gd name="connsiteY6" fmla="*/ 0 h 93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92479" h="936989">
                <a:moveTo>
                  <a:pt x="1267016" y="0"/>
                </a:moveTo>
                <a:cubicBezTo>
                  <a:pt x="1587182" y="0"/>
                  <a:pt x="1880826" y="113551"/>
                  <a:pt x="2109873" y="302578"/>
                </a:cubicBezTo>
                <a:lnTo>
                  <a:pt x="2192479" y="377655"/>
                </a:lnTo>
                <a:lnTo>
                  <a:pt x="2192479" y="936989"/>
                </a:lnTo>
                <a:lnTo>
                  <a:pt x="0" y="936989"/>
                </a:lnTo>
                <a:lnTo>
                  <a:pt x="1534" y="931024"/>
                </a:lnTo>
                <a:cubicBezTo>
                  <a:pt x="169301" y="391636"/>
                  <a:pt x="672423" y="0"/>
                  <a:pt x="126701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334" r:id="rId1"/>
    <p:sldLayoutId id="2147484335" r:id="rId2"/>
    <p:sldLayoutId id="2147484336" r:id="rId3"/>
    <p:sldLayoutId id="2147484337" r:id="rId4"/>
    <p:sldLayoutId id="2147484338" r:id="rId5"/>
    <p:sldLayoutId id="2147484339" r:id="rId6"/>
    <p:sldLayoutId id="2147484340" r:id="rId7"/>
    <p:sldLayoutId id="2147484341" r:id="rId8"/>
    <p:sldLayoutId id="2147484342" r:id="rId9"/>
    <p:sldLayoutId id="2147484343" r:id="rId10"/>
    <p:sldLayoutId id="214748434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tags" Target="../tags/tag231.xml"/><Relationship Id="rId14" Type="http://schemas.openxmlformats.org/officeDocument/2006/relationships/tags" Target="../tags/tag232.xml"/><Relationship Id="rId15" Type="http://schemas.openxmlformats.org/officeDocument/2006/relationships/tags" Target="../tags/tag233.xml"/><Relationship Id="rId16" Type="http://schemas.openxmlformats.org/officeDocument/2006/relationships/tags" Target="../tags/tag234.xml"/><Relationship Id="rId17" Type="http://schemas.openxmlformats.org/officeDocument/2006/relationships/tags" Target="../tags/tag235.xml"/><Relationship Id="rId18" Type="http://schemas.openxmlformats.org/officeDocument/2006/relationships/tags" Target="../tags/tag236.xml"/><Relationship Id="rId19" Type="http://schemas.openxmlformats.org/officeDocument/2006/relationships/tags" Target="../tags/tag237.xml"/><Relationship Id="rId20" Type="http://schemas.openxmlformats.org/officeDocument/2006/relationships/tags" Target="../tags/tag23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tags" Target="../tags/tag269.xml"/><Relationship Id="rId14" Type="http://schemas.openxmlformats.org/officeDocument/2006/relationships/tags" Target="../tags/tag270.xml"/><Relationship Id="rId15" Type="http://schemas.openxmlformats.org/officeDocument/2006/relationships/tags" Target="../tags/tag271.xml"/><Relationship Id="rId16" Type="http://schemas.openxmlformats.org/officeDocument/2006/relationships/tags" Target="../tags/tag272.xml"/><Relationship Id="rId17" Type="http://schemas.openxmlformats.org/officeDocument/2006/relationships/tags" Target="../tags/tag273.xml"/><Relationship Id="rId18" Type="http://schemas.openxmlformats.org/officeDocument/2006/relationships/tags" Target="../tags/tag274.xml"/><Relationship Id="rId19" Type="http://schemas.openxmlformats.org/officeDocument/2006/relationships/tags" Target="../tags/tag275.xml"/><Relationship Id="rId20" Type="http://schemas.openxmlformats.org/officeDocument/2006/relationships/tags" Target="../tags/tag276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tags" Target="../tags/tag312.xml"/><Relationship Id="rId14" Type="http://schemas.openxmlformats.org/officeDocument/2006/relationships/tags" Target="../tags/tag313.xml"/><Relationship Id="rId15" Type="http://schemas.openxmlformats.org/officeDocument/2006/relationships/tags" Target="../tags/tag314.xml"/><Relationship Id="rId16" Type="http://schemas.openxmlformats.org/officeDocument/2006/relationships/tags" Target="../tags/tag315.xml"/><Relationship Id="rId17" Type="http://schemas.openxmlformats.org/officeDocument/2006/relationships/tags" Target="../tags/tag316.xml"/><Relationship Id="rId18" Type="http://schemas.openxmlformats.org/officeDocument/2006/relationships/tags" Target="../tags/tag317.xml"/><Relationship Id="rId19" Type="http://schemas.openxmlformats.org/officeDocument/2006/relationships/tags" Target="../tags/tag318.xml"/><Relationship Id="rId20" Type="http://schemas.openxmlformats.org/officeDocument/2006/relationships/tags" Target="../tags/tag319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tags" Target="../tags/tag348.xml"/><Relationship Id="rId14" Type="http://schemas.openxmlformats.org/officeDocument/2006/relationships/tags" Target="../tags/tag349.xml"/><Relationship Id="rId15" Type="http://schemas.openxmlformats.org/officeDocument/2006/relationships/tags" Target="../tags/tag350.xml"/><Relationship Id="rId16" Type="http://schemas.openxmlformats.org/officeDocument/2006/relationships/tags" Target="../tags/tag351.xml"/><Relationship Id="rId17" Type="http://schemas.openxmlformats.org/officeDocument/2006/relationships/tags" Target="../tags/tag352.xml"/><Relationship Id="rId18" Type="http://schemas.openxmlformats.org/officeDocument/2006/relationships/tags" Target="../tags/tag353.xml"/><Relationship Id="rId19" Type="http://schemas.openxmlformats.org/officeDocument/2006/relationships/tags" Target="../tags/tag354.xml"/><Relationship Id="rId20" Type="http://schemas.openxmlformats.org/officeDocument/2006/relationships/tags" Target="../tags/tag355.xml"/><Relationship Id="rId21" Type="http://schemas.openxmlformats.org/officeDocument/2006/relationships/tags" Target="../tags/tag356.xml"/><Relationship Id="rId22" Type="http://schemas.openxmlformats.org/officeDocument/2006/relationships/tags" Target="../tags/tag357.xml"/><Relationship Id="rId23" Type="http://schemas.openxmlformats.org/officeDocument/2006/relationships/tags" Target="../tags/tag358.xml"/><Relationship Id="rId24" Type="http://schemas.openxmlformats.org/officeDocument/2006/relationships/tags" Target="../tags/tag359.xml"/><Relationship Id="rId25" Type="http://schemas.openxmlformats.org/officeDocument/2006/relationships/tags" Target="../tags/tag360.xml"/><Relationship Id="rId26" Type="http://schemas.openxmlformats.org/officeDocument/2006/relationships/tags" Target="../tags/tag361.xml"/><Relationship Id="rId27" Type="http://schemas.openxmlformats.org/officeDocument/2006/relationships/tags" Target="../tags/tag362.xml"/><Relationship Id="rId28" Type="http://schemas.openxmlformats.org/officeDocument/2006/relationships/tags" Target="../tags/tag363.xml"/><Relationship Id="rId29" Type="http://schemas.openxmlformats.org/officeDocument/2006/relationships/tags" Target="../tags/tag364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tags" Target="../tags/tag371.xml"/><Relationship Id="rId5" Type="http://schemas.openxmlformats.org/officeDocument/2006/relationships/tags" Target="../tags/tag372.xml"/><Relationship Id="rId6" Type="http://schemas.openxmlformats.org/officeDocument/2006/relationships/tags" Target="../tags/tag373.xml"/><Relationship Id="rId7" Type="http://schemas.openxmlformats.org/officeDocument/2006/relationships/tags" Target="../tags/tag374.xml"/><Relationship Id="rId8" Type="http://schemas.openxmlformats.org/officeDocument/2006/relationships/tags" Target="../tags/tag375.xml"/><Relationship Id="rId9" Type="http://schemas.openxmlformats.org/officeDocument/2006/relationships/tags" Target="../tags/tag376.xml"/><Relationship Id="rId10" Type="http://schemas.openxmlformats.org/officeDocument/2006/relationships/tags" Target="../tags/tag377.xml"/><Relationship Id="rId11" Type="http://schemas.openxmlformats.org/officeDocument/2006/relationships/tags" Target="../tags/tag378.xml"/><Relationship Id="rId12" Type="http://schemas.openxmlformats.org/officeDocument/2006/relationships/tags" Target="../tags/tag379.xml"/><Relationship Id="rId13" Type="http://schemas.openxmlformats.org/officeDocument/2006/relationships/tags" Target="../tags/tag380.xml"/><Relationship Id="rId14" Type="http://schemas.openxmlformats.org/officeDocument/2006/relationships/tags" Target="../tags/tag381.xml"/><Relationship Id="rId15" Type="http://schemas.openxmlformats.org/officeDocument/2006/relationships/tags" Target="../tags/tag382.xml"/><Relationship Id="rId16" Type="http://schemas.openxmlformats.org/officeDocument/2006/relationships/tags" Target="../tags/tag383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384.xml"/><Relationship Id="rId2" Type="http://schemas.openxmlformats.org/officeDocument/2006/relationships/tags" Target="../tags/tag385.xml"/><Relationship Id="rId3" Type="http://schemas.openxmlformats.org/officeDocument/2006/relationships/tags" Target="../tags/tag386.xml"/><Relationship Id="rId4" Type="http://schemas.openxmlformats.org/officeDocument/2006/relationships/tags" Target="../tags/tag387.xml"/><Relationship Id="rId5" Type="http://schemas.openxmlformats.org/officeDocument/2006/relationships/tags" Target="../tags/tag388.xml"/><Relationship Id="rId6" Type="http://schemas.openxmlformats.org/officeDocument/2006/relationships/tags" Target="../tags/tag389.xml"/><Relationship Id="rId7" Type="http://schemas.openxmlformats.org/officeDocument/2006/relationships/tags" Target="../tags/tag390.xml"/><Relationship Id="rId8" Type="http://schemas.openxmlformats.org/officeDocument/2006/relationships/tags" Target="../tags/tag391.xml"/><Relationship Id="rId9" Type="http://schemas.openxmlformats.org/officeDocument/2006/relationships/tags" Target="../tags/tag392.xml"/><Relationship Id="rId10" Type="http://schemas.openxmlformats.org/officeDocument/2006/relationships/tags" Target="../tags/tag393.xml"/><Relationship Id="rId11" Type="http://schemas.openxmlformats.org/officeDocument/2006/relationships/tags" Target="../tags/tag394.xml"/><Relationship Id="rId12" Type="http://schemas.openxmlformats.org/officeDocument/2006/relationships/tags" Target="../tags/tag395.xml"/><Relationship Id="rId13" Type="http://schemas.openxmlformats.org/officeDocument/2006/relationships/tags" Target="../tags/tag396.xml"/><Relationship Id="rId14" Type="http://schemas.openxmlformats.org/officeDocument/2006/relationships/tags" Target="../tags/tag397.xml"/><Relationship Id="rId15" Type="http://schemas.openxmlformats.org/officeDocument/2006/relationships/tags" Target="../tags/tag398.xml"/><Relationship Id="rId16" Type="http://schemas.openxmlformats.org/officeDocument/2006/relationships/tags" Target="../tags/tag399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400.xml"/><Relationship Id="rId2" Type="http://schemas.openxmlformats.org/officeDocument/2006/relationships/tags" Target="../tags/tag401.xml"/><Relationship Id="rId3" Type="http://schemas.openxmlformats.org/officeDocument/2006/relationships/tags" Target="../tags/tag402.xml"/><Relationship Id="rId4" Type="http://schemas.openxmlformats.org/officeDocument/2006/relationships/tags" Target="../tags/tag403.xml"/><Relationship Id="rId5" Type="http://schemas.openxmlformats.org/officeDocument/2006/relationships/tags" Target="../tags/tag404.xml"/><Relationship Id="rId6" Type="http://schemas.openxmlformats.org/officeDocument/2006/relationships/tags" Target="../tags/tag405.xml"/><Relationship Id="rId7" Type="http://schemas.openxmlformats.org/officeDocument/2006/relationships/tags" Target="../tags/tag406.xml"/><Relationship Id="rId8" Type="http://schemas.openxmlformats.org/officeDocument/2006/relationships/tags" Target="../tags/tag407.xml"/><Relationship Id="rId9" Type="http://schemas.openxmlformats.org/officeDocument/2006/relationships/tags" Target="../tags/tag408.xml"/><Relationship Id="rId10" Type="http://schemas.openxmlformats.org/officeDocument/2006/relationships/tags" Target="../tags/tag409.xml"/><Relationship Id="rId11" Type="http://schemas.openxmlformats.org/officeDocument/2006/relationships/tags" Target="../tags/tag410.xml"/><Relationship Id="rId12" Type="http://schemas.openxmlformats.org/officeDocument/2006/relationships/tags" Target="../tags/tag411.xml"/><Relationship Id="rId13" Type="http://schemas.openxmlformats.org/officeDocument/2006/relationships/tags" Target="../tags/tag412.xml"/><Relationship Id="rId14" Type="http://schemas.openxmlformats.org/officeDocument/2006/relationships/tags" Target="../tags/tag413.xml"/><Relationship Id="rId15" Type="http://schemas.openxmlformats.org/officeDocument/2006/relationships/tags" Target="../tags/tag414.xml"/><Relationship Id="rId16" Type="http://schemas.openxmlformats.org/officeDocument/2006/relationships/tags" Target="../tags/tag415.xml"/><Relationship Id="rId17" Type="http://schemas.openxmlformats.org/officeDocument/2006/relationships/tags" Target="../tags/tag416.xml"/><Relationship Id="rId18" Type="http://schemas.openxmlformats.org/officeDocument/2006/relationships/tags" Target="../tags/tag417.xml"/><Relationship Id="rId19" Type="http://schemas.openxmlformats.org/officeDocument/2006/relationships/tags" Target="../tags/tag418.xml"/><Relationship Id="rId20" Type="http://schemas.openxmlformats.org/officeDocument/2006/relationships/tags" Target="../tags/tag419.xml"/><Relationship Id="rId21" Type="http://schemas.openxmlformats.org/officeDocument/2006/relationships/tags" Target="../tags/tag420.xml"/><Relationship Id="rId22" Type="http://schemas.openxmlformats.org/officeDocument/2006/relationships/tags" Target="../tags/tag421.xml"/><Relationship Id="rId23" Type="http://schemas.openxmlformats.org/officeDocument/2006/relationships/tags" Target="../tags/tag422.xml"/><Relationship Id="rId24" Type="http://schemas.openxmlformats.org/officeDocument/2006/relationships/tags" Target="../tags/tag423.xml"/><Relationship Id="rId25" Type="http://schemas.openxmlformats.org/officeDocument/2006/relationships/tags" Target="../tags/tag424.xml"/><Relationship Id="rId26" Type="http://schemas.openxmlformats.org/officeDocument/2006/relationships/tags" Target="../tags/tag425.xml"/><Relationship Id="rId27" Type="http://schemas.openxmlformats.org/officeDocument/2006/relationships/tags" Target="../tags/tag426.xml"/><Relationship Id="rId28" Type="http://schemas.openxmlformats.org/officeDocument/2006/relationships/tags" Target="../tags/tag427.xml"/><Relationship Id="rId29" Type="http://schemas.openxmlformats.org/officeDocument/2006/relationships/tags" Target="../tags/tag428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429.xml"/><Relationship Id="rId2" Type="http://schemas.openxmlformats.org/officeDocument/2006/relationships/tags" Target="../tags/tag430.xml"/><Relationship Id="rId3" Type="http://schemas.openxmlformats.org/officeDocument/2006/relationships/tags" Target="../tags/tag431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432.xml"/><Relationship Id="rId2" Type="http://schemas.openxmlformats.org/officeDocument/2006/relationships/tags" Target="../tags/tag433.xml"/><Relationship Id="rId3" Type="http://schemas.openxmlformats.org/officeDocument/2006/relationships/tags" Target="../tags/tag434.xml"/><Relationship Id="rId4" Type="http://schemas.openxmlformats.org/officeDocument/2006/relationships/tags" Target="../tags/tag435.xml"/><Relationship Id="rId5" Type="http://schemas.openxmlformats.org/officeDocument/2006/relationships/tags" Target="../tags/tag436.xml"/><Relationship Id="rId6" Type="http://schemas.openxmlformats.org/officeDocument/2006/relationships/tags" Target="../tags/tag437.xml"/><Relationship Id="rId7" Type="http://schemas.openxmlformats.org/officeDocument/2006/relationships/tags" Target="../tags/tag438.xml"/><Relationship Id="rId8" Type="http://schemas.openxmlformats.org/officeDocument/2006/relationships/tags" Target="../tags/tag439.xml"/><Relationship Id="rId9" Type="http://schemas.openxmlformats.org/officeDocument/2006/relationships/tags" Target="../tags/tag440.xml"/><Relationship Id="rId10" Type="http://schemas.openxmlformats.org/officeDocument/2006/relationships/tags" Target="../tags/tag441.xml"/><Relationship Id="rId11" Type="http://schemas.openxmlformats.org/officeDocument/2006/relationships/tags" Target="../tags/tag442.xml"/><Relationship Id="rId12" Type="http://schemas.openxmlformats.org/officeDocument/2006/relationships/tags" Target="../tags/tag443.xml"/><Relationship Id="rId13" Type="http://schemas.openxmlformats.org/officeDocument/2006/relationships/tags" Target="../tags/tag444.xml"/><Relationship Id="rId14" Type="http://schemas.openxmlformats.org/officeDocument/2006/relationships/tags" Target="../tags/tag445.xml"/><Relationship Id="rId15" Type="http://schemas.openxmlformats.org/officeDocument/2006/relationships/tags" Target="../tags/tag446.xml"/><Relationship Id="rId16" Type="http://schemas.openxmlformats.org/officeDocument/2006/relationships/tags" Target="../tags/tag447.xml"/><Relationship Id="rId17" Type="http://schemas.openxmlformats.org/officeDocument/2006/relationships/tags" Target="../tags/tag448.xml"/><Relationship Id="rId18" Type="http://schemas.openxmlformats.org/officeDocument/2006/relationships/tags" Target="../tags/tag449.xml"/><Relationship Id="rId19" Type="http://schemas.openxmlformats.org/officeDocument/2006/relationships/tags" Target="../tags/tag450.xml"/><Relationship Id="rId20" Type="http://schemas.openxmlformats.org/officeDocument/2006/relationships/tags" Target="../tags/tag451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452.xml"/><Relationship Id="rId2" Type="http://schemas.openxmlformats.org/officeDocument/2006/relationships/tags" Target="../tags/tag453.xml"/><Relationship Id="rId3" Type="http://schemas.openxmlformats.org/officeDocument/2006/relationships/tags" Target="../tags/tag454.xml"/><Relationship Id="rId4" Type="http://schemas.openxmlformats.org/officeDocument/2006/relationships/tags" Target="../tags/tag455.xml"/><Relationship Id="rId5" Type="http://schemas.openxmlformats.org/officeDocument/2006/relationships/tags" Target="../tags/tag456.xml"/><Relationship Id="rId6" Type="http://schemas.openxmlformats.org/officeDocument/2006/relationships/tags" Target="../tags/tag457.xml"/><Relationship Id="rId7" Type="http://schemas.openxmlformats.org/officeDocument/2006/relationships/tags" Target="../tags/tag458.xml"/><Relationship Id="rId8" Type="http://schemas.openxmlformats.org/officeDocument/2006/relationships/tags" Target="../tags/tag459.xml"/><Relationship Id="rId9" Type="http://schemas.openxmlformats.org/officeDocument/2006/relationships/tags" Target="../tags/tag460.xml"/><Relationship Id="rId10" Type="http://schemas.openxmlformats.org/officeDocument/2006/relationships/tags" Target="../tags/tag461.xml"/><Relationship Id="rId11" Type="http://schemas.openxmlformats.org/officeDocument/2006/relationships/tags" Target="../tags/tag462.xml"/><Relationship Id="rId12" Type="http://schemas.openxmlformats.org/officeDocument/2006/relationships/tags" Target="../tags/tag463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464.xml"/><Relationship Id="rId2" Type="http://schemas.openxmlformats.org/officeDocument/2006/relationships/tags" Target="../tags/tag465.xml"/><Relationship Id="rId3" Type="http://schemas.openxmlformats.org/officeDocument/2006/relationships/tags" Target="../tags/tag466.xml"/><Relationship Id="rId4" Type="http://schemas.openxmlformats.org/officeDocument/2006/relationships/tags" Target="../tags/tag467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468.xml"/><Relationship Id="rId2" Type="http://schemas.openxmlformats.org/officeDocument/2006/relationships/tags" Target="../tags/tag469.xml"/><Relationship Id="rId3" Type="http://schemas.openxmlformats.org/officeDocument/2006/relationships/tags" Target="../tags/tag470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471.xml"/><Relationship Id="rId2" Type="http://schemas.openxmlformats.org/officeDocument/2006/relationships/tags" Target="../tags/tag472.xml"/><Relationship Id="rId3" Type="http://schemas.openxmlformats.org/officeDocument/2006/relationships/tags" Target="../tags/tag473.xml"/><Relationship Id="rId4" Type="http://schemas.openxmlformats.org/officeDocument/2006/relationships/tags" Target="../tags/tag474.xml"/><Relationship Id="rId5" Type="http://schemas.openxmlformats.org/officeDocument/2006/relationships/tags" Target="../tags/tag475.xml"/><Relationship Id="rId6" Type="http://schemas.openxmlformats.org/officeDocument/2006/relationships/tags" Target="../tags/tag476.xml"/><Relationship Id="rId7" Type="http://schemas.openxmlformats.org/officeDocument/2006/relationships/tags" Target="../tags/tag477.xml"/><Relationship Id="rId8" Type="http://schemas.openxmlformats.org/officeDocument/2006/relationships/tags" Target="../tags/tag478.xml"/><Relationship Id="rId9" Type="http://schemas.openxmlformats.org/officeDocument/2006/relationships/tags" Target="../tags/tag479.xml"/><Relationship Id="rId10" Type="http://schemas.openxmlformats.org/officeDocument/2006/relationships/tags" Target="../tags/tag480.xml"/><Relationship Id="rId11" Type="http://schemas.openxmlformats.org/officeDocument/2006/relationships/tags" Target="../tags/tag481.xml"/><Relationship Id="rId12" Type="http://schemas.openxmlformats.org/officeDocument/2006/relationships/tags" Target="../tags/tag482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483.xml"/><Relationship Id="rId2" Type="http://schemas.openxmlformats.org/officeDocument/2006/relationships/tags" Target="../tags/tag484.xml"/><Relationship Id="rId3" Type="http://schemas.openxmlformats.org/officeDocument/2006/relationships/tags" Target="../tags/tag485.xml"/><Relationship Id="rId4" Type="http://schemas.openxmlformats.org/officeDocument/2006/relationships/tags" Target="../tags/tag486.xml"/><Relationship Id="rId5" Type="http://schemas.openxmlformats.org/officeDocument/2006/relationships/tags" Target="../tags/tag487.xml"/><Relationship Id="rId6" Type="http://schemas.openxmlformats.org/officeDocument/2006/relationships/tags" Target="../tags/tag488.xml"/><Relationship Id="rId7" Type="http://schemas.openxmlformats.org/officeDocument/2006/relationships/tags" Target="../tags/tag489.xml"/><Relationship Id="rId8" Type="http://schemas.openxmlformats.org/officeDocument/2006/relationships/tags" Target="../tags/tag490.xml"/><Relationship Id="rId9" Type="http://schemas.openxmlformats.org/officeDocument/2006/relationships/tags" Target="../tags/tag491.xml"/><Relationship Id="rId10" Type="http://schemas.openxmlformats.org/officeDocument/2006/relationships/tags" Target="../tags/tag492.xml"/><Relationship Id="rId11" Type="http://schemas.openxmlformats.org/officeDocument/2006/relationships/tags" Target="../tags/tag493.xml"/><Relationship Id="rId12" Type="http://schemas.openxmlformats.org/officeDocument/2006/relationships/tags" Target="../tags/tag494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495.xml"/><Relationship Id="rId2" Type="http://schemas.openxmlformats.org/officeDocument/2006/relationships/tags" Target="../tags/tag496.xml"/><Relationship Id="rId3" Type="http://schemas.openxmlformats.org/officeDocument/2006/relationships/tags" Target="../tags/tag497.xml"/><Relationship Id="rId4" Type="http://schemas.openxmlformats.org/officeDocument/2006/relationships/tags" Target="../tags/tag498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656000"/>
            <a:ext cx="10515600" cy="1800000"/>
          </a:xfrm>
        </p:spPr>
        <p:txBody>
          <a:bodyPr>
            <a:normAutofit fontScale="91515"/>
          </a:bodyPr>
          <a:p>
            <a:r>
              <a:rPr altLang="en-US" dirty="0" lang="zh-CN"/>
              <a:t>数字校园与家庭教育的互动模式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200" y="3600000"/>
            <a:ext cx="10515600" cy="972000"/>
          </a:xfrm>
        </p:spPr>
        <p:txBody>
          <a:bodyPr/>
          <a:p>
            <a:r>
              <a:rPr altLang="zh-CN" dirty="0" lang="en-US" err="1"/>
              <a:t>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4294967295"/>
            <p:custDataLst>
              <p:tags r:id="rId3"/>
            </p:custDataLst>
          </p:nvPr>
        </p:nvSpPr>
        <p:spPr>
          <a:xfrm>
            <a:off x="533083" y="330200"/>
            <a:ext cx="1432877" cy="503238"/>
          </a:xfrm>
        </p:spPr>
        <p:txBody>
          <a:bodyPr anchor="ctr">
            <a:normAutofit/>
          </a:bodyPr>
          <a:p>
            <a:pPr indent="0" marL="0">
              <a:buNone/>
            </a:pPr>
            <a:r>
              <a:rPr altLang="zh-CN" b="1" dirty="0" sz="1200" lang="en-US"/>
              <a:t>YOUR  LOGO</a:t>
            </a:r>
            <a:endParaRPr altLang="en-US" b="1" dirty="0" sz="1200" lang="zh-CN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4294967295"/>
            <p:custDataLst>
              <p:tags r:id="rId4"/>
            </p:custDataLst>
          </p:nvPr>
        </p:nvSpPr>
        <p:spPr>
          <a:xfrm>
            <a:off x="8867500" y="331469"/>
            <a:ext cx="2880000" cy="504000"/>
          </a:xfrm>
        </p:spPr>
        <p:txBody>
          <a:bodyPr anchor="ctr">
            <a:normAutofit/>
          </a:bodyPr>
          <a:p>
            <a:pPr algn="r" indent="0" marL="0">
              <a:buNone/>
            </a:pPr>
            <a:r>
              <a:rPr altLang="zh-CN" b="1" dirty="0" sz="1200" lang="en-US">
                <a:solidFill>
                  <a:schemeClr val="accent6"/>
                </a:solidFill>
              </a:rPr>
              <a:t>20XX.XX.XX</a:t>
            </a:r>
            <a:endParaRPr altLang="zh-CN" b="1" dirty="0" sz="1200" lang="en-US">
              <a:solidFill>
                <a:schemeClr val="accent6"/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4781550" y="4586288"/>
            <a:ext cx="2743200" cy="503237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780829"/>
            <a:ext cx="1269252" cy="2688797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86" name="序号"/>
          <p:cNvSpPr txBox="1"/>
          <p:nvPr>
            <p:custDataLst>
              <p:tags r:id="rId2"/>
            </p:custDataLst>
          </p:nvPr>
        </p:nvSpPr>
        <p:spPr>
          <a:xfrm>
            <a:off x="4543425" y="881380"/>
            <a:ext cx="658495" cy="9823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accent2"/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188" name="项标题"/>
          <p:cNvSpPr txBox="1"/>
          <p:nvPr>
            <p:custDataLst>
              <p:tags r:id="rId3"/>
            </p:custDataLst>
          </p:nvPr>
        </p:nvSpPr>
        <p:spPr>
          <a:xfrm>
            <a:off x="5334635" y="881380"/>
            <a:ext cx="4208780" cy="98171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90" name="任意多边形: 形状 14"/>
          <p:cNvSpPr/>
          <p:nvPr>
            <p:custDataLst>
              <p:tags r:id="rId4"/>
            </p:custDataLst>
          </p:nvPr>
        </p:nvSpPr>
        <p:spPr>
          <a:xfrm rot="5400000">
            <a:off x="4229100" y="950595"/>
            <a:ext cx="278130" cy="154305"/>
          </a:xfrm>
          <a:custGeom>
            <a:avLst/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192" name="任意多边形: 形状 15"/>
          <p:cNvSpPr/>
          <p:nvPr>
            <p:custDataLst>
              <p:tags r:id="rId5"/>
            </p:custDataLst>
          </p:nvPr>
        </p:nvSpPr>
        <p:spPr>
          <a:xfrm rot="5400000">
            <a:off x="4229100" y="1903095"/>
            <a:ext cx="278130" cy="154305"/>
          </a:xfrm>
          <a:custGeom>
            <a:avLst/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194" name="序号"/>
          <p:cNvSpPr txBox="1"/>
          <p:nvPr>
            <p:custDataLst>
              <p:tags r:id="rId6"/>
            </p:custDataLst>
          </p:nvPr>
        </p:nvSpPr>
        <p:spPr>
          <a:xfrm>
            <a:off x="4543425" y="1829435"/>
            <a:ext cx="658495" cy="9823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accent2"/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196" name="项标题"/>
          <p:cNvSpPr txBox="1"/>
          <p:nvPr>
            <p:custDataLst>
              <p:tags r:id="rId7"/>
            </p:custDataLst>
          </p:nvPr>
        </p:nvSpPr>
        <p:spPr>
          <a:xfrm>
            <a:off x="5334635" y="1829435"/>
            <a:ext cx="4208780" cy="98171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数字校园与家庭教育互动的背景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98" name="任意多边形: 形状 16"/>
          <p:cNvSpPr/>
          <p:nvPr>
            <p:custDataLst>
              <p:tags r:id="rId8"/>
            </p:custDataLst>
          </p:nvPr>
        </p:nvSpPr>
        <p:spPr>
          <a:xfrm rot="5400000">
            <a:off x="4229100" y="2854960"/>
            <a:ext cx="278130" cy="154305"/>
          </a:xfrm>
          <a:custGeom>
            <a:avLst/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200" name="序号"/>
          <p:cNvSpPr txBox="1"/>
          <p:nvPr>
            <p:custDataLst>
              <p:tags r:id="rId9"/>
            </p:custDataLst>
          </p:nvPr>
        </p:nvSpPr>
        <p:spPr>
          <a:xfrm>
            <a:off x="4543425" y="2778125"/>
            <a:ext cx="658495" cy="9823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accent2"/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202" name="项标题"/>
          <p:cNvSpPr txBox="1"/>
          <p:nvPr>
            <p:custDataLst>
              <p:tags r:id="rId10"/>
            </p:custDataLst>
          </p:nvPr>
        </p:nvSpPr>
        <p:spPr>
          <a:xfrm>
            <a:off x="5334635" y="2778125"/>
            <a:ext cx="4208780" cy="98171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数字校园与家庭教育互动的模式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04" name="任意多边形: 形状 17"/>
          <p:cNvSpPr/>
          <p:nvPr>
            <p:custDataLst>
              <p:tags r:id="rId11"/>
            </p:custDataLst>
          </p:nvPr>
        </p:nvSpPr>
        <p:spPr>
          <a:xfrm rot="5400000">
            <a:off x="4229100" y="3807460"/>
            <a:ext cx="278130" cy="154305"/>
          </a:xfrm>
          <a:custGeom>
            <a:avLst/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206" name="序号"/>
          <p:cNvSpPr txBox="1"/>
          <p:nvPr>
            <p:custDataLst>
              <p:tags r:id="rId12"/>
            </p:custDataLst>
          </p:nvPr>
        </p:nvSpPr>
        <p:spPr>
          <a:xfrm>
            <a:off x="4543425" y="3726815"/>
            <a:ext cx="658495" cy="9823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accent2"/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208" name="项标题"/>
          <p:cNvSpPr txBox="1"/>
          <p:nvPr>
            <p:custDataLst>
              <p:tags r:id="rId13"/>
            </p:custDataLst>
          </p:nvPr>
        </p:nvSpPr>
        <p:spPr>
          <a:xfrm>
            <a:off x="5334635" y="3726815"/>
            <a:ext cx="4208780" cy="98171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数字校园与家庭教育互动的实践案例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10" name="任意多边形: 形状 1"/>
          <p:cNvSpPr/>
          <p:nvPr>
            <p:custDataLst>
              <p:tags r:id="rId14"/>
            </p:custDataLst>
          </p:nvPr>
        </p:nvSpPr>
        <p:spPr>
          <a:xfrm rot="5400000">
            <a:off x="4229100" y="5704205"/>
            <a:ext cx="278130" cy="154305"/>
          </a:xfrm>
          <a:custGeom>
            <a:avLst/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212" name="序号"/>
          <p:cNvSpPr txBox="1"/>
          <p:nvPr>
            <p:custDataLst>
              <p:tags r:id="rId15"/>
            </p:custDataLst>
          </p:nvPr>
        </p:nvSpPr>
        <p:spPr>
          <a:xfrm>
            <a:off x="4543425" y="5624195"/>
            <a:ext cx="658495" cy="9823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accent2"/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214" name="项标题"/>
          <p:cNvSpPr txBox="1"/>
          <p:nvPr>
            <p:custDataLst>
              <p:tags r:id="rId16"/>
            </p:custDataLst>
          </p:nvPr>
        </p:nvSpPr>
        <p:spPr>
          <a:xfrm>
            <a:off x="5334635" y="5624195"/>
            <a:ext cx="4208780" cy="98171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结论与建议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16" name="任意多边形: 形状 11"/>
          <p:cNvSpPr/>
          <p:nvPr>
            <p:custDataLst>
              <p:tags r:id="rId17"/>
            </p:custDataLst>
          </p:nvPr>
        </p:nvSpPr>
        <p:spPr>
          <a:xfrm rot="5400000">
            <a:off x="4229100" y="4755515"/>
            <a:ext cx="278130" cy="154305"/>
          </a:xfrm>
          <a:custGeom>
            <a:avLst/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218" name="序号"/>
          <p:cNvSpPr txBox="1"/>
          <p:nvPr>
            <p:custDataLst>
              <p:tags r:id="rId18"/>
            </p:custDataLst>
          </p:nvPr>
        </p:nvSpPr>
        <p:spPr>
          <a:xfrm>
            <a:off x="4543425" y="4675505"/>
            <a:ext cx="658495" cy="9823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accent2"/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220" name="项标题"/>
          <p:cNvSpPr txBox="1"/>
          <p:nvPr>
            <p:custDataLst>
              <p:tags r:id="rId19"/>
            </p:custDataLst>
          </p:nvPr>
        </p:nvSpPr>
        <p:spPr>
          <a:xfrm>
            <a:off x="5334635" y="4675505"/>
            <a:ext cx="4208780" cy="98171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数字校园与家庭教育互动的未来展望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81138" y="2858211"/>
            <a:ext cx="6603643" cy="295032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93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270349" y="2560320"/>
            <a:ext cx="1632479" cy="1869606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81138" y="2858211"/>
            <a:ext cx="6603643" cy="2950320"/>
          </a:xfrm>
        </p:spPr>
        <p:txBody>
          <a:bodyPr/>
          <a:p>
            <a:r>
              <a:rPr altLang="en-US" dirty="0" lang="zh-CN"/>
              <a:t>数字校园与家庭教育互动的背景</a:t>
            </a:r>
            <a:endParaRPr altLang="en-US" dirty="0" lang="zh-CN"/>
          </a:p>
        </p:txBody>
      </p:sp>
      <p:sp>
        <p:nvSpPr>
          <p:cNvPr id="10495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270349" y="2560320"/>
            <a:ext cx="1632479" cy="1869606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02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数字校园的发展趋势</a:t>
            </a:r>
            <a:endParaRPr altLang="en-US" lang="zh-CN"/>
          </a:p>
        </p:txBody>
      </p:sp>
      <p:sp>
        <p:nvSpPr>
          <p:cNvPr id="104970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0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0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数字化技术不断发展，数字校园建设已成为教育行业的趋势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0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1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传统校园模式已经不能满足现代教育的需求，数字校园建设成为必然选择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1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1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数字校园能够提高教育质量，促进教育公平，实现教育现代化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2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2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数字校园建设将推动教育行业的转型升级，为培养高素质人才提供有力支撑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家庭教育的重要性</a:t>
            </a:r>
            <a:endParaRPr altLang="en-US" lang="zh-CN"/>
          </a:p>
        </p:txBody>
      </p:sp>
      <p:sp>
        <p:nvSpPr>
          <p:cNvPr id="104976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培养孩子良好的习惯和品德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帮助孩子建立正确的学习方法和态度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8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指导孩子规划自己的未来和发展方向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增强孩子的自信心和自尊心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数字校园与家庭教育互动的必要性</a:t>
            </a:r>
            <a:endParaRPr altLang="en-US" lang="zh-CN"/>
          </a:p>
        </p:txBody>
      </p:sp>
      <p:sp>
        <p:nvSpPr>
          <p:cNvPr id="104984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适应信息化时代发展的需要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增强家庭教育和学校教育的互补性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6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培养学生的创新能力和综合素质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促进教育公平和提高教育质量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81138" y="2858211"/>
            <a:ext cx="6603643" cy="2950320"/>
          </a:xfrm>
        </p:spPr>
        <p:txBody>
          <a:bodyPr/>
          <a:p>
            <a:r>
              <a:rPr altLang="en-US" dirty="0" lang="zh-CN"/>
              <a:t>数字校园与家庭教育互动的模式</a:t>
            </a:r>
            <a:endParaRPr altLang="en-US" dirty="0" lang="zh-CN"/>
          </a:p>
        </p:txBody>
      </p:sp>
      <p:sp>
        <p:nvSpPr>
          <p:cNvPr id="10499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270349" y="2560320"/>
            <a:ext cx="1632479" cy="1869606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03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在线教育平台</a:t>
            </a:r>
            <a:endParaRPr altLang="en-US" lang="zh-CN"/>
          </a:p>
        </p:txBody>
      </p:sp>
      <p:sp>
        <p:nvSpPr>
          <p:cNvPr id="105010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数字校园与家庭教育互动模式的实现方式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在线教育平台在数字校园与家庭教育中的应用场景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2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在线教育平台的发展趋势与未来展望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在线教育平台的优势与特点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家庭作业与学习资源的共享</a:t>
            </a:r>
            <a:endParaRPr altLang="en-US" lang="zh-CN"/>
          </a:p>
        </p:txBody>
      </p:sp>
      <p:sp>
        <p:nvSpPr>
          <p:cNvPr id="105018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9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9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数字校园与家庭教育的互动模式：家庭作业与学习资源的共享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9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9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共享方式：通过互联网、移动设备等实现家庭作业和学习资源的共享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0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0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共享内容：包括作业题目、学习资料、教学视频等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0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1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共享意义：促进家长与孩子的沟通，提高学习效果，增强家庭教育的参与度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家长与教师的实时沟通</a:t>
            </a:r>
            <a:endParaRPr altLang="en-US" lang="zh-CN"/>
          </a:p>
        </p:txBody>
      </p:sp>
      <p:sp>
        <p:nvSpPr>
          <p:cNvPr id="105025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数字校园平台提供实时沟通功能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家长和教师通过平台进行实时交流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及时反馈学生学习情况和问题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促进家校合作，共同关注学生成长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学生的自我管理与自主学习</a:t>
            </a:r>
            <a:endParaRPr altLang="en-US" lang="zh-CN"/>
          </a:p>
        </p:txBody>
      </p:sp>
      <p:sp>
        <p:nvSpPr>
          <p:cNvPr id="105030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0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0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0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0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1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1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1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1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1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1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2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2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2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2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2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3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3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3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3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数字校园提供在线学习平台，帮助学生实现自我管理与自主学习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在线学习平台有助于学生自我管理，合理安排学习时间与进度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数字校园培养学生的自主学习能力，提高学习效率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在线学习平台提供丰富的学习资源，满足学生个性化需求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81138" y="2858211"/>
            <a:ext cx="6603643" cy="2950320"/>
          </a:xfrm>
        </p:spPr>
        <p:txBody>
          <a:bodyPr/>
          <a:p>
            <a:r>
              <a:rPr altLang="en-US" dirty="0" lang="zh-CN"/>
              <a:t>数字校园与家庭教育互动的实践案例</a:t>
            </a:r>
            <a:endParaRPr altLang="en-US" dirty="0" lang="zh-CN"/>
          </a:p>
        </p:txBody>
      </p:sp>
      <p:sp>
        <p:nvSpPr>
          <p:cNvPr id="10503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270349" y="2560320"/>
            <a:ext cx="1632479" cy="1869606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04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成功案例介绍</a:t>
            </a:r>
            <a:endParaRPr altLang="en-US" lang="zh-CN"/>
          </a:p>
        </p:txBody>
      </p:sp>
      <p:sp>
        <p:nvSpPr>
          <p:cNvPr id="1050568" name="矩形 3"/>
          <p:cNvSpPr/>
          <p:nvPr>
            <p:custDataLst>
              <p:tags r:id="rId1"/>
            </p:custDataLst>
          </p:nvPr>
        </p:nvSpPr>
        <p:spPr>
          <a:xfrm>
            <a:off x="2607862" y="5099969"/>
            <a:ext cx="3659386" cy="401367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70" name="任意多边形 5"/>
          <p:cNvSpPr/>
          <p:nvPr>
            <p:custDataLst>
              <p:tags r:id="rId2"/>
            </p:custDataLst>
          </p:nvPr>
        </p:nvSpPr>
        <p:spPr>
          <a:xfrm>
            <a:off x="2668418" y="5103876"/>
            <a:ext cx="3055238" cy="398570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50572" name="正文"/>
          <p:cNvSpPr txBox="1"/>
          <p:nvPr>
            <p:custDataLst>
              <p:tags r:id="rId3"/>
            </p:custDataLst>
          </p:nvPr>
        </p:nvSpPr>
        <p:spPr>
          <a:xfrm>
            <a:off x="3117051" y="5549905"/>
            <a:ext cx="6467738" cy="627552"/>
          </a:xfrm>
          <a:prstGeom prst="rect"/>
          <a:noFill/>
        </p:spPr>
        <p:txBody>
          <a:bodyPr anchor="t" anchorCtr="0" bIns="0" lIns="0" rIns="0" rtlCol="0" tIns="0" wrap="square">
            <a:normAutofit fontScale="77143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某城市的教育部门通过数字校园平台，实现了全市范围内家长、教师、学校之间的互动交流，使得家长能够更好地了解孩子在学校的学习情况，同时也让教师能够更好地掌握学生的家庭背景和特点，从而更加有针对性地开展教学工作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574" name="标题"/>
          <p:cNvSpPr txBox="1"/>
          <p:nvPr>
            <p:custDataLst>
              <p:tags r:id="rId4"/>
            </p:custDataLst>
          </p:nvPr>
        </p:nvSpPr>
        <p:spPr>
          <a:xfrm>
            <a:off x="3074727" y="5099318"/>
            <a:ext cx="2260093" cy="4070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50576" name="矩形 8"/>
          <p:cNvSpPr/>
          <p:nvPr>
            <p:custDataLst>
              <p:tags r:id="rId5"/>
            </p:custDataLst>
          </p:nvPr>
        </p:nvSpPr>
        <p:spPr>
          <a:xfrm>
            <a:off x="2607862" y="3854997"/>
            <a:ext cx="3659386" cy="401367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78" name="任意多边形 5"/>
          <p:cNvSpPr/>
          <p:nvPr>
            <p:custDataLst>
              <p:tags r:id="rId6"/>
            </p:custDataLst>
          </p:nvPr>
        </p:nvSpPr>
        <p:spPr>
          <a:xfrm>
            <a:off x="2668418" y="3858903"/>
            <a:ext cx="3055238" cy="398570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50580" name="正文"/>
          <p:cNvSpPr txBox="1"/>
          <p:nvPr>
            <p:custDataLst>
              <p:tags r:id="rId7"/>
            </p:custDataLst>
          </p:nvPr>
        </p:nvSpPr>
        <p:spPr>
          <a:xfrm>
            <a:off x="3117051" y="4304932"/>
            <a:ext cx="6467738" cy="627552"/>
          </a:xfrm>
          <a:prstGeom prst="rect"/>
          <a:noFill/>
        </p:spPr>
        <p:txBody>
          <a:bodyPr anchor="t" anchorCtr="0" bIns="0" lIns="0" rIns="0" rtlCol="0" tIns="0" wrap="square">
            <a:normAutofit fontScale="77143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某中学通过数字校园平台，实现了家长、教师、学校之间的实时互动交流，使得家长能够及时了解孩子在学校的情况，同时也让教师能够及时掌握学生的家庭情况，从而更加有效地开展教育工作。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582" name="标题"/>
          <p:cNvSpPr txBox="1"/>
          <p:nvPr>
            <p:custDataLst>
              <p:tags r:id="rId8"/>
            </p:custDataLst>
          </p:nvPr>
        </p:nvSpPr>
        <p:spPr>
          <a:xfrm>
            <a:off x="3074727" y="3854345"/>
            <a:ext cx="2260093" cy="4070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50584" name="矩形 23"/>
          <p:cNvSpPr/>
          <p:nvPr>
            <p:custDataLst>
              <p:tags r:id="rId9"/>
            </p:custDataLst>
          </p:nvPr>
        </p:nvSpPr>
        <p:spPr>
          <a:xfrm>
            <a:off x="2607862" y="1365051"/>
            <a:ext cx="3659386" cy="401367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86" name="任意多边形 5"/>
          <p:cNvSpPr/>
          <p:nvPr>
            <p:custDataLst>
              <p:tags r:id="rId10"/>
            </p:custDataLst>
          </p:nvPr>
        </p:nvSpPr>
        <p:spPr>
          <a:xfrm>
            <a:off x="2668418" y="1368958"/>
            <a:ext cx="3055238" cy="398570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50588" name="正文"/>
          <p:cNvSpPr txBox="1"/>
          <p:nvPr>
            <p:custDataLst>
              <p:tags r:id="rId11"/>
            </p:custDataLst>
          </p:nvPr>
        </p:nvSpPr>
        <p:spPr>
          <a:xfrm>
            <a:off x="3117051" y="1814986"/>
            <a:ext cx="6467738" cy="6275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数字校园与家庭教育的互动模式在实践中取得了显著的效果，为家长和学校提供了更加便捷的沟通渠道。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590" name="标题"/>
          <p:cNvSpPr txBox="1"/>
          <p:nvPr>
            <p:custDataLst>
              <p:tags r:id="rId12"/>
            </p:custDataLst>
          </p:nvPr>
        </p:nvSpPr>
        <p:spPr>
          <a:xfrm>
            <a:off x="3117051" y="1364400"/>
            <a:ext cx="2217770" cy="4070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50592" name="矩形 27"/>
          <p:cNvSpPr/>
          <p:nvPr>
            <p:custDataLst>
              <p:tags r:id="rId13"/>
            </p:custDataLst>
          </p:nvPr>
        </p:nvSpPr>
        <p:spPr>
          <a:xfrm>
            <a:off x="2607862" y="2610024"/>
            <a:ext cx="3659386" cy="401367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94" name="任意多边形 5"/>
          <p:cNvSpPr/>
          <p:nvPr>
            <p:custDataLst>
              <p:tags r:id="rId14"/>
            </p:custDataLst>
          </p:nvPr>
        </p:nvSpPr>
        <p:spPr>
          <a:xfrm>
            <a:off x="2668418" y="2613931"/>
            <a:ext cx="3055238" cy="398570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50596" name="正文"/>
          <p:cNvSpPr txBox="1"/>
          <p:nvPr>
            <p:custDataLst>
              <p:tags r:id="rId15"/>
            </p:custDataLst>
          </p:nvPr>
        </p:nvSpPr>
        <p:spPr>
          <a:xfrm>
            <a:off x="3117051" y="3059959"/>
            <a:ext cx="6467738" cy="627552"/>
          </a:xfrm>
          <a:prstGeom prst="rect"/>
          <a:noFill/>
        </p:spPr>
        <p:txBody>
          <a:bodyPr anchor="t" anchorCtr="0" bIns="0" lIns="0" rIns="0" rtlCol="0" tIns="0" wrap="square">
            <a:normAutofit fontScale="77143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某小学通过数字校园平台，建立了家长、教师、学校之间的互动交流，使得家长能够更好地了解孩子在学校的学习情况，同时也让教师能够更好地掌握学生的家庭背景和特点，从而更加有针对性地开展教学工作。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598" name="标题"/>
          <p:cNvSpPr txBox="1"/>
          <p:nvPr>
            <p:custDataLst>
              <p:tags r:id="rId16"/>
            </p:custDataLst>
          </p:nvPr>
        </p:nvSpPr>
        <p:spPr>
          <a:xfrm>
            <a:off x="3074727" y="2609373"/>
            <a:ext cx="2260093" cy="4070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实践过程中的挑战与解决方案</a:t>
            </a:r>
            <a:endParaRPr altLang="en-US" lang="zh-CN"/>
          </a:p>
        </p:txBody>
      </p:sp>
      <p:sp>
        <p:nvSpPr>
          <p:cNvPr id="105064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4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4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4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教育资源不足：如何整合和优化教育资源，提高教学质量和效果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5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5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5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技术难题：如何保障数字校园与家庭教育的技术稳定性和安全性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5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6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6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参与度不高：如何提高家长和学生的参与度和积极性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6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6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7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解决方案：加强技术支持和培训，提高教育资源的利用效率和教学质量，加强家校沟通和合作，提高参与度。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实践成果与效果评估</a:t>
            </a:r>
            <a:endParaRPr altLang="en-US" lang="zh-CN"/>
          </a:p>
        </p:txBody>
      </p:sp>
      <p:sp>
        <p:nvSpPr>
          <p:cNvPr id="105071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1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1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1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2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2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2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2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2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5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3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3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3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3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3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4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74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74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74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74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提高了学生的学习效率和学习成绩。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5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增强了学生的自我管理和自我学习能力。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5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通过数字化手段，提高了家庭教育的质量和效果。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5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拉近了家长与学校的距离，让家长更加了解孩子在学校的情况。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81138" y="2858211"/>
            <a:ext cx="6603643" cy="2950320"/>
          </a:xfrm>
        </p:spPr>
        <p:txBody>
          <a:bodyPr/>
          <a:p>
            <a:r>
              <a:rPr altLang="en-US" dirty="0" lang="zh-CN"/>
              <a:t>数字校园与家庭教育互动的未来展望</a:t>
            </a:r>
            <a:endParaRPr altLang="en-US" dirty="0" lang="zh-CN"/>
          </a:p>
        </p:txBody>
      </p:sp>
      <p:sp>
        <p:nvSpPr>
          <p:cNvPr id="10507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270349" y="2560320"/>
            <a:ext cx="1632479" cy="1869606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05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技术创新推动互动模式的发展</a:t>
            </a:r>
            <a:endParaRPr altLang="en-US" lang="zh-CN"/>
          </a:p>
        </p:txBody>
      </p:sp>
      <p:sp>
        <p:nvSpPr>
          <p:cNvPr id="10509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8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8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9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9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人工智能技术：提供个性化、精准化的教育服务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9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云计算技术：实现教育资源的共享和优化配置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0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0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0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1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1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5G技术：提升互动体验，降低网络延迟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0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大数据分析：实时监测学生的学习进度和需求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政策支持与教育改革推动互动模式的普及</a:t>
            </a:r>
            <a:endParaRPr altLang="en-US" lang="zh-CN"/>
          </a:p>
        </p:txBody>
      </p:sp>
      <p:sp>
        <p:nvSpPr>
          <p:cNvPr id="105106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6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6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政策支持：政府对数字校园与家庭教育互动模式的鼓励和支持措施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6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6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7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教育改革：推动教育信息化和数字化，促进教育公平和效率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7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7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7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互动模式普及：数字校园与家庭教育的互动模式在更多地区和学校得到推广和应用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7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8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8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未来展望：数字校园与家庭教育的互动模式在未来的发展趋势和前景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数字校园与家庭教育互动模式的推广与应用前景</a:t>
            </a:r>
            <a:endParaRPr altLang="en-US" lang="zh-CN"/>
          </a:p>
        </p:txBody>
      </p:sp>
      <p:sp>
        <p:nvSpPr>
          <p:cNvPr id="105112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未来展望：随着科技的不断进步，数字校园与家庭教育的互动模式将更加便捷和高效，有望实现更加紧密的学校与家庭之间的联系，促进学生的全面发展。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2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推广价值：数字校园与家庭教育互动模式的推广具有很高的价值，可以加强学校与家庭之间的沟通与合作，提高教育质量和效果，同时也有助于提高家长对学校教育的参与度和满意度。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2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应用前景：数字校园与家庭教育互动模式在未来的应用前景广阔，可以应用于不同年龄段的学生教育，包括学前教育、义务教育、高中教育等，同时也可以扩展到其他领域，如社区教育、企业培训等。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3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挑战与问题：数字校园与家庭教育互动模式的推广和应用仍面临一些挑战和问题，如技术门槛高、家长参与度低、信息安全问题等，需要采取相应的措施加以解决。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81138" y="2858211"/>
            <a:ext cx="6603643" cy="2950320"/>
          </a:xfrm>
        </p:spPr>
        <p:txBody>
          <a:bodyPr/>
          <a:p>
            <a:r>
              <a:rPr altLang="en-US" dirty="0" lang="zh-CN"/>
              <a:t>结论与建议</a:t>
            </a:r>
            <a:endParaRPr altLang="en-US" dirty="0" lang="zh-CN"/>
          </a:p>
        </p:txBody>
      </p:sp>
      <p:sp>
        <p:nvSpPr>
          <p:cNvPr id="10511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270349" y="2560320"/>
            <a:ext cx="1632479" cy="1869606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06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对数字校园与家庭教育互动模式的总结</a:t>
            </a:r>
            <a:endParaRPr altLang="en-US" lang="zh-CN"/>
          </a:p>
        </p:txBody>
      </p:sp>
      <p:sp>
        <p:nvSpPr>
          <p:cNvPr id="105135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35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6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数字校园与家庭教育互动模式的意义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36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36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6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数字校园与家庭教育互动模式的优势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36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37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数字校园与家庭教育互动模式的不足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37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7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37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7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数字校园与家庭教育互动模式的未来发展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4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对未来发展的建议与展望</a:t>
            </a:r>
            <a:endParaRPr altLang="en-US" lang="zh-CN"/>
          </a:p>
        </p:txBody>
      </p:sp>
      <p:sp>
        <p:nvSpPr>
          <p:cNvPr id="105142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42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42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加强数字化教育资源的建设和优化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42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42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43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提升数字化教育服务的普及率和质量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43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43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强化数字化教育管理与评估体系的建设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43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43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44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44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增强数字化教育技术的安全性和可靠性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48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25242" y="1100447"/>
            <a:ext cx="7756958" cy="2763596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1484" name="公司名"/>
          <p:cNvSpPr>
            <a:spLocks noGrp="1"/>
          </p:cNvSpPr>
          <p:nvPr>
            <p:ph type="body" sz="quarter" idx="18"/>
            <p:custDataLst>
              <p:tags r:id="rId2"/>
            </p:custDataLst>
          </p:nvPr>
        </p:nvSpPr>
        <p:spPr>
          <a:xfrm>
            <a:off x="486770" y="330199"/>
            <a:ext cx="1546568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1486" name="日期时间"/>
          <p:cNvSpPr>
            <a:spLocks noGrp="1"/>
          </p:cNvSpPr>
          <p:nvPr>
            <p:ph type="body" sz="quarter" idx="19"/>
            <p:custDataLst>
              <p:tags r:id="rId3"/>
            </p:custDataLst>
          </p:nvPr>
        </p:nvSpPr>
        <p:spPr>
          <a:xfrm>
            <a:off x="4781641" y="4205797"/>
            <a:ext cx="2743200" cy="504000"/>
          </a:xfrm>
        </p:spPr>
        <p:txBody>
          <a:bodyPr/>
          <a:p>
            <a:r>
              <a:rPr altLang="en-US" dirty="0" lang="zh-CN"/>
              <a:t>汇报人：稻壳儿</a:t>
            </a:r>
            <a:endParaRPr altLang="zh-CN" dirty="0" lang="en-US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BEAUTIFY_FLAG" val="#wm#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BEAUTIFY_FLAG" val="#wm#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BEAUTIFY_FLAG" val="#wm#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1.0"/>
  <p:tag name="KSO_WM_BEAUTIFY_FLAG" val="#wm#"/>
  <p:tag name="KSO_WM_UNIT_TYPE" val="i"/>
  <p:tag name="KSO_WM_UNIT_INDEX" val="15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1.0"/>
  <p:tag name="KSO_WM_BEAUTIFY_FLAG" val="#wm#"/>
  <p:tag name="KSO_WM_UNIT_TYPE" val="i"/>
  <p:tag name="KSO_WM_UNIT_INDEX" val="16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7"/>
  <p:tag name="KSO_WM_UNIT_LAYERLEVEL" val="1"/>
  <p:tag name="KSO_WM_TAG_VERSION" val="1.0"/>
  <p:tag name="KSO_WM_BEAUTIFY_FLAG" val="#wm#"/>
  <p:tag name="KSO_WM_UNIT_TYPE" val="i"/>
  <p:tag name="KSO_WM_UNIT_INDEX" val="17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8"/>
  <p:tag name="KSO_WM_UNIT_LAYERLEVEL" val="1"/>
  <p:tag name="KSO_WM_TAG_VERSION" val="1.0"/>
  <p:tag name="KSO_WM_BEAUTIFY_FLAG" val="#wm#"/>
  <p:tag name="KSO_WM_UNIT_TYPE" val="i"/>
  <p:tag name="KSO_WM_UNIT_INDEX" val="18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9"/>
  <p:tag name="KSO_WM_UNIT_LAYERLEVEL" val="1"/>
  <p:tag name="KSO_WM_TAG_VERSION" val="1.0"/>
  <p:tag name="KSO_WM_BEAUTIFY_FLAG" val="#wm#"/>
  <p:tag name="KSO_WM_UNIT_TYPE" val="i"/>
  <p:tag name="KSO_WM_UNIT_INDEX" val="19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0"/>
  <p:tag name="KSO_WM_UNIT_LAYERLEVEL" val="1"/>
  <p:tag name="KSO_WM_TAG_VERSION" val="1.0"/>
  <p:tag name="KSO_WM_BEAUTIFY_FLAG" val="#wm#"/>
  <p:tag name="KSO_WM_UNIT_TYPE" val="i"/>
  <p:tag name="KSO_WM_UNIT_INDEX" val="20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3"/>
  <p:tag name="KSO_WM_UNIT_LAYERLEVEL" val="1"/>
  <p:tag name="KSO_WM_TAG_VERSION" val="1.0"/>
  <p:tag name="KSO_WM_BEAUTIFY_FLAG" val="#wm#"/>
  <p:tag name="KSO_WM_UNIT_TYPE" val="i"/>
  <p:tag name="KSO_WM_UNIT_INDEX" val="2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4"/>
  <p:tag name="KSO_WM_UNIT_LAYERLEVEL" val="1"/>
  <p:tag name="KSO_WM_TAG_VERSION" val="1.0"/>
  <p:tag name="KSO_WM_BEAUTIFY_FLAG" val="#wm#"/>
  <p:tag name="KSO_WM_UNIT_TYPE" val="i"/>
  <p:tag name="KSO_WM_UNIT_INDEX" val="24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5"/>
  <p:tag name="KSO_WM_UNIT_LAYERLEVEL" val="1"/>
  <p:tag name="KSO_WM_TAG_VERSION" val="1.0"/>
  <p:tag name="KSO_WM_BEAUTIFY_FLAG" val="#wm#"/>
  <p:tag name="KSO_WM_UNIT_TYPE" val="i"/>
  <p:tag name="KSO_WM_UNIT_INDEX" val="25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6"/>
  <p:tag name="KSO_WM_UNIT_LAYERLEVEL" val="1"/>
  <p:tag name="KSO_WM_TAG_VERSION" val="1.0"/>
  <p:tag name="KSO_WM_BEAUTIFY_FLAG" val="#wm#"/>
  <p:tag name="KSO_WM_UNIT_TYPE" val="i"/>
  <p:tag name="KSO_WM_UNIT_INDEX" val="26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7"/>
  <p:tag name="KSO_WM_UNIT_LAYERLEVEL" val="1"/>
  <p:tag name="KSO_WM_TAG_VERSION" val="1.0"/>
  <p:tag name="KSO_WM_BEAUTIFY_FLAG" val="#wm#"/>
  <p:tag name="KSO_WM_UNIT_TYPE" val="i"/>
  <p:tag name="KSO_WM_UNIT_INDEX" val="27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8"/>
  <p:tag name="KSO_WM_UNIT_LAYERLEVEL" val="1"/>
  <p:tag name="KSO_WM_TAG_VERSION" val="1.0"/>
  <p:tag name="KSO_WM_BEAUTIFY_FLAG" val="#wm#"/>
  <p:tag name="KSO_WM_UNIT_TYPE" val="i"/>
  <p:tag name="KSO_WM_UNIT_INDEX" val="28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9"/>
  <p:tag name="KSO_WM_UNIT_LAYERLEVEL" val="1"/>
  <p:tag name="KSO_WM_TAG_VERSION" val="1.0"/>
  <p:tag name="KSO_WM_BEAUTIFY_FLAG" val="#wm#"/>
  <p:tag name="KSO_WM_UNIT_TYPE" val="i"/>
  <p:tag name="KSO_WM_UNIT_INDEX" val="29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0"/>
  <p:tag name="KSO_WM_UNIT_LAYERLEVEL" val="1"/>
  <p:tag name="KSO_WM_TAG_VERSION" val="1.0"/>
  <p:tag name="KSO_WM_BEAUTIFY_FLAG" val="#wm#"/>
  <p:tag name="KSO_WM_UNIT_TYPE" val="i"/>
  <p:tag name="KSO_WM_UNIT_INDEX" val="3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1"/>
  <p:tag name="KSO_WM_UNIT_LAYERLEVEL" val="1"/>
  <p:tag name="KSO_WM_TAG_VERSION" val="1.0"/>
  <p:tag name="KSO_WM_BEAUTIFY_FLAG" val="#wm#"/>
  <p:tag name="KSO_WM_UNIT_TYPE" val="i"/>
  <p:tag name="KSO_WM_UNIT_INDEX" val="31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2"/>
  <p:tag name="KSO_WM_UNIT_LAYERLEVEL" val="1"/>
  <p:tag name="KSO_WM_TAG_VERSION" val="1.0"/>
  <p:tag name="KSO_WM_UNIT_TYPE" val="i"/>
  <p:tag name="KSO_WM_UNIT_INDEX" val="32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3"/>
  <p:tag name="KSO_WM_UNIT_LAYERLEVEL" val="1"/>
  <p:tag name="KSO_WM_TAG_VERSION" val="1.0"/>
  <p:tag name="KSO_WM_UNIT_TYPE" val="i"/>
  <p:tag name="KSO_WM_UNIT_INDEX" val="33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4"/>
  <p:tag name="KSO_WM_UNIT_LAYERLEVEL" val="1"/>
  <p:tag name="KSO_WM_TAG_VERSION" val="1.0"/>
  <p:tag name="KSO_WM_UNIT_TYPE" val="i"/>
  <p:tag name="KSO_WM_UNIT_INDEX" val="34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5"/>
  <p:tag name="KSO_WM_UNIT_LAYERLEVEL" val="1"/>
  <p:tag name="KSO_WM_TAG_VERSION" val="1.0"/>
  <p:tag name="KSO_WM_UNIT_TYPE" val="i"/>
  <p:tag name="KSO_WM_UNIT_INDEX" val="35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6"/>
  <p:tag name="KSO_WM_UNIT_LAYERLEVEL" val="1"/>
  <p:tag name="KSO_WM_TAG_VERSION" val="1.0"/>
  <p:tag name="KSO_WM_UNIT_TYPE" val="i"/>
  <p:tag name="KSO_WM_UNIT_INDEX" val="36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7"/>
  <p:tag name="KSO_WM_UNIT_LAYERLEVEL" val="1"/>
  <p:tag name="KSO_WM_TAG_VERSION" val="1.0"/>
  <p:tag name="KSO_WM_UNIT_TYPE" val="i"/>
  <p:tag name="KSO_WM_UNIT_INDEX" val="3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8"/>
  <p:tag name="KSO_WM_UNIT_LAYERLEVEL" val="1"/>
  <p:tag name="KSO_WM_TAG_VERSION" val="1.0"/>
  <p:tag name="KSO_WM_UNIT_TYPE" val="i"/>
  <p:tag name="KSO_WM_UNIT_INDEX" val="38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9"/>
  <p:tag name="KSO_WM_UNIT_LAYERLEVEL" val="1"/>
  <p:tag name="KSO_WM_TAG_VERSION" val="1.0"/>
  <p:tag name="KSO_WM_UNIT_TYPE" val="i"/>
  <p:tag name="KSO_WM_UNIT_INDEX" val="39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0"/>
  <p:tag name="KSO_WM_UNIT_LAYERLEVEL" val="1"/>
  <p:tag name="KSO_WM_TAG_VERSION" val="1.0"/>
  <p:tag name="KSO_WM_UNIT_TYPE" val="i"/>
  <p:tag name="KSO_WM_UNIT_INDEX" val="4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1"/>
  <p:tag name="KSO_WM_UNIT_LAYERLEVEL" val="1"/>
  <p:tag name="KSO_WM_TAG_VERSION" val="1.0"/>
  <p:tag name="KSO_WM_UNIT_TYPE" val="i"/>
  <p:tag name="KSO_WM_UNIT_INDEX" val="41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2"/>
  <p:tag name="KSO_WM_UNIT_LAYERLEVEL" val="1"/>
  <p:tag name="KSO_WM_TAG_VERSION" val="1.0"/>
  <p:tag name="KSO_WM_UNIT_TYPE" val="i"/>
  <p:tag name="KSO_WM_UNIT_INDEX" val="42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3"/>
  <p:tag name="KSO_WM_UNIT_LAYERLEVEL" val="1"/>
  <p:tag name="KSO_WM_TAG_VERSION" val="1.0"/>
  <p:tag name="KSO_WM_UNIT_TYPE" val="i"/>
  <p:tag name="KSO_WM_UNIT_INDEX" val="43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4"/>
  <p:tag name="KSO_WM_UNIT_LAYERLEVEL" val="1"/>
  <p:tag name="KSO_WM_TAG_VERSION" val="1.0"/>
  <p:tag name="KSO_WM_UNIT_TYPE" val="i"/>
  <p:tag name="KSO_WM_UNIT_INDEX" val="44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5"/>
  <p:tag name="KSO_WM_UNIT_LAYERLEVEL" val="1"/>
  <p:tag name="KSO_WM_TAG_VERSION" val="1.0"/>
  <p:tag name="KSO_WM_UNIT_TYPE" val="i"/>
  <p:tag name="KSO_WM_UNIT_INDEX" val="45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6"/>
  <p:tag name="KSO_WM_UNIT_LAYERLEVEL" val="1"/>
  <p:tag name="KSO_WM_TAG_VERSION" val="1.0"/>
  <p:tag name="KSO_WM_UNIT_TYPE" val="i"/>
  <p:tag name="KSO_WM_UNIT_INDEX" val="46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7"/>
  <p:tag name="KSO_WM_UNIT_LAYERLEVEL" val="1"/>
  <p:tag name="KSO_WM_TAG_VERSION" val="1.0"/>
  <p:tag name="KSO_WM_UNIT_TYPE" val="i"/>
  <p:tag name="KSO_WM_UNIT_INDEX" val="47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8"/>
  <p:tag name="KSO_WM_UNIT_LAYERLEVEL" val="1"/>
  <p:tag name="KSO_WM_TAG_VERSION" val="1.0"/>
  <p:tag name="KSO_WM_UNIT_TYPE" val="i"/>
  <p:tag name="KSO_WM_UNIT_INDEX" val="48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9"/>
  <p:tag name="KSO_WM_UNIT_LAYERLEVEL" val="1"/>
  <p:tag name="KSO_WM_TAG_VERSION" val="1.0"/>
  <p:tag name="KSO_WM_UNIT_TYPE" val="i"/>
  <p:tag name="KSO_WM_UNIT_INDEX" val="49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0"/>
  <p:tag name="KSO_WM_UNIT_LAYERLEVEL" val="1"/>
  <p:tag name="KSO_WM_TAG_VERSION" val="1.0"/>
  <p:tag name="KSO_WM_UNIT_TYPE" val="i"/>
  <p:tag name="KSO_WM_UNIT_INDEX" val="5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1"/>
  <p:tag name="KSO_WM_UNIT_LAYERLEVEL" val="1"/>
  <p:tag name="KSO_WM_TAG_VERSION" val="1.0"/>
  <p:tag name="KSO_WM_UNIT_TYPE" val="i"/>
  <p:tag name="KSO_WM_UNIT_INDEX" val="51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2"/>
  <p:tag name="KSO_WM_UNIT_LAYERLEVEL" val="1"/>
  <p:tag name="KSO_WM_TAG_VERSION" val="1.0"/>
  <p:tag name="KSO_WM_UNIT_TYPE" val="i"/>
  <p:tag name="KSO_WM_UNIT_INDEX" val="52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3"/>
  <p:tag name="KSO_WM_UNIT_LAYERLEVEL" val="1"/>
  <p:tag name="KSO_WM_TAG_VERSION" val="1.0"/>
  <p:tag name="KSO_WM_UNIT_TYPE" val="i"/>
  <p:tag name="KSO_WM_UNIT_INDEX" val="53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4"/>
  <p:tag name="KSO_WM_UNIT_LAYERLEVEL" val="1"/>
  <p:tag name="KSO_WM_TAG_VERSION" val="1.0"/>
  <p:tag name="KSO_WM_UNIT_TYPE" val="i"/>
  <p:tag name="KSO_WM_UNIT_INDEX" val="54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5"/>
  <p:tag name="KSO_WM_UNIT_LAYERLEVEL" val="1"/>
  <p:tag name="KSO_WM_TAG_VERSION" val="1.0"/>
  <p:tag name="KSO_WM_UNIT_TYPE" val="i"/>
  <p:tag name="KSO_WM_UNIT_INDEX" val="55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6"/>
  <p:tag name="KSO_WM_UNIT_LAYERLEVEL" val="1"/>
  <p:tag name="KSO_WM_TAG_VERSION" val="1.0"/>
  <p:tag name="KSO_WM_UNIT_TYPE" val="i"/>
  <p:tag name="KSO_WM_UNIT_INDEX" val="56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6"/>
  <p:tag name="KSO_WM_UNIT_TYPE" val="f"/>
  <p:tag name="KSO_WM_UNIT_INDEX" val="3"/>
  <p:tag name="KSO_WM_UNIT_SUBTYPE" val="g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585"/>
  <p:tag name="KSO_WM_UNIT_TYPE" val="f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BEAUTIFY_FLAG" val="#wm#"/>
  <p:tag name="KSO_WM_UNIT_TYPE" val="i"/>
  <p:tag name="KSO_WM_UNIT_INDEX" val="1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BEAUTIFY_FLAG" val="#wm#"/>
  <p:tag name="KSO_WM_UNIT_TYPE" val="i"/>
  <p:tag name="KSO_WM_UNIT_INDEX" val="11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BEAUTIFY_FLAG" val="#wm#"/>
  <p:tag name="KSO_WM_UNIT_TYPE" val="i"/>
  <p:tag name="KSO_WM_UNIT_INDEX" val="14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BEAUTIFY_FLAG" val="#wm#"/>
  <p:tag name="KSO_WM_UNIT_TYPE" val="i"/>
  <p:tag name="KSO_WM_UNIT_INDEX" val="15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BEAUTIFY_FLAG" val="#wm#"/>
  <p:tag name="KSO_WM_UNIT_TYPE" val="i"/>
  <p:tag name="KSO_WM_UNIT_INDEX" val="16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BEAUTIFY_FLAG" val="#wm#"/>
  <p:tag name="KSO_WM_UNIT_TYPE" val="i"/>
  <p:tag name="KSO_WM_UNIT_INDEX" val="17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BEAUTIFY_FLAG" val="#wm#"/>
  <p:tag name="KSO_WM_UNIT_TYPE" val="i"/>
  <p:tag name="KSO_WM_UNIT_INDEX" val="18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BEAUTIFY_FLAG" val="#wm#"/>
  <p:tag name="KSO_WM_UNIT_TYPE" val="i"/>
  <p:tag name="KSO_WM_UNIT_INDEX" val="19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BEAUTIFY_FLAG" val="#wm#"/>
  <p:tag name="KSO_WM_UNIT_TYPE" val="i"/>
  <p:tag name="KSO_WM_UNIT_INDEX" val="20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BEAUTIFY_FLAG" val="#wm#"/>
  <p:tag name="KSO_WM_UNIT_TYPE" val="i"/>
  <p:tag name="KSO_WM_UNIT_INDEX" val="23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BEAUTIFY_FLAG" val="#wm#"/>
  <p:tag name="KSO_WM_UNIT_TYPE" val="i"/>
  <p:tag name="KSO_WM_UNIT_INDEX" val="24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BEAUTIFY_FLAG" val="#wm#"/>
  <p:tag name="KSO_WM_UNIT_TYPE" val="i"/>
  <p:tag name="KSO_WM_UNIT_INDEX" val="25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BEAUTIFY_FLAG" val="#wm#"/>
  <p:tag name="KSO_WM_UNIT_TYPE" val="i"/>
  <p:tag name="KSO_WM_UNIT_INDEX" val="26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BEAUTIFY_FLAG" val="#wm#"/>
  <p:tag name="KSO_WM_UNIT_TYPE" val="i"/>
  <p:tag name="KSO_WM_UNIT_INDEX" val="27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BEAUTIFY_FLAG" val="#wm#"/>
  <p:tag name="KSO_WM_UNIT_TYPE" val="i"/>
  <p:tag name="KSO_WM_UNIT_INDEX" val="28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BEAUTIFY_FLAG" val="#wm#"/>
  <p:tag name="KSO_WM_UNIT_TYPE" val="i"/>
  <p:tag name="KSO_WM_UNIT_INDEX" val="10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BEAUTIFY_FLAG" val="#wm#"/>
  <p:tag name="KSO_WM_UNIT_TYPE" val="i"/>
  <p:tag name="KSO_WM_UNIT_INDEX" val="11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BEAUTIFY_FLAG" val="#wm#"/>
  <p:tag name="KSO_WM_UNIT_TYPE" val="i"/>
  <p:tag name="KSO_WM_UNIT_INDEX" val="14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BEAUTIFY_FLAG" val="#wm#"/>
  <p:tag name="KSO_WM_UNIT_TYPE" val="i"/>
  <p:tag name="KSO_WM_UNIT_INDEX" val="15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BEAUTIFY_FLAG" val="#wm#"/>
  <p:tag name="KSO_WM_UNIT_TYPE" val="i"/>
  <p:tag name="KSO_WM_UNIT_INDEX" val="16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BEAUTIFY_FLAG" val="#wm#"/>
  <p:tag name="KSO_WM_UNIT_TYPE" val="i"/>
  <p:tag name="KSO_WM_UNIT_INDEX" val="17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BEAUTIFY_FLAG" val="#wm#"/>
  <p:tag name="KSO_WM_UNIT_TYPE" val="i"/>
  <p:tag name="KSO_WM_UNIT_INDEX" val="18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BEAUTIFY_FLAG" val="#wm#"/>
  <p:tag name="KSO_WM_UNIT_TYPE" val="i"/>
  <p:tag name="KSO_WM_UNIT_INDEX" val="19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BEAUTIFY_FLAG" val="#wm#"/>
  <p:tag name="KSO_WM_UNIT_TYPE" val="i"/>
  <p:tag name="KSO_WM_UNIT_INDEX" val="20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BEAUTIFY_FLAG" val="#wm#"/>
  <p:tag name="KSO_WM_UNIT_TYPE" val="i"/>
  <p:tag name="KSO_WM_UNIT_INDEX" val="23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BEAUTIFY_FLAG" val="#wm#"/>
  <p:tag name="KSO_WM_UNIT_TYPE" val="i"/>
  <p:tag name="KSO_WM_UNIT_INDEX" val="24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BEAUTIFY_FLAG" val="#wm#"/>
  <p:tag name="KSO_WM_UNIT_TYPE" val="i"/>
  <p:tag name="KSO_WM_UNIT_INDEX" val="25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BEAUTIFY_FLAG" val="#wm#"/>
  <p:tag name="KSO_WM_UNIT_TYPE" val="i"/>
  <p:tag name="KSO_WM_UNIT_INDEX" val="26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BEAUTIFY_FLAG" val="#wm#"/>
  <p:tag name="KSO_WM_UNIT_TYPE" val="i"/>
  <p:tag name="KSO_WM_UNIT_INDEX" val="27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BEAUTIFY_FLAG" val="#wm#"/>
  <p:tag name="KSO_WM_UNIT_TYPE" val="i"/>
  <p:tag name="KSO_WM_UNIT_INDEX" val="28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273"/>
  <p:tag name="KSO_WM_UNIT_TYPE" val="f"/>
  <p:tag name="KSO_WM_UNIT_INDEX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273"/>
  <p:tag name="KSO_WM_UNIT_TYPE" val="f"/>
  <p:tag name="KSO_WM_UNIT_INDEX" val="2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231"/>
  <p:tag name="KSO_WM_UNIT_TYPE" val="h_f"/>
  <p:tag name="KSO_WM_UNIT_INDEX" val="1_1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231"/>
  <p:tag name="KSO_WM_UNIT_TYPE" val="h_f"/>
  <p:tag name="KSO_WM_UNIT_INDEX" val="2_1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720"/>
  <p:tag name="KSO_WM_UNIT_TYPE" val="f"/>
  <p:tag name="KSO_WM_UNIT_INDEX" val="1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BEAUTIFY_FLAG" val="#wm#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BEAUTIFY_FLAG" val="#wm#"/>
  <p:tag name="KSO_WM_UNIT_TYPE" val="i"/>
  <p:tag name="KSO_WM_UNIT_INDEX" val="11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BEAUTIFY_FLAG" val="#wm#"/>
  <p:tag name="KSO_WM_UNIT_TYPE" val="i"/>
  <p:tag name="KSO_WM_UNIT_INDEX" val="14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BEAUTIFY_FLAG" val="#wm#"/>
  <p:tag name="KSO_WM_UNIT_TYPE" val="i"/>
  <p:tag name="KSO_WM_UNIT_INDEX" val="15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BEAUTIFY_FLAG" val="#wm#"/>
  <p:tag name="KSO_WM_UNIT_TYPE" val="i"/>
  <p:tag name="KSO_WM_UNIT_INDEX" val="16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BEAUTIFY_FLAG" val="#wm#"/>
  <p:tag name="KSO_WM_UNIT_TYPE" val="i"/>
  <p:tag name="KSO_WM_UNIT_INDEX" val="17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BEAUTIFY_FLAG" val="#wm#"/>
  <p:tag name="KSO_WM_UNIT_TYPE" val="i"/>
  <p:tag name="KSO_WM_UNIT_INDEX" val="18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BEAUTIFY_FLAG" val="#wm#"/>
  <p:tag name="KSO_WM_UNIT_TYPE" val="i"/>
  <p:tag name="KSO_WM_UNIT_INDEX" val="19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BEAUTIFY_FLAG" val="#wm#"/>
  <p:tag name="KSO_WM_UNIT_TYPE" val="i"/>
  <p:tag name="KSO_WM_UNIT_INDEX" val="20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BEAUTIFY_FLAG" val="#wm#"/>
  <p:tag name="KSO_WM_UNIT_TYPE" val="i"/>
  <p:tag name="KSO_WM_UNIT_INDEX" val="23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BEAUTIFY_FLAG" val="#wm#"/>
  <p:tag name="KSO_WM_UNIT_TYPE" val="i"/>
  <p:tag name="KSO_WM_UNIT_INDEX" val="24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BEAUTIFY_FLAG" val="#wm#"/>
  <p:tag name="KSO_WM_UNIT_TYPE" val="i"/>
  <p:tag name="KSO_WM_UNIT_INDEX" val="25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BEAUTIFY_FLAG" val="#wm#"/>
  <p:tag name="KSO_WM_UNIT_TYPE" val="i"/>
  <p:tag name="KSO_WM_UNIT_INDEX" val="26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BEAUTIFY_FLAG" val="#wm#"/>
  <p:tag name="KSO_WM_UNIT_TYPE" val="i"/>
  <p:tag name="KSO_WM_UNIT_INDEX" val="27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BEAUTIFY_FLAG" val="#wm#"/>
  <p:tag name="KSO_WM_UNIT_TYPE" val="i"/>
  <p:tag name="KSO_WM_UNIT_INDEX" val="28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BEAUTIFY_FLAG" val="#wm#"/>
  <p:tag name="KSO_WM_UNIT_TYPE" val="i"/>
  <p:tag name="KSO_WM_UNIT_INDEX" val="29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BEAUTIFY_FLAG" val="#wm#"/>
  <p:tag name="KSO_WM_UNIT_TYPE" val="i"/>
  <p:tag name="KSO_WM_UNIT_INDEX" val="30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BEAUTIFY_FLAG" val="#wm#"/>
  <p:tag name="KSO_WM_UNIT_TYPE" val="i"/>
  <p:tag name="KSO_WM_UNIT_INDEX" val="31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6"/>
  <p:tag name="KSO_WM_UNIT_TYPE" val="f"/>
  <p:tag name="KSO_WM_UNIT_INDEX" val="2"/>
  <p:tag name="KSO_WM_UNIT_SUBTYPE" val="g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96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96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1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6"/>
  <p:tag name="KSO_WM_TEMPLATE_THUMBS_INDEX" val="1、9"/>
</p:tagLst>
</file>

<file path=ppt/tags/tag2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6_1*a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PRESET_TEXT" val="单击添加文档标题"/>
</p:tagLst>
</file>

<file path=ppt/tags/tag2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6_1*b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215.xml><?xml version="1.0" encoding="utf-8"?>
<p:tagLst xmlns:p="http://schemas.openxmlformats.org/presentationml/2006/main"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6_1*f*2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SUBTYPE" val="g"/>
  <p:tag name="KSO_WM_UNIT_PRESET_TEXT" val="YOUR  LOGO"/>
</p:tagLst>
</file>

<file path=ppt/tags/tag21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96_1*f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PRESET_TEXT" val="20XX.XX.XX"/>
</p:tagLst>
</file>

<file path=ppt/tags/tag217.xml><?xml version="1.0" encoding="utf-8"?>
<p:tagLst xmlns:p="http://schemas.openxmlformats.org/presentationml/2006/main">
  <p:tag name="KSO_WM_UNIT_SUBTYPE" val="b"/>
  <p:tag name="KSO_WM_UNIT_NOCLEAR" val="0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96_1*f*3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PRESET_TEXT" val="汇报人：WPS"/>
</p:tagLst>
</file>

<file path=ppt/tags/tag218.xml><?xml version="1.0" encoding="utf-8"?>
<p:tagLst xmlns:p="http://schemas.openxmlformats.org/presentationml/2006/main">
  <p:tag name="KSO_WM_SLIDE_ID" val="custom202309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6*a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6_6*l_h_i*1_1_1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6_6*l_h_a*1_1_1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6*l_h_i*1_1_2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6*l_h_i*1_2_1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96_6*l_h_i*1_2_2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6_6*l_h_a*1_2_1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6*l_h_i*1_3_1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96_6*l_h_i*1_3_2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6_6*l_h_a*1_3_1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6*l_h_i*1_4_1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96_6*l_h_i*1_4_2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6_6*l_h_a*1_4_1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6*l_h_i*1_6_1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96_6*l_h_i*1_6_2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6_6*l_h_a*1_6_1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6*l_h_i*1_5_1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96_6*l_h_i*1_5_2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6_6*l_h_a*1_5_1"/>
  <p:tag name="KSO_WM_TEMPLATE_CATEGORY" val="custom"/>
  <p:tag name="KSO_WM_TEMPLATE_INDEX" val="2023099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50.80000000000007,&quot;width&quot;:418.450000000000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SLIDE_ID" val="custom202309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7*a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6_7*e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241.xml><?xml version="1.0" encoding="utf-8"?>
<p:tagLst xmlns:p="http://schemas.openxmlformats.org/presentationml/2006/main">
  <p:tag name="KSO_WM_SLIDE_ID" val="custom202309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6"/>
  <p:tag name="KSO_WM_SLIDE_TYPE" val="sectionTitle"/>
  <p:tag name="KSO_WM_SLIDE_SUBTYPE" val="pureTxt"/>
  <p:tag name="KSO_WM_SLIDE_LAYOUT" val="a_e"/>
  <p:tag name="KSO_WM_SLIDE_LAYOUT_CNT" val="1_1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7*a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6_7*e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244.xml><?xml version="1.0" encoding="utf-8"?>
<p:tagLst xmlns:p="http://schemas.openxmlformats.org/presentationml/2006/main">
  <p:tag name="KSO_WM_SLIDE_ID" val="custom202309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6"/>
  <p:tag name="KSO_WM_SLIDE_TYPE" val="sectionTitle"/>
  <p:tag name="KSO_WM_SLIDE_SUBTYPE" val="pureTxt"/>
  <p:tag name="KSO_WM_SLIDE_LAYOUT" val="a_e"/>
  <p:tag name="KSO_WM_SLIDE_LAYOUT_CNT" val="1_1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7*a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6_7*e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99.xml><?xml version="1.0" encoding="utf-8"?>
<p:tagLst xmlns:p="http://schemas.openxmlformats.org/presentationml/2006/main">
  <p:tag name="KSO_WM_SLIDE_ID" val="custom202309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6"/>
  <p:tag name="KSO_WM_SLIDE_TYPE" val="sectionTitle"/>
  <p:tag name="KSO_WM_SLIDE_SUBTYPE" val="pureTxt"/>
  <p:tag name="KSO_WM_SLIDE_LAYOUT" val="a_e"/>
  <p:tag name="KSO_WM_SLIDE_LAYOUT_CNT" val="1_1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7*a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6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6_7*e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367.xml><?xml version="1.0" encoding="utf-8"?>
<p:tagLst xmlns:p="http://schemas.openxmlformats.org/presentationml/2006/main">
  <p:tag name="KSO_WM_SLIDE_ID" val="custom202309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6"/>
  <p:tag name="KSO_WM_SLIDE_TYPE" val="sectionTitle"/>
  <p:tag name="KSO_WM_SLIDE_SUBTYPE" val="pureTxt"/>
  <p:tag name="KSO_WM_SLIDE_LAYOUT" val="a_e"/>
  <p:tag name="KSO_WM_SLIDE_LAYOUT_CNT" val="1_1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8_4*l_h_f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8_4*l_h_a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8_4*l_h_f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8_4*l_h_a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8_4*l_h_f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8_4*l_h_a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8_4*l_h_f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8_4*l_h_a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7*a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3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6_7*e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431.xml><?xml version="1.0" encoding="utf-8"?>
<p:tagLst xmlns:p="http://schemas.openxmlformats.org/presentationml/2006/main">
  <p:tag name="KSO_WM_SLIDE_ID" val="custom202309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6"/>
  <p:tag name="KSO_WM_SLIDE_TYPE" val="sectionTitle"/>
  <p:tag name="KSO_WM_SLIDE_SUBTYPE" val="pureTxt"/>
  <p:tag name="KSO_WM_SLIDE_LAYOUT" val="a_e"/>
  <p:tag name="KSO_WM_SLIDE_LAYOUT_CNT" val="1_1"/>
</p:tagLst>
</file>

<file path=ppt/tags/tag4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7*a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6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6_7*e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470.xml><?xml version="1.0" encoding="utf-8"?>
<p:tagLst xmlns:p="http://schemas.openxmlformats.org/presentationml/2006/main">
  <p:tag name="KSO_WM_SLIDE_ID" val="custom202309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6"/>
  <p:tag name="KSO_WM_SLIDE_TYPE" val="sectionTitle"/>
  <p:tag name="KSO_WM_SLIDE_SUBTYPE" val="pureTxt"/>
  <p:tag name="KSO_WM_SLIDE_LAYOUT" val="a_e"/>
  <p:tag name="KSO_WM_SLIDE_LAYOUT_CNT" val="1_1"/>
</p:tagLst>
</file>

<file path=ppt/tags/tag4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9*a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9*f*2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NOCLEAR" val="0"/>
  <p:tag name="KSO_WM_UNIT_VALUE" val="16"/>
  <p:tag name="KSO_WM_UNIT_TYPE" val="f"/>
  <p:tag name="KSO_WM_UNIT_INDEX" val="2"/>
  <p:tag name="KSO_WM_UNIT_SUBTYPE" val="g"/>
  <p:tag name="KSO_WM_UNIT_PRESET_TEXT" val="YOUR LOGO"/>
</p:tagLst>
</file>

<file path=ppt/tags/tag4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6_9*f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人：稻壳儿"/>
</p:tagLst>
</file>

<file path=ppt/tags/tag498.xml><?xml version="1.0" encoding="utf-8"?>
<p:tagLst xmlns:p="http://schemas.openxmlformats.org/presentationml/2006/main">
  <p:tag name="KSO_WM_SLIDE_ID" val="custom202309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7">
      <a:dk1>
        <a:sysClr lastClr="000000" val="windowText"/>
      </a:dk1>
      <a:lt1>
        <a:sysClr lastClr="FFFFFF" val="window"/>
      </a:lt1>
      <a:dk2>
        <a:srgbClr val="44546A"/>
      </a:dk2>
      <a:lt2>
        <a:srgbClr val="FDFAF5"/>
      </a:lt2>
      <a:accent1>
        <a:srgbClr val="F3BB28"/>
      </a:accent1>
      <a:accent2>
        <a:srgbClr val="D9C573"/>
      </a:accent2>
      <a:accent3>
        <a:srgbClr val="B6B679"/>
      </a:accent3>
      <a:accent4>
        <a:srgbClr val="94A87F"/>
      </a:accent4>
      <a:accent5>
        <a:srgbClr val="719985"/>
      </a:accent5>
      <a:accent6>
        <a:srgbClr val="4F8A8B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2023-12-15T09:37:12Z</dcterms:created>
  <dcterms:modified xsi:type="dcterms:W3CDTF">2023-12-15T09:37:12Z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4455fb81654b44fab7ff13660040938f_21</vt:lpwstr>
  </property>
</Properties>
</file>