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813" r:id="rId1"/>
    <p:sldMasterId id="2147503850" r:id="rId2"/>
  </p:sldMasterIdLst>
  <p:notesMasterIdLst>
    <p:notesMasterId r:id="rId3"/>
  </p:notesMasterIdLst>
  <p:sldIdLst>
    <p:sldId id="9920" r:id="rId4"/>
    <p:sldId id="9925" r:id="rId5"/>
    <p:sldId id="9929" r:id="rId6"/>
    <p:sldId id="9932" r:id="rId7"/>
    <p:sldId id="9938" r:id="rId9"/>
    <p:sldId id="9941" r:id="rId10"/>
    <p:sldId id="9944" r:id="rId11"/>
    <p:sldId id="9947" r:id="rId12"/>
    <p:sldId id="9950" r:id="rId13"/>
    <p:sldId id="9956" r:id="rId15"/>
    <p:sldId id="9959" r:id="rId16"/>
    <p:sldId id="9962" r:id="rId17"/>
    <p:sldId id="9965" r:id="rId18"/>
    <p:sldId id="9968" r:id="rId19"/>
    <p:sldId id="9974" r:id="rId21"/>
    <p:sldId id="9977" r:id="rId22"/>
    <p:sldId id="9980" r:id="rId23"/>
    <p:sldId id="9983" r:id="rId24"/>
    <p:sldId id="9986" r:id="rId25"/>
    <p:sldId id="9992" r:id="rId27"/>
    <p:sldId id="9995" r:id="rId28"/>
    <p:sldId id="9998" r:id="rId29"/>
    <p:sldId id="10001" r:id="rId30"/>
    <p:sldId id="10004" r:id="rId31"/>
    <p:sldId id="10010" r:id="rId33"/>
    <p:sldId id="10013" r:id="rId34"/>
    <p:sldId id="10016" r:id="rId35"/>
    <p:sldId id="10019" r:id="rId36"/>
    <p:sldId id="1002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814" r:id="rId1"/>
    <p:sldLayoutId id="2147503815" r:id="rId2"/>
    <p:sldLayoutId id="2147503816" r:id="rId3"/>
    <p:sldLayoutId id="2147503817" r:id="rId4"/>
    <p:sldLayoutId id="2147503818" r:id="rId5"/>
    <p:sldLayoutId id="2147503819" r:id="rId6"/>
    <p:sldLayoutId id="2147503820" r:id="rId7"/>
    <p:sldLayoutId id="2147503821" r:id="rId8"/>
    <p:sldLayoutId id="2147503822" r:id="rId9"/>
    <p:sldLayoutId id="2147503823" r:id="rId10"/>
    <p:sldLayoutId id="21475038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851" r:id="rId1"/>
    <p:sldLayoutId id="2147503852" r:id="rId2"/>
    <p:sldLayoutId id="2147503853" r:id="rId3"/>
    <p:sldLayoutId id="2147503854" r:id="rId4"/>
    <p:sldLayoutId id="2147503855" r:id="rId5"/>
    <p:sldLayoutId id="2147503856" r:id="rId6"/>
    <p:sldLayoutId id="2147503857" r:id="rId7"/>
    <p:sldLayoutId id="2147503858" r:id="rId8"/>
    <p:sldLayoutId id="2147503859" r:id="rId9"/>
    <p:sldLayoutId id="2147503860" r:id="rId10"/>
    <p:sldLayoutId id="21475038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tags" Target="../tags/tag770.xml"/><Relationship Id="rId26" Type="http://schemas.openxmlformats.org/officeDocument/2006/relationships/tags" Target="../tags/tag771.xml"/><Relationship Id="rId27" Type="http://schemas.openxmlformats.org/officeDocument/2006/relationships/tags" Target="../tags/tag772.xml"/><Relationship Id="rId28" Type="http://schemas.openxmlformats.org/officeDocument/2006/relationships/tags" Target="../tags/tag773.xml"/><Relationship Id="rId29" Type="http://schemas.openxmlformats.org/officeDocument/2006/relationships/tags" Target="../tags/tag774.xml"/><Relationship Id="rId30" Type="http://schemas.openxmlformats.org/officeDocument/2006/relationships/tags" Target="../tags/tag775.xml"/><Relationship Id="rId31" Type="http://schemas.openxmlformats.org/officeDocument/2006/relationships/tags" Target="../tags/tag776.xml"/><Relationship Id="rId3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tags" Target="../tags/tag789.xml"/><Relationship Id="rId14" Type="http://schemas.openxmlformats.org/officeDocument/2006/relationships/tags" Target="../tags/tag790.xml"/><Relationship Id="rId15" Type="http://schemas.openxmlformats.org/officeDocument/2006/relationships/tags" Target="../tags/tag791.xml"/><Relationship Id="rId16" Type="http://schemas.openxmlformats.org/officeDocument/2006/relationships/tags" Target="../tags/tag792.xml"/><Relationship Id="rId17" Type="http://schemas.openxmlformats.org/officeDocument/2006/relationships/tags" Target="../tags/tag793.xml"/><Relationship Id="rId18" Type="http://schemas.openxmlformats.org/officeDocument/2006/relationships/tags" Target="../tags/tag794.xml"/><Relationship Id="rId19" Type="http://schemas.openxmlformats.org/officeDocument/2006/relationships/tags" Target="../tags/tag795.xml"/><Relationship Id="rId20" Type="http://schemas.openxmlformats.org/officeDocument/2006/relationships/tags" Target="../tags/tag796.xml"/><Relationship Id="rId21" Type="http://schemas.openxmlformats.org/officeDocument/2006/relationships/tags" Target="../tags/tag797.xml"/><Relationship Id="rId22" Type="http://schemas.openxmlformats.org/officeDocument/2006/relationships/tags" Target="../tags/tag798.xml"/><Relationship Id="rId23" Type="http://schemas.openxmlformats.org/officeDocument/2006/relationships/tags" Target="../tags/tag799.xml"/><Relationship Id="rId24" Type="http://schemas.openxmlformats.org/officeDocument/2006/relationships/tags" Target="../tags/tag800.xml"/><Relationship Id="rId25" Type="http://schemas.openxmlformats.org/officeDocument/2006/relationships/tags" Target="../tags/tag801.xml"/><Relationship Id="rId26" Type="http://schemas.openxmlformats.org/officeDocument/2006/relationships/tags" Target="../tags/tag802.xml"/><Relationship Id="rId27" Type="http://schemas.openxmlformats.org/officeDocument/2006/relationships/tags" Target="../tags/tag803.xml"/><Relationship Id="rId2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804.xml"/><Relationship Id="rId2" Type="http://schemas.openxmlformats.org/officeDocument/2006/relationships/tags" Target="../tags/tag805.xml"/><Relationship Id="rId3" Type="http://schemas.openxmlformats.org/officeDocument/2006/relationships/tags" Target="../tags/tag806.xml"/><Relationship Id="rId4" Type="http://schemas.openxmlformats.org/officeDocument/2006/relationships/tags" Target="../tags/tag807.xml"/><Relationship Id="rId5" Type="http://schemas.openxmlformats.org/officeDocument/2006/relationships/tags" Target="../tags/tag808.xml"/><Relationship Id="rId6" Type="http://schemas.openxmlformats.org/officeDocument/2006/relationships/tags" Target="../tags/tag809.xml"/><Relationship Id="rId7" Type="http://schemas.openxmlformats.org/officeDocument/2006/relationships/tags" Target="../tags/tag810.xml"/><Relationship Id="rId8" Type="http://schemas.openxmlformats.org/officeDocument/2006/relationships/tags" Target="../tags/tag811.xml"/><Relationship Id="rId9" Type="http://schemas.openxmlformats.org/officeDocument/2006/relationships/tags" Target="../tags/tag812.xml"/><Relationship Id="rId10" Type="http://schemas.openxmlformats.org/officeDocument/2006/relationships/tags" Target="../tags/tag813.xml"/><Relationship Id="rId11" Type="http://schemas.openxmlformats.org/officeDocument/2006/relationships/tags" Target="../tags/tag814.xml"/><Relationship Id="rId12" Type="http://schemas.openxmlformats.org/officeDocument/2006/relationships/tags" Target="../tags/tag81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tags" Target="../tags/tag822.xml"/><Relationship Id="rId5" Type="http://schemas.openxmlformats.org/officeDocument/2006/relationships/tags" Target="../tags/tag823.xml"/><Relationship Id="rId6" Type="http://schemas.openxmlformats.org/officeDocument/2006/relationships/tags" Target="../tags/tag824.xml"/><Relationship Id="rId7" Type="http://schemas.openxmlformats.org/officeDocument/2006/relationships/tags" Target="../tags/tag825.xml"/><Relationship Id="rId8" Type="http://schemas.openxmlformats.org/officeDocument/2006/relationships/tags" Target="../tags/tag826.xml"/><Relationship Id="rId9" Type="http://schemas.openxmlformats.org/officeDocument/2006/relationships/tags" Target="../tags/tag827.xml"/><Relationship Id="rId10" Type="http://schemas.openxmlformats.org/officeDocument/2006/relationships/tags" Target="../tags/tag828.xml"/><Relationship Id="rId11" Type="http://schemas.openxmlformats.org/officeDocument/2006/relationships/tags" Target="../tags/tag829.xml"/><Relationship Id="rId12" Type="http://schemas.openxmlformats.org/officeDocument/2006/relationships/tags" Target="../tags/tag83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0.xml"/><Relationship Id="rId2" Type="http://schemas.openxmlformats.org/officeDocument/2006/relationships/tags" Target="../tags/tag841.xml"/><Relationship Id="rId3" Type="http://schemas.openxmlformats.org/officeDocument/2006/relationships/tags" Target="../tags/tag842.xml"/><Relationship Id="rId4" Type="http://schemas.openxmlformats.org/officeDocument/2006/relationships/tags" Target="../tags/tag843.xml"/><Relationship Id="rId5" Type="http://schemas.openxmlformats.org/officeDocument/2006/relationships/tags" Target="../tags/tag844.xml"/><Relationship Id="rId6" Type="http://schemas.openxmlformats.org/officeDocument/2006/relationships/tags" Target="../tags/tag845.xml"/><Relationship Id="rId7" Type="http://schemas.openxmlformats.org/officeDocument/2006/relationships/tags" Target="../tags/tag846.xml"/><Relationship Id="rId8" Type="http://schemas.openxmlformats.org/officeDocument/2006/relationships/tags" Target="../tags/tag847.xml"/><Relationship Id="rId9" Type="http://schemas.openxmlformats.org/officeDocument/2006/relationships/tags" Target="../tags/tag848.xml"/><Relationship Id="rId10" Type="http://schemas.openxmlformats.org/officeDocument/2006/relationships/tags" Target="../tags/tag849.xml"/><Relationship Id="rId11" Type="http://schemas.openxmlformats.org/officeDocument/2006/relationships/tags" Target="../tags/tag850.xml"/><Relationship Id="rId12" Type="http://schemas.openxmlformats.org/officeDocument/2006/relationships/tags" Target="../tags/tag85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52.xml"/><Relationship Id="rId2" Type="http://schemas.openxmlformats.org/officeDocument/2006/relationships/tags" Target="../tags/tag853.xml"/><Relationship Id="rId3" Type="http://schemas.openxmlformats.org/officeDocument/2006/relationships/tags" Target="../tags/tag85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9.xml"/><Relationship Id="rId2" Type="http://schemas.openxmlformats.org/officeDocument/2006/relationships/tags" Target="../tags/tag860.xml"/><Relationship Id="rId3" Type="http://schemas.openxmlformats.org/officeDocument/2006/relationships/tags" Target="../tags/tag861.xml"/><Relationship Id="rId4" Type="http://schemas.openxmlformats.org/officeDocument/2006/relationships/tags" Target="../tags/tag862.xml"/><Relationship Id="rId5" Type="http://schemas.openxmlformats.org/officeDocument/2006/relationships/tags" Target="../tags/tag863.xml"/><Relationship Id="rId6" Type="http://schemas.openxmlformats.org/officeDocument/2006/relationships/tags" Target="../tags/tag864.xml"/><Relationship Id="rId7" Type="http://schemas.openxmlformats.org/officeDocument/2006/relationships/tags" Target="../tags/tag865.xml"/><Relationship Id="rId8" Type="http://schemas.openxmlformats.org/officeDocument/2006/relationships/tags" Target="../tags/tag866.xml"/><Relationship Id="rId9" Type="http://schemas.openxmlformats.org/officeDocument/2006/relationships/tags" Target="../tags/tag867.xml"/><Relationship Id="rId10" Type="http://schemas.openxmlformats.org/officeDocument/2006/relationships/tags" Target="../tags/tag868.xml"/><Relationship Id="rId11" Type="http://schemas.openxmlformats.org/officeDocument/2006/relationships/tags" Target="../tags/tag869.xml"/><Relationship Id="rId12" Type="http://schemas.openxmlformats.org/officeDocument/2006/relationships/tags" Target="../tags/tag8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1.xml"/><Relationship Id="rId2" Type="http://schemas.openxmlformats.org/officeDocument/2006/relationships/tags" Target="../tags/tag872.xml"/><Relationship Id="rId3" Type="http://schemas.openxmlformats.org/officeDocument/2006/relationships/tags" Target="../tags/tag873.xml"/><Relationship Id="rId4" Type="http://schemas.openxmlformats.org/officeDocument/2006/relationships/tags" Target="../tags/tag874.xml"/><Relationship Id="rId5" Type="http://schemas.openxmlformats.org/officeDocument/2006/relationships/tags" Target="../tags/tag875.xml"/><Relationship Id="rId6" Type="http://schemas.openxmlformats.org/officeDocument/2006/relationships/tags" Target="../tags/tag876.xml"/><Relationship Id="rId7" Type="http://schemas.openxmlformats.org/officeDocument/2006/relationships/tags" Target="../tags/tag877.xml"/><Relationship Id="rId8" Type="http://schemas.openxmlformats.org/officeDocument/2006/relationships/tags" Target="../tags/tag878.xml"/><Relationship Id="rId9" Type="http://schemas.openxmlformats.org/officeDocument/2006/relationships/tags" Target="../tags/tag879.xml"/><Relationship Id="rId10" Type="http://schemas.openxmlformats.org/officeDocument/2006/relationships/tags" Target="../tags/tag880.xml"/><Relationship Id="rId11" Type="http://schemas.openxmlformats.org/officeDocument/2006/relationships/tags" Target="../tags/tag881.xml"/><Relationship Id="rId12" Type="http://schemas.openxmlformats.org/officeDocument/2006/relationships/tags" Target="../tags/tag882.xml"/><Relationship Id="rId13" Type="http://schemas.openxmlformats.org/officeDocument/2006/relationships/tags" Target="../tags/tag883.xml"/><Relationship Id="rId14" Type="http://schemas.openxmlformats.org/officeDocument/2006/relationships/tags" Target="../tags/tag88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tags" Target="../tags/tag916.xml"/><Relationship Id="rId14" Type="http://schemas.openxmlformats.org/officeDocument/2006/relationships/tags" Target="../tags/tag917.xml"/><Relationship Id="rId15" Type="http://schemas.openxmlformats.org/officeDocument/2006/relationships/tags" Target="../tags/tag918.xml"/><Relationship Id="rId16" Type="http://schemas.openxmlformats.org/officeDocument/2006/relationships/tags" Target="../tags/tag919.xml"/><Relationship Id="rId17" Type="http://schemas.openxmlformats.org/officeDocument/2006/relationships/tags" Target="../tags/tag920.xml"/><Relationship Id="rId18" Type="http://schemas.openxmlformats.org/officeDocument/2006/relationships/tags" Target="../tags/tag921.xml"/><Relationship Id="rId19" Type="http://schemas.openxmlformats.org/officeDocument/2006/relationships/tags" Target="../tags/tag922.xml"/><Relationship Id="rId20" Type="http://schemas.openxmlformats.org/officeDocument/2006/relationships/tags" Target="../tags/tag923.xml"/><Relationship Id="rId21" Type="http://schemas.openxmlformats.org/officeDocument/2006/relationships/tags" Target="../tags/tag924.xml"/><Relationship Id="rId22" Type="http://schemas.openxmlformats.org/officeDocument/2006/relationships/tags" Target="../tags/tag925.xml"/><Relationship Id="rId23" Type="http://schemas.openxmlformats.org/officeDocument/2006/relationships/tags" Target="../tags/tag926.xml"/><Relationship Id="rId24" Type="http://schemas.openxmlformats.org/officeDocument/2006/relationships/tags" Target="../tags/tag927.xml"/><Relationship Id="rId25" Type="http://schemas.openxmlformats.org/officeDocument/2006/relationships/tags" Target="../tags/tag928.xml"/><Relationship Id="rId26" Type="http://schemas.openxmlformats.org/officeDocument/2006/relationships/tags" Target="../tags/tag929.xml"/><Relationship Id="rId27" Type="http://schemas.openxmlformats.org/officeDocument/2006/relationships/tags" Target="../tags/tag930.xml"/><Relationship Id="rId28" Type="http://schemas.openxmlformats.org/officeDocument/2006/relationships/tags" Target="../tags/tag931.xml"/><Relationship Id="rId29" Type="http://schemas.openxmlformats.org/officeDocument/2006/relationships/tags" Target="../tags/tag93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tags" Target="../tags/tag939.xml"/><Relationship Id="rId8" Type="http://schemas.openxmlformats.org/officeDocument/2006/relationships/tags" Target="../tags/tag940.xml"/><Relationship Id="rId9" Type="http://schemas.openxmlformats.org/officeDocument/2006/relationships/tags" Target="../tags/tag941.xml"/><Relationship Id="rId10" Type="http://schemas.openxmlformats.org/officeDocument/2006/relationships/tags" Target="../tags/tag942.xml"/><Relationship Id="rId11" Type="http://schemas.openxmlformats.org/officeDocument/2006/relationships/tags" Target="../tags/tag943.xml"/><Relationship Id="rId12" Type="http://schemas.openxmlformats.org/officeDocument/2006/relationships/tags" Target="../tags/tag94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2.xml"/><Relationship Id="rId2" Type="http://schemas.openxmlformats.org/officeDocument/2006/relationships/tags" Target="../tags/tag953.xml"/><Relationship Id="rId3" Type="http://schemas.openxmlformats.org/officeDocument/2006/relationships/tags" Target="../tags/tag954.xml"/><Relationship Id="rId4" Type="http://schemas.openxmlformats.org/officeDocument/2006/relationships/tags" Target="../tags/tag955.xml"/><Relationship Id="rId5" Type="http://schemas.openxmlformats.org/officeDocument/2006/relationships/tags" Target="../tags/tag956.xml"/><Relationship Id="rId6" Type="http://schemas.openxmlformats.org/officeDocument/2006/relationships/tags" Target="../tags/tag957.xml"/><Relationship Id="rId7" Type="http://schemas.openxmlformats.org/officeDocument/2006/relationships/tags" Target="../tags/tag958.xml"/><Relationship Id="rId8" Type="http://schemas.openxmlformats.org/officeDocument/2006/relationships/tags" Target="../tags/tag959.xml"/><Relationship Id="rId9" Type="http://schemas.openxmlformats.org/officeDocument/2006/relationships/tags" Target="../tags/tag960.xml"/><Relationship Id="rId10" Type="http://schemas.openxmlformats.org/officeDocument/2006/relationships/tags" Target="../tags/tag961.xml"/><Relationship Id="rId11" Type="http://schemas.openxmlformats.org/officeDocument/2006/relationships/tags" Target="../tags/tag962.xml"/><Relationship Id="rId12" Type="http://schemas.openxmlformats.org/officeDocument/2006/relationships/tags" Target="../tags/tag963.xml"/><Relationship Id="rId13" Type="http://schemas.openxmlformats.org/officeDocument/2006/relationships/tags" Target="../tags/tag964.xml"/><Relationship Id="rId14" Type="http://schemas.openxmlformats.org/officeDocument/2006/relationships/tags" Target="../tags/tag965.xml"/><Relationship Id="rId15" Type="http://schemas.openxmlformats.org/officeDocument/2006/relationships/tags" Target="../tags/tag966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tags" Target="../tags/tag970.xml"/><Relationship Id="rId5" Type="http://schemas.openxmlformats.org/officeDocument/2006/relationships/tags" Target="../tags/tag971.xml"/><Relationship Id="rId6" Type="http://schemas.openxmlformats.org/officeDocument/2006/relationships/tags" Target="../tags/tag972.xml"/><Relationship Id="rId7" Type="http://schemas.openxmlformats.org/officeDocument/2006/relationships/tags" Target="../tags/tag973.xml"/><Relationship Id="rId8" Type="http://schemas.openxmlformats.org/officeDocument/2006/relationships/tags" Target="../tags/tag974.xml"/><Relationship Id="rId9" Type="http://schemas.openxmlformats.org/officeDocument/2006/relationships/tags" Target="../tags/tag975.xml"/><Relationship Id="rId10" Type="http://schemas.openxmlformats.org/officeDocument/2006/relationships/tags" Target="../tags/tag976.xml"/><Relationship Id="rId11" Type="http://schemas.openxmlformats.org/officeDocument/2006/relationships/tags" Target="../tags/tag977.xml"/><Relationship Id="rId12" Type="http://schemas.openxmlformats.org/officeDocument/2006/relationships/tags" Target="../tags/tag9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tags" Target="../tags/tag982.xml"/><Relationship Id="rId5" Type="http://schemas.openxmlformats.org/officeDocument/2006/relationships/tags" Target="../tags/tag983.xml"/><Relationship Id="rId6" Type="http://schemas.openxmlformats.org/officeDocument/2006/relationships/tags" Target="../tags/tag984.xml"/><Relationship Id="rId7" Type="http://schemas.openxmlformats.org/officeDocument/2006/relationships/tags" Target="../tags/tag985.xml"/><Relationship Id="rId8" Type="http://schemas.openxmlformats.org/officeDocument/2006/relationships/tags" Target="../tags/tag986.xml"/><Relationship Id="rId9" Type="http://schemas.openxmlformats.org/officeDocument/2006/relationships/tags" Target="../tags/tag987.xml"/><Relationship Id="rId10" Type="http://schemas.openxmlformats.org/officeDocument/2006/relationships/tags" Target="../tags/tag988.xml"/><Relationship Id="rId11" Type="http://schemas.openxmlformats.org/officeDocument/2006/relationships/tags" Target="../tags/tag989.xml"/><Relationship Id="rId12" Type="http://schemas.openxmlformats.org/officeDocument/2006/relationships/tags" Target="../tags/tag990.xml"/><Relationship Id="rId13" Type="http://schemas.openxmlformats.org/officeDocument/2006/relationships/tags" Target="../tags/tag991.xml"/><Relationship Id="rId14" Type="http://schemas.openxmlformats.org/officeDocument/2006/relationships/tags" Target="../tags/tag992.xml"/><Relationship Id="rId15" Type="http://schemas.openxmlformats.org/officeDocument/2006/relationships/tags" Target="../tags/tag993.xml"/><Relationship Id="rId16" Type="http://schemas.openxmlformats.org/officeDocument/2006/relationships/tags" Target="../tags/tag994.xml"/><Relationship Id="rId17" Type="http://schemas.openxmlformats.org/officeDocument/2006/relationships/tags" Target="../tags/tag995.xml"/><Relationship Id="rId18" Type="http://schemas.openxmlformats.org/officeDocument/2006/relationships/tags" Target="../tags/tag996.xml"/><Relationship Id="rId19" Type="http://schemas.openxmlformats.org/officeDocument/2006/relationships/tags" Target="../tags/tag997.xml"/><Relationship Id="rId20" Type="http://schemas.openxmlformats.org/officeDocument/2006/relationships/tags" Target="../tags/tag998.xml"/><Relationship Id="rId21" Type="http://schemas.openxmlformats.org/officeDocument/2006/relationships/tags" Target="../tags/tag999.xml"/><Relationship Id="rId22" Type="http://schemas.openxmlformats.org/officeDocument/2006/relationships/tags" Target="../tags/tag1000.xml"/><Relationship Id="rId23" Type="http://schemas.openxmlformats.org/officeDocument/2006/relationships/tags" Target="../tags/tag1001.xml"/><Relationship Id="rId24" Type="http://schemas.openxmlformats.org/officeDocument/2006/relationships/tags" Target="../tags/tag1002.xml"/><Relationship Id="rId25" Type="http://schemas.openxmlformats.org/officeDocument/2006/relationships/tags" Target="../tags/tag1003.xml"/><Relationship Id="rId2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4.xml"/><Relationship Id="rId2" Type="http://schemas.openxmlformats.org/officeDocument/2006/relationships/tags" Target="../tags/tag1005.xml"/><Relationship Id="rId3" Type="http://schemas.openxmlformats.org/officeDocument/2006/relationships/tags" Target="../tags/tag1006.xml"/><Relationship Id="rId4" Type="http://schemas.openxmlformats.org/officeDocument/2006/relationships/tags" Target="../tags/tag1007.xml"/><Relationship Id="rId5" Type="http://schemas.openxmlformats.org/officeDocument/2006/relationships/tags" Target="../tags/tag1008.xml"/><Relationship Id="rId6" Type="http://schemas.openxmlformats.org/officeDocument/2006/relationships/tags" Target="../tags/tag1009.xml"/><Relationship Id="rId7" Type="http://schemas.openxmlformats.org/officeDocument/2006/relationships/tags" Target="../tags/tag1010.xml"/><Relationship Id="rId8" Type="http://schemas.openxmlformats.org/officeDocument/2006/relationships/tags" Target="../tags/tag1011.xml"/><Relationship Id="rId9" Type="http://schemas.openxmlformats.org/officeDocument/2006/relationships/tags" Target="../tags/tag1012.xml"/><Relationship Id="rId10" Type="http://schemas.openxmlformats.org/officeDocument/2006/relationships/tags" Target="../tags/tag1013.xml"/><Relationship Id="rId11" Type="http://schemas.openxmlformats.org/officeDocument/2006/relationships/tags" Target="../tags/tag1014.xml"/><Relationship Id="rId12" Type="http://schemas.openxmlformats.org/officeDocument/2006/relationships/tags" Target="../tags/tag1015.xml"/><Relationship Id="rId13" Type="http://schemas.openxmlformats.org/officeDocument/2006/relationships/tags" Target="../tags/tag1016.xml"/><Relationship Id="rId14" Type="http://schemas.openxmlformats.org/officeDocument/2006/relationships/tags" Target="../tags/tag1017.xml"/><Relationship Id="rId15" Type="http://schemas.openxmlformats.org/officeDocument/2006/relationships/tags" Target="../tags/tag1018.xml"/><Relationship Id="rId16" Type="http://schemas.openxmlformats.org/officeDocument/2006/relationships/tags" Target="../tags/tag1019.xml"/><Relationship Id="rId17" Type="http://schemas.openxmlformats.org/officeDocument/2006/relationships/tags" Target="../tags/tag1020.xml"/><Relationship Id="rId18" Type="http://schemas.openxmlformats.org/officeDocument/2006/relationships/tags" Target="../tags/tag1021.xml"/><Relationship Id="rId19" Type="http://schemas.openxmlformats.org/officeDocument/2006/relationships/tags" Target="../tags/tag1022.xml"/><Relationship Id="rId20" Type="http://schemas.openxmlformats.org/officeDocument/2006/relationships/tags" Target="../tags/tag1023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24.xml"/><Relationship Id="rId2" Type="http://schemas.openxmlformats.org/officeDocument/2006/relationships/tags" Target="../tags/tag1025.xml"/><Relationship Id="rId3" Type="http://schemas.openxmlformats.org/officeDocument/2006/relationships/tags" Target="../tags/tag10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商业模式与品牌建设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商业模式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品牌建设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商业模式与品牌建设的结合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实践应用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商业模式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商业模式定义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商业模式关注企业的核心活动、关键合作伙伴以及与客户的互动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成功的商业模式能够使企业保持竞争优势并实现可持续发展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商业模式是一种描述企业如何创造价值并获取收益的框架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它包括企业如何定位、设计、生产、销售和交付产品或服务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商业模式的类型</a:t>
            </a:r>
            <a:endParaRPr altLang="en-US" lang="zh-CN"/>
          </a:p>
        </p:txBody>
      </p:sp>
      <p:sp>
        <p:nvSpPr>
          <p:cNvPr id="10520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轻资产模式：以较小的资产投入，通过外包、租赁等方式获取收益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O2O模式：将线上和线下业务相结合，实现线上预约、线下体验和购买的模式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2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电商模式：通过电子商务平台进行线上销售和推广，降低成本并扩大市场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4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重资产模式：通过购买或租赁设备、土地等固定资产，进行生产或提供服务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6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连锁模式：通过开设多个连锁店或加盟店，实现规模化经营和品牌推广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8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平台模式：通过搭建平台，连接供需双方，实现资源共享和互利共赢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商业模式的优势与劣势</a:t>
            </a:r>
            <a:endParaRPr altLang="en-US" lang="zh-CN"/>
          </a:p>
        </p:txBody>
      </p:sp>
      <p:sp>
        <p:nvSpPr>
          <p:cNvPr id="1052396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398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0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2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4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06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08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0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4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424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6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28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432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优势：提高效率、降低成本、增加收入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34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劣势：难以复制、需要不断创新、需要适应市场变化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商业模式的创新与变革</a:t>
            </a:r>
            <a:endParaRPr altLang="en-US" lang="zh-CN"/>
          </a:p>
        </p:txBody>
      </p:sp>
      <p:sp>
        <p:nvSpPr>
          <p:cNvPr id="10527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传统商业模式与现代商业模式的比较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商业模式创新的动因和驱动力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7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商业模式创新的方法和策略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7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7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商业模式变革的挑战和机遇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品牌建设</a:t>
            </a:r>
            <a:endParaRPr altLang="en-US" lang="zh-CN"/>
          </a:p>
        </p:txBody>
      </p:sp>
      <p:sp>
        <p:nvSpPr>
          <p:cNvPr id="10530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品牌建设的意义</a:t>
            </a:r>
            <a:endParaRPr altLang="en-US" lang="zh-CN"/>
          </a:p>
        </p:txBody>
      </p:sp>
      <p:sp>
        <p:nvSpPr>
          <p:cNvPr id="10537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提升品牌形象：通过品牌建设，塑造企业形象，提高消费者对品牌的认知度和信任度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增强品牌竞争力：品牌建设有助于提高企业在市场中的竞争力，吸引更多潜在客户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促进销售增长：品牌建设可以增加消费者对产品的购买意愿，从而促进销售增长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长期发展：品牌建设是一个长期的过程，需要企业持续投入和努力，但可以为企业带来长期的发展和回报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品牌建设的策略</a:t>
            </a:r>
            <a:endParaRPr altLang="en-US" lang="zh-CN"/>
          </a:p>
        </p:txBody>
      </p:sp>
      <p:sp>
        <p:nvSpPr>
          <p:cNvPr id="10540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明确品牌定位：确定目标市场和消费者群体，为品牌建设提供方向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塑造品牌形象：通过视觉、语言、行为等多种手段，打造独特的品牌形象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提升品牌价值：通过优质的产品、服务、营销等手段，提升品牌在消费者心中的价值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持续创新：不断推陈出新，保持品牌的活力和竞争力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品牌建设的实施</a:t>
            </a:r>
            <a:endParaRPr altLang="en-US" lang="zh-CN"/>
          </a:p>
        </p:txBody>
      </p:sp>
      <p:sp>
        <p:nvSpPr>
          <p:cNvPr id="1054376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明确品牌定位：确定目标市场和品牌形象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8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制定品牌策略：包括品牌名称、标志、口号等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0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品牌传播：通过广告、公关、内容营销等方式推广品牌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2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品牌体验：提供优质的产品或服务，增强消费者对品牌的认同感和忠诚度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持续改进：根据市场反馈和消费者需求，不断优化品牌策略和实施方案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品牌建设的评估与优化</a:t>
            </a:r>
            <a:endParaRPr altLang="en-US" lang="zh-CN"/>
          </a:p>
        </p:txBody>
      </p:sp>
      <p:sp>
        <p:nvSpPr>
          <p:cNvPr id="10546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评估品牌建设成果：通过市场调查、数据分析等方式，了解品牌在市场中的表现和竞争力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优化品牌定位：根据市场需求和竞争情况，调整品牌定位，提高品牌在目标消费者心中的认知度和好感度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提升品牌形象：通过广告、公关、社交媒体等多种渠道，提升品牌形象，增强品牌知名度和美誉度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加强品牌管理：建立完善的品牌管理制度，确保品牌形象的统一性和持续性，提高品牌忠诚度和竞争力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商业模式与品牌建设的结合</a:t>
            </a:r>
            <a:endParaRPr altLang="en-US" lang="zh-CN"/>
          </a:p>
        </p:txBody>
      </p:sp>
      <p:sp>
        <p:nvSpPr>
          <p:cNvPr id="10549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商业模式对品牌建设的影响</a:t>
            </a:r>
            <a:endParaRPr altLang="en-US" lang="zh-CN"/>
          </a:p>
        </p:txBody>
      </p:sp>
      <p:sp>
        <p:nvSpPr>
          <p:cNvPr id="10557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商业模式创新提升品牌竞争力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商业模式优化助力品牌形象塑造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商业模式变革推动品牌升级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商业模式创新与品牌建设相互促进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品牌建设对商业模式的推动作用</a:t>
            </a:r>
            <a:endParaRPr altLang="en-US" lang="zh-CN"/>
          </a:p>
        </p:txBody>
      </p:sp>
      <p:sp>
        <p:nvSpPr>
          <p:cNvPr id="10560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品牌建设能够提高商业模式的知名度和美誉度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品牌建设能够增强消费者对商业模式的信任和认可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品牌建设能够促进商业模式的创新和发展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品牌建设能够提升商业模式的竞争力和市场占有率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商业模式与品牌建设的协同效应</a:t>
            </a:r>
            <a:endParaRPr altLang="en-US" lang="zh-CN"/>
          </a:p>
        </p:txBody>
      </p:sp>
      <p:sp>
        <p:nvSpPr>
          <p:cNvPr id="105632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2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协同效应提升企业竞争力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33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品牌建设优化商业模式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商业模式创新推动品牌建设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34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5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5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商业模式与品牌建设相互促进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商业模式与品牌建设的未来趋势</a:t>
            </a:r>
            <a:endParaRPr altLang="en-US" lang="zh-CN"/>
          </a:p>
        </p:txBody>
      </p:sp>
      <p:sp>
        <p:nvSpPr>
          <p:cNvPr id="10566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6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66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数字化转型：利用大数据、人工智能等技术提升品牌价值和用户体验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6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6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定制化服务：满足消费者个性化需求，提高品牌忠诚度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6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6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跨界合作：与其他行业、品牌进行合作，拓展商业领域和市场空间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66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66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可持续发展：关注环保、社会责任等方面，提升品牌形象和影响力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569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76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案例名称：星巴克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案例概述：星巴克通过独特的商业模式和品牌建设，成为全球领先的咖啡连锁品牌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商业模式：提供高品质的咖啡和舒适的环境，打造独特的消费体验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品牌建设：注重品牌形象和文化塑造，通过广告、公关等多种渠道提升品牌知名度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79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9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案例名称：某电商平台的商业模式失败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品牌建设问题：品牌形象模糊，缺乏辨识度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商业模式缺陷：缺乏创新和差异化，无法满足市场需求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失败原因：缺乏明确的定位和目标客户群体，导致营销策略混乱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案例对比与启示</a:t>
            </a:r>
            <a:endParaRPr altLang="en-US" lang="zh-CN"/>
          </a:p>
        </p:txBody>
      </p:sp>
      <p:sp>
        <p:nvSpPr>
          <p:cNvPr id="10583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3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案例启示与经验总结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案例应用与未来发展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商业模式与品牌建设案例介绍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3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案例对比分析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案例对商业模式与品牌建设的借鉴意义</a:t>
            </a:r>
            <a:endParaRPr altLang="en-US" lang="zh-CN"/>
          </a:p>
        </p:txBody>
      </p:sp>
      <p:sp>
        <p:nvSpPr>
          <p:cNvPr id="10586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案例背景：介绍案例的背景、发展历程和现状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商业模式分析：分析案例中的商业模式、盈利模式和竞争优势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品牌建设策略：探讨案例中品牌建设的策略、方法和成果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借鉴意义：总结案例对商业模式与品牌建设的借鉴意义，提出可应用于其他领域的建议和启示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实践应用</a:t>
            </a:r>
            <a:endParaRPr altLang="en-US" lang="zh-CN"/>
          </a:p>
        </p:txBody>
      </p:sp>
      <p:sp>
        <p:nvSpPr>
          <p:cNvPr id="10589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如何根据自身情况选择合适的商业模式</a:t>
            </a:r>
            <a:endParaRPr altLang="en-US" lang="zh-CN"/>
          </a:p>
        </p:txBody>
      </p:sp>
      <p:sp>
        <p:nvSpPr>
          <p:cNvPr id="105965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6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966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了解自身优势和劣势：明确自己的核心能力和资源，以便选择适合自己的商业模式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6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6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确定目标市场和客户群体：了解目标市场的需求和竞争情况，确定自己的目标客户群体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7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7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制定商业模式策略：根据自身情况和目标市场，制定适合自己的商业模式策略，包括产品或服务定位、营销策略、渠道策略等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7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8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实施商业模式：将制定的商业模式策略付诸实践，不断调整和优化，以适应市场变化和客户需求的变化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8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8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68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评估商业模式效果：定期评估商业模式的实施效果，及时调整和优化，以确保商业模式的可持续性和有效性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如何制定有效的品牌建设策略</a:t>
            </a:r>
            <a:endParaRPr altLang="en-US" lang="zh-CN"/>
          </a:p>
        </p:txBody>
      </p:sp>
      <p:sp>
        <p:nvSpPr>
          <p:cNvPr id="10599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明确品牌定位：了解目标受众，确定品牌在市场中的独特位置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制定品牌传播策略：通过广告、公关、内容营销等手段，提高品牌知名度和美誉度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强化品牌形象：通过视觉识别、口号、包装等手段，塑造独特的品牌形象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持续创新：不断推出新产品或服务，保持品牌活力和竞争力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8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如何将商业模式与品牌建设相结合，实现商业价值最大化</a:t>
            </a:r>
            <a:endParaRPr altLang="en-US" lang="zh-CN"/>
          </a:p>
        </p:txBody>
      </p:sp>
      <p:sp>
        <p:nvSpPr>
          <p:cNvPr id="1060284" name="图形"/>
          <p:cNvSpPr/>
          <p:nvPr>
            <p:custDataLst>
              <p:tags r:id="rId1"/>
            </p:custDataLst>
          </p:nvPr>
        </p:nvSpPr>
        <p:spPr>
          <a:xfrm>
            <a:off x="699967" y="1490400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0286" name="任意多边形 18"/>
          <p:cNvSpPr/>
          <p:nvPr>
            <p:custDataLst>
              <p:tags r:id="rId2"/>
            </p:custDataLst>
          </p:nvPr>
        </p:nvSpPr>
        <p:spPr>
          <a:xfrm>
            <a:off x="10674353" y="1490400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0288" name="标题"/>
          <p:cNvSpPr txBox="1"/>
          <p:nvPr>
            <p:custDataLst>
              <p:tags r:id="rId3"/>
            </p:custDataLst>
          </p:nvPr>
        </p:nvSpPr>
        <p:spPr>
          <a:xfrm>
            <a:off x="724884" y="1549579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0290" name="正文"/>
          <p:cNvSpPr txBox="1"/>
          <p:nvPr>
            <p:custDataLst>
              <p:tags r:id="rId4"/>
            </p:custDataLst>
          </p:nvPr>
        </p:nvSpPr>
        <p:spPr>
          <a:xfrm>
            <a:off x="1663643" y="1549579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明确品牌定位：在商业模式与品牌建设相结合的过程中，首先需要明确品牌的定位和目标受众，以便更好地制定商业策略。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1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82662" y="1631183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0292" name="图形"/>
          <p:cNvSpPr/>
          <p:nvPr>
            <p:custDataLst>
              <p:tags r:id="rId6"/>
            </p:custDataLst>
          </p:nvPr>
        </p:nvSpPr>
        <p:spPr>
          <a:xfrm>
            <a:off x="699967" y="2468403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0294" name="任意多边形 22"/>
          <p:cNvSpPr/>
          <p:nvPr>
            <p:custDataLst>
              <p:tags r:id="rId7"/>
            </p:custDataLst>
          </p:nvPr>
        </p:nvSpPr>
        <p:spPr>
          <a:xfrm>
            <a:off x="10674353" y="2468403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0296" name="标题"/>
          <p:cNvSpPr txBox="1"/>
          <p:nvPr>
            <p:custDataLst>
              <p:tags r:id="rId8"/>
            </p:custDataLst>
          </p:nvPr>
        </p:nvSpPr>
        <p:spPr>
          <a:xfrm>
            <a:off x="724884" y="2527582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0298" name="正文"/>
          <p:cNvSpPr txBox="1"/>
          <p:nvPr>
            <p:custDataLst>
              <p:tags r:id="rId9"/>
            </p:custDataLst>
          </p:nvPr>
        </p:nvSpPr>
        <p:spPr>
          <a:xfrm>
            <a:off x="1663643" y="2527582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创新商业模式：通过创新商业模式，将品牌建设融入其中，可以提升品牌知名度和美誉度，吸引更多潜在客户。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3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582662" y="2609186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0300" name="图形"/>
          <p:cNvSpPr/>
          <p:nvPr>
            <p:custDataLst>
              <p:tags r:id="rId11"/>
            </p:custDataLst>
          </p:nvPr>
        </p:nvSpPr>
        <p:spPr>
          <a:xfrm>
            <a:off x="699967" y="3446406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0302" name="任意多边形 30"/>
          <p:cNvSpPr/>
          <p:nvPr>
            <p:custDataLst>
              <p:tags r:id="rId12"/>
            </p:custDataLst>
          </p:nvPr>
        </p:nvSpPr>
        <p:spPr>
          <a:xfrm>
            <a:off x="10674353" y="3446406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0304" name="标题"/>
          <p:cNvSpPr txBox="1"/>
          <p:nvPr>
            <p:custDataLst>
              <p:tags r:id="rId13"/>
            </p:custDataLst>
          </p:nvPr>
        </p:nvSpPr>
        <p:spPr>
          <a:xfrm>
            <a:off x="724884" y="3505585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0306" name="正文"/>
          <p:cNvSpPr txBox="1"/>
          <p:nvPr>
            <p:custDataLst>
              <p:tags r:id="rId14"/>
            </p:custDataLst>
          </p:nvPr>
        </p:nvSpPr>
        <p:spPr>
          <a:xfrm>
            <a:off x="1663643" y="3505585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强化品牌形象：在商业实践中，通过各种渠道和手段强化品牌形象，提高消费者对品牌的认知度和信任度，从而增加商业价值。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5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582662" y="3587189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0308" name="图形"/>
          <p:cNvSpPr/>
          <p:nvPr>
            <p:custDataLst>
              <p:tags r:id="rId16"/>
            </p:custDataLst>
          </p:nvPr>
        </p:nvSpPr>
        <p:spPr>
          <a:xfrm>
            <a:off x="699967" y="4424409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0310" name="任意多边形 36"/>
          <p:cNvSpPr/>
          <p:nvPr>
            <p:custDataLst>
              <p:tags r:id="rId17"/>
            </p:custDataLst>
          </p:nvPr>
        </p:nvSpPr>
        <p:spPr>
          <a:xfrm>
            <a:off x="10674353" y="4424409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0312" name="标题"/>
          <p:cNvSpPr txBox="1"/>
          <p:nvPr>
            <p:custDataLst>
              <p:tags r:id="rId18"/>
            </p:custDataLst>
          </p:nvPr>
        </p:nvSpPr>
        <p:spPr>
          <a:xfrm>
            <a:off x="724884" y="4483588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0314" name="正文"/>
          <p:cNvSpPr txBox="1"/>
          <p:nvPr>
            <p:custDataLst>
              <p:tags r:id="rId19"/>
            </p:custDataLst>
          </p:nvPr>
        </p:nvSpPr>
        <p:spPr>
          <a:xfrm>
            <a:off x="1663643" y="4483588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拓展市场份额：通过将商业模式与品牌建设相结合，可以拓展市场份额，增加销售额和利润，实现商业价值最大化。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7" name="直接连接符 39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582662" y="4565192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60316" name="图形"/>
          <p:cNvSpPr/>
          <p:nvPr>
            <p:custDataLst>
              <p:tags r:id="rId21"/>
            </p:custDataLst>
          </p:nvPr>
        </p:nvSpPr>
        <p:spPr>
          <a:xfrm>
            <a:off x="699967" y="5402412"/>
            <a:ext cx="10760526" cy="847810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60318" name="任意多边形 42"/>
          <p:cNvSpPr/>
          <p:nvPr>
            <p:custDataLst>
              <p:tags r:id="rId22"/>
            </p:custDataLst>
          </p:nvPr>
        </p:nvSpPr>
        <p:spPr>
          <a:xfrm>
            <a:off x="10674353" y="5402412"/>
            <a:ext cx="786140" cy="82040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60320" name="标题"/>
          <p:cNvSpPr txBox="1"/>
          <p:nvPr>
            <p:custDataLst>
              <p:tags r:id="rId23"/>
            </p:custDataLst>
          </p:nvPr>
        </p:nvSpPr>
        <p:spPr>
          <a:xfrm>
            <a:off x="724884" y="5461591"/>
            <a:ext cx="840958" cy="728830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60322" name="正文"/>
          <p:cNvSpPr txBox="1"/>
          <p:nvPr>
            <p:custDataLst>
              <p:tags r:id="rId24"/>
            </p:custDataLst>
          </p:nvPr>
        </p:nvSpPr>
        <p:spPr>
          <a:xfrm>
            <a:off x="1663643" y="5461591"/>
            <a:ext cx="9822390" cy="7294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持续优化和改进：在商业实践中，需要不断优化和改进商业模式和品牌建设策略，以适应市场变化和消费者需求的变化，保持商业竞争力。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9" name="直接连接符 45"/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582662" y="5543195"/>
            <a:ext cx="0" cy="565622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如何应对商业模式与品牌建设中的挑战与风险</a:t>
            </a:r>
            <a:endParaRPr altLang="en-US" lang="zh-CN"/>
          </a:p>
        </p:txBody>
      </p:sp>
      <p:sp>
        <p:nvSpPr>
          <p:cNvPr id="1060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了解市场趋势和消费者需求：及时掌握市场动态和消费者需求的变化，以便调整商业模式和品牌策略。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建立风险预警机制：通过建立风险预警机制，及时发现并应对潜在的挑战和风险。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不断创新和改进：通过不断创新和改进，提高商业模式的适应性和品牌的竞争力，降低风险。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强化品牌定位和差异化：通过明确的品牌定位和差异化，提高品牌在市场中的竞争力，降低风险。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3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3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5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1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2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4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4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4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4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4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4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4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4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2_4*l_h_a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2_4*l_h_f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2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2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2023-12-19T20:08:58Z</dcterms:created>
  <dcterms:modified xsi:type="dcterms:W3CDTF">2023-12-19T20:08:58Z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ba04f4b454ce4803b3b6bed18922fb8e_21</vt:lpwstr>
  </property>
</Properties>
</file>