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8.svg" ContentType="image/svg+xml"/>
  <Override PartName="/ppt/media/image2.svg" ContentType="image/svg+xml"/>
  <Override PartName="/ppt/media/image20.svg" ContentType="image/svg+xml"/>
  <Override PartName="/ppt/media/image22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10" r:id="rId3"/>
  </p:sldMasterIdLst>
  <p:notesMasterIdLst>
    <p:notesMasterId r:id="rId14"/>
  </p:notesMasterIdLst>
  <p:handoutMasterIdLst>
    <p:handoutMasterId r:id="rId15"/>
  </p:handoutMasterIdLst>
  <p:sldIdLst>
    <p:sldId id="301" r:id="rId4"/>
    <p:sldId id="270" r:id="rId5"/>
    <p:sldId id="264" r:id="rId6"/>
    <p:sldId id="281" r:id="rId7"/>
    <p:sldId id="293" r:id="rId8"/>
    <p:sldId id="273" r:id="rId9"/>
    <p:sldId id="257" r:id="rId10"/>
    <p:sldId id="258" r:id="rId11"/>
    <p:sldId id="282" r:id="rId12"/>
    <p:sldId id="302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1AC"/>
    <a:srgbClr val="FFD4DC"/>
    <a:srgbClr val="009CEA"/>
    <a:srgbClr val="7BC3E1"/>
    <a:srgbClr val="D76682"/>
    <a:srgbClr val="F2B1B4"/>
    <a:srgbClr val="666666"/>
    <a:srgbClr val="D5E4F3"/>
    <a:srgbClr val="000073"/>
    <a:srgbClr val="625D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458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963" y="1032"/>
      </p:cViewPr>
      <p:guideLst>
        <p:guide orient="horz" pos="2159"/>
        <p:guide pos="3834"/>
      </p:guideLst>
    </p:cSldViewPr>
  </p:slideViewPr>
  <p:outlineViewPr>
    <p:cViewPr>
      <p:scale>
        <a:sx n="33" d="100"/>
        <a:sy n="33" d="100"/>
      </p:scale>
      <p:origin x="0" y="-16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150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50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4DB2C-5276-40EE-9188-14A97421D5E6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4A48A3-CB7A-4B19-BD4B-C70A2199F411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bg>
      <p:bgPr>
        <a:gradFill>
          <a:gsLst>
            <a:gs pos="100000">
              <a:schemeClr val="accent4">
                <a:lumMod val="60000"/>
                <a:lumOff val="40000"/>
              </a:schemeClr>
            </a:gs>
            <a:gs pos="0">
              <a:schemeClr val="accent1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圆: 空心 104"/>
          <p:cNvSpPr/>
          <p:nvPr userDrawn="1"/>
        </p:nvSpPr>
        <p:spPr>
          <a:xfrm flipH="1">
            <a:off x="9825360" y="-664968"/>
            <a:ext cx="2898900" cy="2898900"/>
          </a:xfrm>
          <a:prstGeom prst="donut">
            <a:avLst/>
          </a:prstGeom>
          <a:solidFill>
            <a:srgbClr val="FFF1AC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683902" y="1891247"/>
            <a:ext cx="11010237" cy="3075507"/>
            <a:chOff x="3933606" y="952131"/>
            <a:chExt cx="5786228" cy="5832646"/>
          </a:xfrm>
        </p:grpSpPr>
        <p:sp>
          <p:nvSpPr>
            <p:cNvPr id="3" name="矩形 2"/>
            <p:cNvSpPr/>
            <p:nvPr userDrawn="1"/>
          </p:nvSpPr>
          <p:spPr>
            <a:xfrm>
              <a:off x="4031376" y="1474923"/>
              <a:ext cx="5688458" cy="5309854"/>
            </a:xfrm>
            <a:prstGeom prst="rect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 userDrawn="1"/>
          </p:nvSpPr>
          <p:spPr>
            <a:xfrm>
              <a:off x="3933606" y="952131"/>
              <a:ext cx="5688458" cy="530985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2863170" y="3731345"/>
            <a:ext cx="646566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800" b="0" i="0" u="none" strike="noStrike" cap="none" spc="10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思源黑体 CN" panose="020B0500000000000000" charset="-122"/>
              </a:rPr>
              <a:t>Please enter the content here. This template belongs to 588ku.com . Please enter the content here. This template belongs to 588ku.com .</a:t>
            </a:r>
            <a:endParaRPr kumimoji="0" lang="zh-CN" altLang="en-US" sz="800" b="0" i="0" u="none" strike="noStrike" cap="none" spc="10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800" b="0" i="0" u="none" strike="noStrike" cap="none" spc="10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742329" y="2378420"/>
            <a:ext cx="10681585" cy="1265070"/>
            <a:chOff x="2479110" y="1285908"/>
            <a:chExt cx="7389764" cy="1265070"/>
          </a:xfrm>
        </p:grpSpPr>
        <p:sp>
          <p:nvSpPr>
            <p:cNvPr id="7" name="文本框 6"/>
            <p:cNvSpPr txBox="1"/>
            <p:nvPr/>
          </p:nvSpPr>
          <p:spPr>
            <a:xfrm>
              <a:off x="2533495" y="1319872"/>
              <a:ext cx="7335379" cy="12311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228600" indent="-22860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0" sz="9600" b="1" i="0" u="none" strike="noStrike" cap="none" spc="600" normalizeH="0" baseline="0">
                  <a:ln w="635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76200" dist="762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思源黑体 CN" panose="020B0500000000000000" charset="-122"/>
                  <a:ea typeface="思源黑体 CN" panose="020B0500000000000000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altLang="zh-CN" sz="8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汉真广标" pitchFamily="49" charset="-122"/>
                  <a:ea typeface="汉真广标" pitchFamily="49" charset="-122"/>
                </a:rPr>
                <a:t>202X</a:t>
              </a:r>
              <a:r>
                <a:rPr lang="zh-CN" altLang="en-US" sz="8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汉真广标" pitchFamily="49" charset="-122"/>
                  <a:ea typeface="汉真广标" pitchFamily="49" charset="-122"/>
                </a:rPr>
                <a:t>孟菲斯工作总结</a:t>
              </a:r>
              <a:endParaRPr lang="zh-CN" altLang="en-US" sz="8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汉真广标" pitchFamily="49" charset="-122"/>
                <a:ea typeface="汉真广标" pitchFamily="49" charset="-122"/>
              </a:endParaRPr>
            </a:p>
          </p:txBody>
        </p:sp>
        <p:sp>
          <p:nvSpPr>
            <p:cNvPr id="12" name="文本框 11"/>
            <p:cNvSpPr txBox="1"/>
            <p:nvPr userDrawn="1"/>
          </p:nvSpPr>
          <p:spPr>
            <a:xfrm>
              <a:off x="2479110" y="1285908"/>
              <a:ext cx="7335379" cy="12311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228600" indent="-22860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0" sz="9600" b="1" i="0" u="none" strike="noStrike" cap="none" spc="600" normalizeH="0" baseline="0">
                  <a:ln w="635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76200" dist="762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思源黑体 CN" panose="020B0500000000000000" charset="-122"/>
                  <a:ea typeface="思源黑体 CN" panose="020B0500000000000000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altLang="zh-CN" sz="8000" b="0">
                  <a:solidFill>
                    <a:schemeClr val="accent4"/>
                  </a:solidFill>
                  <a:effectLst/>
                  <a:latin typeface="汉真广标" pitchFamily="49" charset="-122"/>
                  <a:ea typeface="汉真广标" pitchFamily="49" charset="-122"/>
                </a:rPr>
                <a:t>202X</a:t>
              </a:r>
              <a:r>
                <a:rPr lang="zh-CN" altLang="en-US" sz="8000" b="0">
                  <a:solidFill>
                    <a:srgbClr val="FFF1AC"/>
                  </a:solidFill>
                  <a:effectLst/>
                  <a:latin typeface="汉真广标" pitchFamily="49" charset="-122"/>
                  <a:ea typeface="汉真广标" pitchFamily="49" charset="-122"/>
                </a:rPr>
                <a:t>孟菲斯</a:t>
              </a:r>
              <a:r>
                <a:rPr lang="zh-CN" altLang="en-US" sz="8000" b="0">
                  <a:solidFill>
                    <a:schemeClr val="accent4"/>
                  </a:solidFill>
                  <a:effectLst/>
                  <a:latin typeface="汉真广标" pitchFamily="49" charset="-122"/>
                  <a:ea typeface="汉真广标" pitchFamily="49" charset="-122"/>
                </a:rPr>
                <a:t>工作总结</a:t>
              </a:r>
              <a:endParaRPr lang="zh-CN" altLang="en-US" sz="8000" b="0" dirty="0">
                <a:solidFill>
                  <a:schemeClr val="accent4"/>
                </a:solidFill>
                <a:effectLst/>
                <a:latin typeface="汉真广标" pitchFamily="49" charset="-122"/>
                <a:ea typeface="汉真广标" pitchFamily="49" charset="-122"/>
              </a:endParaRPr>
            </a:p>
          </p:txBody>
        </p:sp>
      </p:grpSp>
      <p:grpSp>
        <p:nvGrpSpPr>
          <p:cNvPr id="97" name="组合 96"/>
          <p:cNvGrpSpPr/>
          <p:nvPr userDrawn="1"/>
        </p:nvGrpSpPr>
        <p:grpSpPr>
          <a:xfrm flipH="1">
            <a:off x="3509318" y="885284"/>
            <a:ext cx="5400162" cy="852128"/>
            <a:chOff x="3464871" y="1154734"/>
            <a:chExt cx="5173361" cy="852128"/>
          </a:xfrm>
        </p:grpSpPr>
        <p:grpSp>
          <p:nvGrpSpPr>
            <p:cNvPr id="17" name="组合 16"/>
            <p:cNvGrpSpPr/>
            <p:nvPr userDrawn="1"/>
          </p:nvGrpSpPr>
          <p:grpSpPr>
            <a:xfrm>
              <a:off x="3549744" y="1154734"/>
              <a:ext cx="5088488" cy="852128"/>
              <a:chOff x="3938628" y="1269704"/>
              <a:chExt cx="4322112" cy="531664"/>
            </a:xfrm>
          </p:grpSpPr>
          <p:sp>
            <p:nvSpPr>
              <p:cNvPr id="15" name="矩形: 圆角 14"/>
              <p:cNvSpPr/>
              <p:nvPr userDrawn="1"/>
            </p:nvSpPr>
            <p:spPr>
              <a:xfrm>
                <a:off x="3938628" y="1361396"/>
                <a:ext cx="4213002" cy="439972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矩形: 圆角 15"/>
              <p:cNvSpPr/>
              <p:nvPr userDrawn="1"/>
            </p:nvSpPr>
            <p:spPr>
              <a:xfrm>
                <a:off x="4047738" y="1269704"/>
                <a:ext cx="4213002" cy="439972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3464871" y="1368818"/>
              <a:ext cx="517335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228600" indent="-22860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0" sz="3200" b="0" i="0" u="none" strike="noStrike" kern="2000" cap="none" spc="84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76200" dist="762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思源黑体 CN" panose="020B0500000000000000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800" b="1" dirty="0">
                  <a:solidFill>
                    <a:schemeClr val="bg1"/>
                  </a:solidFill>
                  <a:effectLst/>
                  <a:ea typeface="微软雅黑" panose="020B0503020204020204" pitchFamily="34" charset="-122"/>
                </a:rPr>
                <a:t>工作总结</a:t>
              </a:r>
              <a:r>
                <a:rPr lang="en-US" altLang="zh-CN" sz="1800" b="1" dirty="0">
                  <a:solidFill>
                    <a:schemeClr val="bg1"/>
                  </a:solidFill>
                  <a:effectLst/>
                  <a:ea typeface="微软雅黑" panose="020B0503020204020204" pitchFamily="34" charset="-122"/>
                </a:rPr>
                <a:t>/</a:t>
              </a:r>
              <a:r>
                <a:rPr lang="zh-CN" altLang="en-US" sz="1800" b="1" dirty="0">
                  <a:solidFill>
                    <a:schemeClr val="bg1"/>
                  </a:solidFill>
                  <a:effectLst/>
                  <a:ea typeface="微软雅黑" panose="020B0503020204020204" pitchFamily="34" charset="-122"/>
                </a:rPr>
                <a:t>工作规划</a:t>
              </a:r>
              <a:r>
                <a:rPr lang="en-US" altLang="zh-CN" sz="1800" b="1" dirty="0">
                  <a:solidFill>
                    <a:schemeClr val="bg1"/>
                  </a:solidFill>
                  <a:effectLst/>
                  <a:ea typeface="微软雅黑" panose="020B0503020204020204" pitchFamily="34" charset="-122"/>
                </a:rPr>
                <a:t>/</a:t>
              </a:r>
              <a:r>
                <a:rPr lang="zh-CN" altLang="en-US" sz="1800" b="1" dirty="0">
                  <a:solidFill>
                    <a:schemeClr val="bg1"/>
                  </a:solidFill>
                  <a:effectLst/>
                  <a:ea typeface="微软雅黑" panose="020B0503020204020204" pitchFamily="34" charset="-122"/>
                </a:rPr>
                <a:t>年度总结</a:t>
              </a:r>
              <a:endParaRPr lang="zh-CN" altLang="en-US" sz="1800" b="1" dirty="0">
                <a:solidFill>
                  <a:schemeClr val="bg1"/>
                </a:solidFill>
                <a:effectLst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椭圆 17"/>
          <p:cNvSpPr/>
          <p:nvPr userDrawn="1"/>
        </p:nvSpPr>
        <p:spPr>
          <a:xfrm flipH="1">
            <a:off x="954528" y="4253971"/>
            <a:ext cx="248710" cy="2487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270701" y="1422357"/>
            <a:ext cx="886721" cy="886721"/>
            <a:chOff x="4419600" y="-1066800"/>
            <a:chExt cx="1258824" cy="1258824"/>
          </a:xfrm>
        </p:grpSpPr>
        <p:sp>
          <p:nvSpPr>
            <p:cNvPr id="20" name="椭圆 19"/>
            <p:cNvSpPr/>
            <p:nvPr userDrawn="1"/>
          </p:nvSpPr>
          <p:spPr>
            <a:xfrm>
              <a:off x="4419600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 userDrawn="1"/>
          </p:nvSpPr>
          <p:spPr>
            <a:xfrm>
              <a:off x="4707636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 userDrawn="1"/>
          </p:nvSpPr>
          <p:spPr>
            <a:xfrm>
              <a:off x="4995672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 userDrawn="1"/>
          </p:nvSpPr>
          <p:spPr>
            <a:xfrm>
              <a:off x="5283708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5571744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4419600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4707636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 userDrawn="1"/>
          </p:nvSpPr>
          <p:spPr>
            <a:xfrm>
              <a:off x="4995672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 userDrawn="1"/>
          </p:nvSpPr>
          <p:spPr>
            <a:xfrm>
              <a:off x="5283708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椭圆 28"/>
            <p:cNvSpPr/>
            <p:nvPr userDrawn="1"/>
          </p:nvSpPr>
          <p:spPr>
            <a:xfrm>
              <a:off x="5571744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 userDrawn="1"/>
          </p:nvSpPr>
          <p:spPr>
            <a:xfrm>
              <a:off x="4419600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椭圆 30"/>
            <p:cNvSpPr/>
            <p:nvPr userDrawn="1"/>
          </p:nvSpPr>
          <p:spPr>
            <a:xfrm>
              <a:off x="4707636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 userDrawn="1"/>
          </p:nvSpPr>
          <p:spPr>
            <a:xfrm>
              <a:off x="4995672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 userDrawn="1"/>
          </p:nvSpPr>
          <p:spPr>
            <a:xfrm>
              <a:off x="5283708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椭圆 33"/>
            <p:cNvSpPr/>
            <p:nvPr userDrawn="1"/>
          </p:nvSpPr>
          <p:spPr>
            <a:xfrm>
              <a:off x="5571744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/>
            <p:cNvSpPr/>
            <p:nvPr userDrawn="1"/>
          </p:nvSpPr>
          <p:spPr>
            <a:xfrm>
              <a:off x="4419600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 userDrawn="1"/>
          </p:nvSpPr>
          <p:spPr>
            <a:xfrm>
              <a:off x="4707636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 userDrawn="1"/>
          </p:nvSpPr>
          <p:spPr>
            <a:xfrm>
              <a:off x="4995672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椭圆 37"/>
            <p:cNvSpPr/>
            <p:nvPr userDrawn="1"/>
          </p:nvSpPr>
          <p:spPr>
            <a:xfrm>
              <a:off x="5283708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椭圆 38"/>
            <p:cNvSpPr/>
            <p:nvPr userDrawn="1"/>
          </p:nvSpPr>
          <p:spPr>
            <a:xfrm>
              <a:off x="5571744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 userDrawn="1"/>
          </p:nvSpPr>
          <p:spPr>
            <a:xfrm>
              <a:off x="4419600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 userDrawn="1"/>
          </p:nvSpPr>
          <p:spPr>
            <a:xfrm>
              <a:off x="4707636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/>
            <p:cNvSpPr/>
            <p:nvPr userDrawn="1"/>
          </p:nvSpPr>
          <p:spPr>
            <a:xfrm>
              <a:off x="4995672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椭圆 42"/>
            <p:cNvSpPr/>
            <p:nvPr userDrawn="1"/>
          </p:nvSpPr>
          <p:spPr>
            <a:xfrm>
              <a:off x="5283708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/>
            <p:cNvSpPr/>
            <p:nvPr userDrawn="1"/>
          </p:nvSpPr>
          <p:spPr>
            <a:xfrm>
              <a:off x="5571744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 userDrawn="1"/>
        </p:nvGrpSpPr>
        <p:grpSpPr>
          <a:xfrm>
            <a:off x="10425649" y="5267550"/>
            <a:ext cx="1082450" cy="1082450"/>
            <a:chOff x="4419600" y="-1066800"/>
            <a:chExt cx="1258824" cy="1258824"/>
          </a:xfrm>
        </p:grpSpPr>
        <p:sp>
          <p:nvSpPr>
            <p:cNvPr id="46" name="椭圆 45"/>
            <p:cNvSpPr/>
            <p:nvPr userDrawn="1"/>
          </p:nvSpPr>
          <p:spPr>
            <a:xfrm>
              <a:off x="4419600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 userDrawn="1"/>
          </p:nvSpPr>
          <p:spPr>
            <a:xfrm>
              <a:off x="4707636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椭圆 47"/>
            <p:cNvSpPr/>
            <p:nvPr userDrawn="1"/>
          </p:nvSpPr>
          <p:spPr>
            <a:xfrm>
              <a:off x="4995672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椭圆 48"/>
            <p:cNvSpPr/>
            <p:nvPr userDrawn="1"/>
          </p:nvSpPr>
          <p:spPr>
            <a:xfrm>
              <a:off x="5283708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 userDrawn="1"/>
          </p:nvSpPr>
          <p:spPr>
            <a:xfrm>
              <a:off x="5571744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 userDrawn="1"/>
          </p:nvSpPr>
          <p:spPr>
            <a:xfrm>
              <a:off x="4419600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 userDrawn="1"/>
          </p:nvSpPr>
          <p:spPr>
            <a:xfrm>
              <a:off x="4707636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 userDrawn="1"/>
          </p:nvSpPr>
          <p:spPr>
            <a:xfrm>
              <a:off x="4995672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椭圆 53"/>
            <p:cNvSpPr/>
            <p:nvPr userDrawn="1"/>
          </p:nvSpPr>
          <p:spPr>
            <a:xfrm>
              <a:off x="5283708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椭圆 54"/>
            <p:cNvSpPr/>
            <p:nvPr userDrawn="1"/>
          </p:nvSpPr>
          <p:spPr>
            <a:xfrm>
              <a:off x="5571744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 userDrawn="1"/>
          </p:nvSpPr>
          <p:spPr>
            <a:xfrm>
              <a:off x="4419600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椭圆 56"/>
            <p:cNvSpPr/>
            <p:nvPr userDrawn="1"/>
          </p:nvSpPr>
          <p:spPr>
            <a:xfrm>
              <a:off x="4707636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椭圆 57"/>
            <p:cNvSpPr/>
            <p:nvPr userDrawn="1"/>
          </p:nvSpPr>
          <p:spPr>
            <a:xfrm>
              <a:off x="4995672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椭圆 58"/>
            <p:cNvSpPr/>
            <p:nvPr userDrawn="1"/>
          </p:nvSpPr>
          <p:spPr>
            <a:xfrm>
              <a:off x="5283708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椭圆 59"/>
            <p:cNvSpPr/>
            <p:nvPr userDrawn="1"/>
          </p:nvSpPr>
          <p:spPr>
            <a:xfrm>
              <a:off x="5571744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椭圆 60"/>
            <p:cNvSpPr/>
            <p:nvPr userDrawn="1"/>
          </p:nvSpPr>
          <p:spPr>
            <a:xfrm>
              <a:off x="4419600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椭圆 61"/>
            <p:cNvSpPr/>
            <p:nvPr userDrawn="1"/>
          </p:nvSpPr>
          <p:spPr>
            <a:xfrm>
              <a:off x="4707636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椭圆 62"/>
            <p:cNvSpPr/>
            <p:nvPr userDrawn="1"/>
          </p:nvSpPr>
          <p:spPr>
            <a:xfrm>
              <a:off x="4995672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椭圆 63"/>
            <p:cNvSpPr/>
            <p:nvPr userDrawn="1"/>
          </p:nvSpPr>
          <p:spPr>
            <a:xfrm>
              <a:off x="5283708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椭圆 64"/>
            <p:cNvSpPr/>
            <p:nvPr userDrawn="1"/>
          </p:nvSpPr>
          <p:spPr>
            <a:xfrm>
              <a:off x="5571744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椭圆 65"/>
            <p:cNvSpPr/>
            <p:nvPr userDrawn="1"/>
          </p:nvSpPr>
          <p:spPr>
            <a:xfrm>
              <a:off x="4419600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椭圆 66"/>
            <p:cNvSpPr/>
            <p:nvPr userDrawn="1"/>
          </p:nvSpPr>
          <p:spPr>
            <a:xfrm>
              <a:off x="4707636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椭圆 67"/>
            <p:cNvSpPr/>
            <p:nvPr userDrawn="1"/>
          </p:nvSpPr>
          <p:spPr>
            <a:xfrm>
              <a:off x="4995672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椭圆 68"/>
            <p:cNvSpPr/>
            <p:nvPr userDrawn="1"/>
          </p:nvSpPr>
          <p:spPr>
            <a:xfrm>
              <a:off x="5283708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椭圆 69"/>
            <p:cNvSpPr/>
            <p:nvPr userDrawn="1"/>
          </p:nvSpPr>
          <p:spPr>
            <a:xfrm>
              <a:off x="5571744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 userDrawn="1"/>
        </p:nvGrpSpPr>
        <p:grpSpPr>
          <a:xfrm>
            <a:off x="9134924" y="5267550"/>
            <a:ext cx="1082450" cy="1082450"/>
            <a:chOff x="4419600" y="-1066800"/>
            <a:chExt cx="1258824" cy="1258824"/>
          </a:xfrm>
        </p:grpSpPr>
        <p:sp>
          <p:nvSpPr>
            <p:cNvPr id="72" name="椭圆 71"/>
            <p:cNvSpPr/>
            <p:nvPr userDrawn="1"/>
          </p:nvSpPr>
          <p:spPr>
            <a:xfrm>
              <a:off x="4419600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椭圆 72"/>
            <p:cNvSpPr/>
            <p:nvPr userDrawn="1"/>
          </p:nvSpPr>
          <p:spPr>
            <a:xfrm>
              <a:off x="4707636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椭圆 73"/>
            <p:cNvSpPr/>
            <p:nvPr userDrawn="1"/>
          </p:nvSpPr>
          <p:spPr>
            <a:xfrm>
              <a:off x="4995672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椭圆 74"/>
            <p:cNvSpPr/>
            <p:nvPr userDrawn="1"/>
          </p:nvSpPr>
          <p:spPr>
            <a:xfrm>
              <a:off x="5283708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椭圆 75"/>
            <p:cNvSpPr/>
            <p:nvPr userDrawn="1"/>
          </p:nvSpPr>
          <p:spPr>
            <a:xfrm>
              <a:off x="5571744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椭圆 76"/>
            <p:cNvSpPr/>
            <p:nvPr userDrawn="1"/>
          </p:nvSpPr>
          <p:spPr>
            <a:xfrm>
              <a:off x="4419600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椭圆 77"/>
            <p:cNvSpPr/>
            <p:nvPr userDrawn="1"/>
          </p:nvSpPr>
          <p:spPr>
            <a:xfrm>
              <a:off x="4707636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椭圆 78"/>
            <p:cNvSpPr/>
            <p:nvPr userDrawn="1"/>
          </p:nvSpPr>
          <p:spPr>
            <a:xfrm>
              <a:off x="4995672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椭圆 79"/>
            <p:cNvSpPr/>
            <p:nvPr userDrawn="1"/>
          </p:nvSpPr>
          <p:spPr>
            <a:xfrm>
              <a:off x="5283708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椭圆 80"/>
            <p:cNvSpPr/>
            <p:nvPr userDrawn="1"/>
          </p:nvSpPr>
          <p:spPr>
            <a:xfrm>
              <a:off x="5571744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椭圆 81"/>
            <p:cNvSpPr/>
            <p:nvPr userDrawn="1"/>
          </p:nvSpPr>
          <p:spPr>
            <a:xfrm>
              <a:off x="4419600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椭圆 82"/>
            <p:cNvSpPr/>
            <p:nvPr userDrawn="1"/>
          </p:nvSpPr>
          <p:spPr>
            <a:xfrm>
              <a:off x="4707636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椭圆 83"/>
            <p:cNvSpPr/>
            <p:nvPr userDrawn="1"/>
          </p:nvSpPr>
          <p:spPr>
            <a:xfrm>
              <a:off x="4995672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椭圆 84"/>
            <p:cNvSpPr/>
            <p:nvPr userDrawn="1"/>
          </p:nvSpPr>
          <p:spPr>
            <a:xfrm>
              <a:off x="5283708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椭圆 85"/>
            <p:cNvSpPr/>
            <p:nvPr userDrawn="1"/>
          </p:nvSpPr>
          <p:spPr>
            <a:xfrm>
              <a:off x="5571744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椭圆 86"/>
            <p:cNvSpPr/>
            <p:nvPr userDrawn="1"/>
          </p:nvSpPr>
          <p:spPr>
            <a:xfrm>
              <a:off x="4419600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椭圆 87"/>
            <p:cNvSpPr/>
            <p:nvPr userDrawn="1"/>
          </p:nvSpPr>
          <p:spPr>
            <a:xfrm>
              <a:off x="4707636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椭圆 88"/>
            <p:cNvSpPr/>
            <p:nvPr userDrawn="1"/>
          </p:nvSpPr>
          <p:spPr>
            <a:xfrm>
              <a:off x="4995672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椭圆 89"/>
            <p:cNvSpPr/>
            <p:nvPr userDrawn="1"/>
          </p:nvSpPr>
          <p:spPr>
            <a:xfrm>
              <a:off x="5283708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椭圆 90"/>
            <p:cNvSpPr/>
            <p:nvPr userDrawn="1"/>
          </p:nvSpPr>
          <p:spPr>
            <a:xfrm>
              <a:off x="5571744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椭圆 91"/>
            <p:cNvSpPr/>
            <p:nvPr userDrawn="1"/>
          </p:nvSpPr>
          <p:spPr>
            <a:xfrm>
              <a:off x="4419600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椭圆 92"/>
            <p:cNvSpPr/>
            <p:nvPr userDrawn="1"/>
          </p:nvSpPr>
          <p:spPr>
            <a:xfrm>
              <a:off x="4707636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椭圆 93"/>
            <p:cNvSpPr/>
            <p:nvPr userDrawn="1"/>
          </p:nvSpPr>
          <p:spPr>
            <a:xfrm>
              <a:off x="4995672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椭圆 94"/>
            <p:cNvSpPr/>
            <p:nvPr userDrawn="1"/>
          </p:nvSpPr>
          <p:spPr>
            <a:xfrm>
              <a:off x="5283708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椭圆 95"/>
            <p:cNvSpPr/>
            <p:nvPr userDrawn="1"/>
          </p:nvSpPr>
          <p:spPr>
            <a:xfrm>
              <a:off x="5571744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8" name="椭圆 97"/>
          <p:cNvSpPr/>
          <p:nvPr userDrawn="1"/>
        </p:nvSpPr>
        <p:spPr>
          <a:xfrm flipH="1">
            <a:off x="1347905" y="4263670"/>
            <a:ext cx="248710" cy="2487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椭圆 98"/>
          <p:cNvSpPr/>
          <p:nvPr userDrawn="1"/>
        </p:nvSpPr>
        <p:spPr>
          <a:xfrm flipH="1">
            <a:off x="1764018" y="4253971"/>
            <a:ext cx="248710" cy="2487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3" name="组合 102"/>
          <p:cNvGrpSpPr/>
          <p:nvPr userDrawn="1"/>
        </p:nvGrpSpPr>
        <p:grpSpPr>
          <a:xfrm>
            <a:off x="4753312" y="5166220"/>
            <a:ext cx="2402481" cy="608456"/>
            <a:chOff x="4753312" y="5166220"/>
            <a:chExt cx="2402481" cy="608456"/>
          </a:xfrm>
        </p:grpSpPr>
        <p:sp>
          <p:nvSpPr>
            <p:cNvPr id="101" name="矩形: 圆角 100"/>
            <p:cNvSpPr/>
            <p:nvPr/>
          </p:nvSpPr>
          <p:spPr>
            <a:xfrm>
              <a:off x="4863075" y="5296579"/>
              <a:ext cx="2292718" cy="47809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en-US" altLang="zh-CN" sz="14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753312" y="5166220"/>
              <a:ext cx="2292718" cy="478097"/>
              <a:chOff x="4660471" y="5305555"/>
              <a:chExt cx="2852794" cy="478097"/>
            </a:xfrm>
          </p:grpSpPr>
          <p:sp>
            <p:nvSpPr>
              <p:cNvPr id="10" name="矩形: 圆角 9"/>
              <p:cNvSpPr/>
              <p:nvPr/>
            </p:nvSpPr>
            <p:spPr>
              <a:xfrm>
                <a:off x="4660471" y="5305555"/>
                <a:ext cx="2852794" cy="478097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altLang="zh-CN" sz="14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4660471" y="5359937"/>
                <a:ext cx="2852794" cy="369332"/>
              </a:xfrm>
              <a:prstGeom prst="rect">
                <a:avLst/>
              </a:prstGeom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indent="0" algn="ctr">
                  <a:lnSpc>
                    <a:spcPct val="10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600" b="1" spc="600">
                    <a:solidFill>
                      <a:schemeClr val="bg1"/>
                    </a:solidFill>
                    <a:latin typeface="+mn-ea"/>
                  </a:defRPr>
                </a:lvl1pPr>
                <a:lvl2pPr marL="685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/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/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9pPr>
              </a:lstStyle>
              <a:p>
                <a:endPara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4" name="圆: 空心 103"/>
          <p:cNvSpPr/>
          <p:nvPr userDrawn="1"/>
        </p:nvSpPr>
        <p:spPr>
          <a:xfrm>
            <a:off x="511168" y="5515229"/>
            <a:ext cx="3113610" cy="3113610"/>
          </a:xfrm>
          <a:prstGeom prst="donut">
            <a:avLst>
              <a:gd name="adj" fmla="val 25709"/>
            </a:avLst>
          </a:prstGeom>
          <a:solidFill>
            <a:srgbClr val="FFF1AC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6" grpId="0"/>
      <p:bldP spid="18" grpId="0" animBg="1"/>
      <p:bldP spid="98" grpId="0" animBg="1"/>
      <p:bldP spid="99" grpId="0" animBg="1"/>
      <p:bldP spid="104" grpId="0" animBg="1"/>
    </p:bldLst>
  </p:timing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圆: 空心 62"/>
          <p:cNvSpPr/>
          <p:nvPr userDrawn="1"/>
        </p:nvSpPr>
        <p:spPr>
          <a:xfrm>
            <a:off x="7182024" y="5980905"/>
            <a:ext cx="2160096" cy="2160096"/>
          </a:xfrm>
          <a:prstGeom prst="donut">
            <a:avLst>
              <a:gd name="adj" fmla="val 25709"/>
            </a:avLst>
          </a:prstGeom>
          <a:solidFill>
            <a:srgbClr val="FFF1AC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3403600" y="1379772"/>
            <a:ext cx="8359484" cy="4388292"/>
            <a:chOff x="3884666" y="952131"/>
            <a:chExt cx="5842178" cy="5685359"/>
          </a:xfrm>
        </p:grpSpPr>
        <p:sp>
          <p:nvSpPr>
            <p:cNvPr id="3" name="矩形 2"/>
            <p:cNvSpPr/>
            <p:nvPr userDrawn="1"/>
          </p:nvSpPr>
          <p:spPr>
            <a:xfrm>
              <a:off x="4038386" y="1327635"/>
              <a:ext cx="5688458" cy="5309855"/>
            </a:xfrm>
            <a:prstGeom prst="rect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 userDrawn="1"/>
          </p:nvSpPr>
          <p:spPr>
            <a:xfrm>
              <a:off x="3884666" y="952131"/>
              <a:ext cx="5688458" cy="530985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椭圆 5"/>
          <p:cNvSpPr/>
          <p:nvPr userDrawn="1"/>
        </p:nvSpPr>
        <p:spPr>
          <a:xfrm flipH="1">
            <a:off x="10843905" y="1563447"/>
            <a:ext cx="339213" cy="33921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10725476" y="5010117"/>
            <a:ext cx="1258824" cy="1258824"/>
            <a:chOff x="4419600" y="-1066800"/>
            <a:chExt cx="1258824" cy="1258824"/>
          </a:xfrm>
        </p:grpSpPr>
        <p:sp>
          <p:nvSpPr>
            <p:cNvPr id="8" name="椭圆 7"/>
            <p:cNvSpPr/>
            <p:nvPr userDrawn="1"/>
          </p:nvSpPr>
          <p:spPr>
            <a:xfrm>
              <a:off x="4419600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 userDrawn="1"/>
          </p:nvSpPr>
          <p:spPr>
            <a:xfrm>
              <a:off x="4707636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 userDrawn="1"/>
          </p:nvSpPr>
          <p:spPr>
            <a:xfrm>
              <a:off x="4995672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 userDrawn="1"/>
          </p:nvSpPr>
          <p:spPr>
            <a:xfrm>
              <a:off x="5283708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 userDrawn="1"/>
          </p:nvSpPr>
          <p:spPr>
            <a:xfrm>
              <a:off x="5571744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 userDrawn="1"/>
          </p:nvSpPr>
          <p:spPr>
            <a:xfrm>
              <a:off x="4419600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 userDrawn="1"/>
          </p:nvSpPr>
          <p:spPr>
            <a:xfrm>
              <a:off x="4707636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 userDrawn="1"/>
          </p:nvSpPr>
          <p:spPr>
            <a:xfrm>
              <a:off x="4995672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 userDrawn="1"/>
          </p:nvSpPr>
          <p:spPr>
            <a:xfrm>
              <a:off x="5283708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 userDrawn="1"/>
          </p:nvSpPr>
          <p:spPr>
            <a:xfrm>
              <a:off x="5571744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 userDrawn="1"/>
          </p:nvSpPr>
          <p:spPr>
            <a:xfrm>
              <a:off x="4419600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 userDrawn="1"/>
          </p:nvSpPr>
          <p:spPr>
            <a:xfrm>
              <a:off x="4707636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 userDrawn="1"/>
          </p:nvSpPr>
          <p:spPr>
            <a:xfrm>
              <a:off x="4995672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 userDrawn="1"/>
          </p:nvSpPr>
          <p:spPr>
            <a:xfrm>
              <a:off x="5283708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 userDrawn="1"/>
          </p:nvSpPr>
          <p:spPr>
            <a:xfrm>
              <a:off x="5571744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 userDrawn="1"/>
          </p:nvSpPr>
          <p:spPr>
            <a:xfrm>
              <a:off x="4419600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4707636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4995672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5283708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 userDrawn="1"/>
          </p:nvSpPr>
          <p:spPr>
            <a:xfrm>
              <a:off x="5571744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 userDrawn="1"/>
          </p:nvSpPr>
          <p:spPr>
            <a:xfrm>
              <a:off x="4419600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椭圆 28"/>
            <p:cNvSpPr/>
            <p:nvPr userDrawn="1"/>
          </p:nvSpPr>
          <p:spPr>
            <a:xfrm>
              <a:off x="4707636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 userDrawn="1"/>
          </p:nvSpPr>
          <p:spPr>
            <a:xfrm>
              <a:off x="4995672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椭圆 30"/>
            <p:cNvSpPr/>
            <p:nvPr userDrawn="1"/>
          </p:nvSpPr>
          <p:spPr>
            <a:xfrm>
              <a:off x="5283708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 userDrawn="1"/>
          </p:nvSpPr>
          <p:spPr>
            <a:xfrm>
              <a:off x="5571744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 userDrawn="1"/>
        </p:nvGrpSpPr>
        <p:grpSpPr>
          <a:xfrm>
            <a:off x="121479" y="-1020945"/>
            <a:ext cx="1667020" cy="1667020"/>
            <a:chOff x="4419600" y="-1066800"/>
            <a:chExt cx="1258824" cy="1258824"/>
          </a:xfrm>
        </p:grpSpPr>
        <p:sp>
          <p:nvSpPr>
            <p:cNvPr id="34" name="椭圆 33"/>
            <p:cNvSpPr/>
            <p:nvPr userDrawn="1"/>
          </p:nvSpPr>
          <p:spPr>
            <a:xfrm>
              <a:off x="4419600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/>
            <p:cNvSpPr/>
            <p:nvPr userDrawn="1"/>
          </p:nvSpPr>
          <p:spPr>
            <a:xfrm>
              <a:off x="4707636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 userDrawn="1"/>
          </p:nvSpPr>
          <p:spPr>
            <a:xfrm>
              <a:off x="4995672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 userDrawn="1"/>
          </p:nvSpPr>
          <p:spPr>
            <a:xfrm>
              <a:off x="5283708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椭圆 37"/>
            <p:cNvSpPr/>
            <p:nvPr userDrawn="1"/>
          </p:nvSpPr>
          <p:spPr>
            <a:xfrm>
              <a:off x="5571744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椭圆 38"/>
            <p:cNvSpPr/>
            <p:nvPr userDrawn="1"/>
          </p:nvSpPr>
          <p:spPr>
            <a:xfrm>
              <a:off x="4419600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 userDrawn="1"/>
          </p:nvSpPr>
          <p:spPr>
            <a:xfrm>
              <a:off x="4707636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 userDrawn="1"/>
          </p:nvSpPr>
          <p:spPr>
            <a:xfrm>
              <a:off x="4995672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/>
            <p:cNvSpPr/>
            <p:nvPr userDrawn="1"/>
          </p:nvSpPr>
          <p:spPr>
            <a:xfrm>
              <a:off x="5283708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椭圆 42"/>
            <p:cNvSpPr/>
            <p:nvPr userDrawn="1"/>
          </p:nvSpPr>
          <p:spPr>
            <a:xfrm>
              <a:off x="5571744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/>
            <p:cNvSpPr/>
            <p:nvPr userDrawn="1"/>
          </p:nvSpPr>
          <p:spPr>
            <a:xfrm>
              <a:off x="4419600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 userDrawn="1"/>
          </p:nvSpPr>
          <p:spPr>
            <a:xfrm>
              <a:off x="4707636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椭圆 45"/>
            <p:cNvSpPr/>
            <p:nvPr userDrawn="1"/>
          </p:nvSpPr>
          <p:spPr>
            <a:xfrm>
              <a:off x="4995672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 userDrawn="1"/>
          </p:nvSpPr>
          <p:spPr>
            <a:xfrm>
              <a:off x="5283708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椭圆 47"/>
            <p:cNvSpPr/>
            <p:nvPr userDrawn="1"/>
          </p:nvSpPr>
          <p:spPr>
            <a:xfrm>
              <a:off x="5571744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椭圆 48"/>
            <p:cNvSpPr/>
            <p:nvPr userDrawn="1"/>
          </p:nvSpPr>
          <p:spPr>
            <a:xfrm>
              <a:off x="4419600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 userDrawn="1"/>
          </p:nvSpPr>
          <p:spPr>
            <a:xfrm>
              <a:off x="4707636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 userDrawn="1"/>
          </p:nvSpPr>
          <p:spPr>
            <a:xfrm>
              <a:off x="4995672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 userDrawn="1"/>
          </p:nvSpPr>
          <p:spPr>
            <a:xfrm>
              <a:off x="5283708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 userDrawn="1"/>
          </p:nvSpPr>
          <p:spPr>
            <a:xfrm>
              <a:off x="5571744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椭圆 53"/>
            <p:cNvSpPr/>
            <p:nvPr userDrawn="1"/>
          </p:nvSpPr>
          <p:spPr>
            <a:xfrm>
              <a:off x="4419600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椭圆 54"/>
            <p:cNvSpPr/>
            <p:nvPr userDrawn="1"/>
          </p:nvSpPr>
          <p:spPr>
            <a:xfrm>
              <a:off x="4707636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 userDrawn="1"/>
          </p:nvSpPr>
          <p:spPr>
            <a:xfrm>
              <a:off x="4995672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椭圆 56"/>
            <p:cNvSpPr/>
            <p:nvPr userDrawn="1"/>
          </p:nvSpPr>
          <p:spPr>
            <a:xfrm>
              <a:off x="5283708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椭圆 57"/>
            <p:cNvSpPr/>
            <p:nvPr userDrawn="1"/>
          </p:nvSpPr>
          <p:spPr>
            <a:xfrm>
              <a:off x="5571744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圆: 空心 60"/>
          <p:cNvSpPr/>
          <p:nvPr userDrawn="1"/>
        </p:nvSpPr>
        <p:spPr>
          <a:xfrm flipH="1">
            <a:off x="3737389" y="-950309"/>
            <a:ext cx="1669222" cy="1669222"/>
          </a:xfrm>
          <a:prstGeom prst="donut">
            <a:avLst/>
          </a:prstGeom>
          <a:solidFill>
            <a:srgbClr val="FFF1AC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 userDrawn="1"/>
        </p:nvGrpSpPr>
        <p:grpSpPr>
          <a:xfrm>
            <a:off x="428916" y="2399724"/>
            <a:ext cx="2203189" cy="2155649"/>
            <a:chOff x="428916" y="2399724"/>
            <a:chExt cx="2203189" cy="2155649"/>
          </a:xfrm>
        </p:grpSpPr>
        <p:sp>
          <p:nvSpPr>
            <p:cNvPr id="65" name="椭圆 64"/>
            <p:cNvSpPr/>
            <p:nvPr userDrawn="1"/>
          </p:nvSpPr>
          <p:spPr>
            <a:xfrm flipH="1">
              <a:off x="573552" y="2496820"/>
              <a:ext cx="2058553" cy="205855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 userDrawn="1"/>
          </p:nvSpPr>
          <p:spPr>
            <a:xfrm flipH="1">
              <a:off x="428916" y="2399724"/>
              <a:ext cx="2058553" cy="2058553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0" dirty="0">
                  <a:solidFill>
                    <a:schemeClr val="bg1"/>
                  </a:solidFill>
                  <a:latin typeface="方正正大黑简体" panose="02000000000000000000" pitchFamily="2" charset="-122"/>
                  <a:ea typeface="方正正大黑简体" panose="02000000000000000000" pitchFamily="2" charset="-122"/>
                </a:rPr>
                <a:t>目录</a:t>
              </a:r>
              <a:endParaRPr lang="zh-CN" altLang="en-US" sz="5400" b="0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" grpId="0" animBg="1"/>
      <p:bldP spid="61" grpId="0" animBg="1"/>
    </p:bldLst>
  </p:timing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圆: 空心 34"/>
          <p:cNvSpPr/>
          <p:nvPr userDrawn="1"/>
        </p:nvSpPr>
        <p:spPr>
          <a:xfrm>
            <a:off x="10369736" y="3181996"/>
            <a:ext cx="3031787" cy="3031787"/>
          </a:xfrm>
          <a:prstGeom prst="donut">
            <a:avLst>
              <a:gd name="adj" fmla="val 35254"/>
            </a:avLst>
          </a:prstGeom>
          <a:solidFill>
            <a:srgbClr val="FFF1AC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: 空心 2"/>
          <p:cNvSpPr/>
          <p:nvPr userDrawn="1"/>
        </p:nvSpPr>
        <p:spPr>
          <a:xfrm>
            <a:off x="-1000464" y="-1587883"/>
            <a:ext cx="3456022" cy="3456022"/>
          </a:xfrm>
          <a:prstGeom prst="donut">
            <a:avLst>
              <a:gd name="adj" fmla="val 21026"/>
            </a:avLst>
          </a:prstGeom>
          <a:solidFill>
            <a:srgbClr val="FFF1AC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3527460" y="1000935"/>
            <a:ext cx="5137081" cy="4856130"/>
            <a:chOff x="3884666" y="774072"/>
            <a:chExt cx="6005105" cy="5595436"/>
          </a:xfrm>
        </p:grpSpPr>
        <p:sp>
          <p:nvSpPr>
            <p:cNvPr id="22" name="矩形 21"/>
            <p:cNvSpPr/>
            <p:nvPr userDrawn="1"/>
          </p:nvSpPr>
          <p:spPr>
            <a:xfrm>
              <a:off x="4201313" y="1059652"/>
              <a:ext cx="5688458" cy="5309856"/>
            </a:xfrm>
            <a:prstGeom prst="rect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 userDrawn="1"/>
          </p:nvSpPr>
          <p:spPr>
            <a:xfrm>
              <a:off x="3884666" y="774072"/>
              <a:ext cx="5688458" cy="530985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 userDrawn="1"/>
        </p:nvGrpSpPr>
        <p:grpSpPr>
          <a:xfrm>
            <a:off x="684401" y="4777268"/>
            <a:ext cx="1601920" cy="1601920"/>
            <a:chOff x="4419600" y="-1066800"/>
            <a:chExt cx="1258824" cy="1258824"/>
          </a:xfrm>
        </p:grpSpPr>
        <p:sp>
          <p:nvSpPr>
            <p:cNvPr id="6" name="椭圆 5"/>
            <p:cNvSpPr/>
            <p:nvPr userDrawn="1"/>
          </p:nvSpPr>
          <p:spPr>
            <a:xfrm>
              <a:off x="4419600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 userDrawn="1"/>
          </p:nvSpPr>
          <p:spPr>
            <a:xfrm>
              <a:off x="4707636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椭圆 7"/>
            <p:cNvSpPr/>
            <p:nvPr userDrawn="1"/>
          </p:nvSpPr>
          <p:spPr>
            <a:xfrm>
              <a:off x="4995672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 userDrawn="1"/>
          </p:nvSpPr>
          <p:spPr>
            <a:xfrm>
              <a:off x="5283708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 userDrawn="1"/>
          </p:nvSpPr>
          <p:spPr>
            <a:xfrm>
              <a:off x="5571744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 userDrawn="1"/>
          </p:nvSpPr>
          <p:spPr>
            <a:xfrm>
              <a:off x="4419600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 userDrawn="1"/>
          </p:nvSpPr>
          <p:spPr>
            <a:xfrm>
              <a:off x="4707636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 userDrawn="1"/>
          </p:nvSpPr>
          <p:spPr>
            <a:xfrm>
              <a:off x="4995672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 userDrawn="1"/>
          </p:nvSpPr>
          <p:spPr>
            <a:xfrm>
              <a:off x="5283708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 userDrawn="1"/>
          </p:nvSpPr>
          <p:spPr>
            <a:xfrm>
              <a:off x="5571744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 userDrawn="1"/>
          </p:nvSpPr>
          <p:spPr>
            <a:xfrm>
              <a:off x="4419600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 userDrawn="1"/>
          </p:nvSpPr>
          <p:spPr>
            <a:xfrm>
              <a:off x="4707636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 userDrawn="1"/>
          </p:nvSpPr>
          <p:spPr>
            <a:xfrm>
              <a:off x="4995672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 userDrawn="1"/>
          </p:nvSpPr>
          <p:spPr>
            <a:xfrm>
              <a:off x="5283708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 userDrawn="1"/>
          </p:nvSpPr>
          <p:spPr>
            <a:xfrm>
              <a:off x="5571744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4995672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 userDrawn="1"/>
          </p:nvSpPr>
          <p:spPr>
            <a:xfrm>
              <a:off x="5283708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 userDrawn="1"/>
          </p:nvSpPr>
          <p:spPr>
            <a:xfrm>
              <a:off x="5571744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 userDrawn="1"/>
          </p:nvSpPr>
          <p:spPr>
            <a:xfrm>
              <a:off x="4707636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椭圆 30"/>
            <p:cNvSpPr/>
            <p:nvPr userDrawn="1"/>
          </p:nvSpPr>
          <p:spPr>
            <a:xfrm>
              <a:off x="4995672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 userDrawn="1"/>
          </p:nvSpPr>
          <p:spPr>
            <a:xfrm>
              <a:off x="5283708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 userDrawn="1"/>
          </p:nvSpPr>
          <p:spPr>
            <a:xfrm>
              <a:off x="5571744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椭圆 37"/>
          <p:cNvSpPr/>
          <p:nvPr userDrawn="1"/>
        </p:nvSpPr>
        <p:spPr>
          <a:xfrm flipH="1">
            <a:off x="7820122" y="1197251"/>
            <a:ext cx="369005" cy="36900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 userDrawn="1"/>
        </p:nvGrpSpPr>
        <p:grpSpPr>
          <a:xfrm flipH="1">
            <a:off x="11232356" y="0"/>
            <a:ext cx="896817" cy="1653506"/>
            <a:chOff x="4995672" y="-1066800"/>
            <a:chExt cx="682752" cy="1258824"/>
          </a:xfrm>
        </p:grpSpPr>
        <p:sp>
          <p:nvSpPr>
            <p:cNvPr id="44" name="椭圆 43"/>
            <p:cNvSpPr/>
            <p:nvPr userDrawn="1"/>
          </p:nvSpPr>
          <p:spPr>
            <a:xfrm>
              <a:off x="4995672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 userDrawn="1"/>
          </p:nvSpPr>
          <p:spPr>
            <a:xfrm>
              <a:off x="5283708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椭圆 45"/>
            <p:cNvSpPr/>
            <p:nvPr userDrawn="1"/>
          </p:nvSpPr>
          <p:spPr>
            <a:xfrm>
              <a:off x="5571744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椭圆 48"/>
            <p:cNvSpPr/>
            <p:nvPr userDrawn="1"/>
          </p:nvSpPr>
          <p:spPr>
            <a:xfrm>
              <a:off x="4995672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 userDrawn="1"/>
          </p:nvSpPr>
          <p:spPr>
            <a:xfrm>
              <a:off x="5283708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 userDrawn="1"/>
          </p:nvSpPr>
          <p:spPr>
            <a:xfrm>
              <a:off x="5571744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椭圆 53"/>
            <p:cNvSpPr/>
            <p:nvPr userDrawn="1"/>
          </p:nvSpPr>
          <p:spPr>
            <a:xfrm>
              <a:off x="4995672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椭圆 54"/>
            <p:cNvSpPr/>
            <p:nvPr userDrawn="1"/>
          </p:nvSpPr>
          <p:spPr>
            <a:xfrm>
              <a:off x="5283708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 userDrawn="1"/>
          </p:nvSpPr>
          <p:spPr>
            <a:xfrm>
              <a:off x="5571744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椭圆 56"/>
            <p:cNvSpPr/>
            <p:nvPr userDrawn="1"/>
          </p:nvSpPr>
          <p:spPr>
            <a:xfrm>
              <a:off x="4995672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椭圆 57"/>
            <p:cNvSpPr/>
            <p:nvPr userDrawn="1"/>
          </p:nvSpPr>
          <p:spPr>
            <a:xfrm>
              <a:off x="5283708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椭圆 58"/>
            <p:cNvSpPr/>
            <p:nvPr userDrawn="1"/>
          </p:nvSpPr>
          <p:spPr>
            <a:xfrm>
              <a:off x="5571744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椭圆 60"/>
            <p:cNvSpPr/>
            <p:nvPr userDrawn="1"/>
          </p:nvSpPr>
          <p:spPr>
            <a:xfrm>
              <a:off x="4995672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椭圆 61"/>
            <p:cNvSpPr/>
            <p:nvPr userDrawn="1"/>
          </p:nvSpPr>
          <p:spPr>
            <a:xfrm>
              <a:off x="5283708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椭圆 62"/>
            <p:cNvSpPr/>
            <p:nvPr userDrawn="1"/>
          </p:nvSpPr>
          <p:spPr>
            <a:xfrm>
              <a:off x="5571744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" grpId="0" animBg="1"/>
      <p:bldP spid="38" grpId="0" animBg="1"/>
    </p:bldLst>
  </p:timing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页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464457" y="384629"/>
            <a:ext cx="11263086" cy="6340021"/>
            <a:chOff x="624114" y="261257"/>
            <a:chExt cx="11263086" cy="6088743"/>
          </a:xfrm>
        </p:grpSpPr>
        <p:sp>
          <p:nvSpPr>
            <p:cNvPr id="3" name="矩形 2"/>
            <p:cNvSpPr/>
            <p:nvPr userDrawn="1"/>
          </p:nvSpPr>
          <p:spPr>
            <a:xfrm>
              <a:off x="943428" y="573314"/>
              <a:ext cx="10943772" cy="5776686"/>
            </a:xfrm>
            <a:prstGeom prst="rect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 userDrawn="1"/>
          </p:nvSpPr>
          <p:spPr>
            <a:xfrm>
              <a:off x="624114" y="261257"/>
              <a:ext cx="10943772" cy="577668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椭圆 5"/>
          <p:cNvSpPr/>
          <p:nvPr userDrawn="1"/>
        </p:nvSpPr>
        <p:spPr>
          <a:xfrm flipH="1">
            <a:off x="10654906" y="762249"/>
            <a:ext cx="339213" cy="33921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 userDrawn="1"/>
        </p:nvSpPr>
        <p:spPr>
          <a:xfrm flipH="1">
            <a:off x="10126909" y="762249"/>
            <a:ext cx="339213" cy="33921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 userDrawn="1"/>
        </p:nvSpPr>
        <p:spPr>
          <a:xfrm flipH="1">
            <a:off x="9598911" y="762249"/>
            <a:ext cx="339213" cy="33921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 userDrawn="1"/>
        </p:nvSpPr>
        <p:spPr>
          <a:xfrm flipH="1">
            <a:off x="9041065" y="762249"/>
            <a:ext cx="339213" cy="33921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469139" y="744378"/>
            <a:ext cx="246221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3200" b="0" spc="0" dirty="0">
                <a:latin typeface="汉真广标" pitchFamily="49" charset="-122"/>
                <a:ea typeface="汉真广标" pitchFamily="49" charset="-122"/>
              </a:rPr>
              <a:t>添加内页标题</a:t>
            </a:r>
            <a:endParaRPr lang="zh-CN" altLang="en-US" sz="3200" b="0" spc="0" dirty="0">
              <a:latin typeface="汉真广标" pitchFamily="49" charset="-122"/>
              <a:ea typeface="汉真广标" pitchFamily="49" charset="-122"/>
            </a:endParaRPr>
          </a:p>
        </p:txBody>
      </p:sp>
      <p:sp>
        <p:nvSpPr>
          <p:cNvPr id="10" name="椭圆 9"/>
          <p:cNvSpPr/>
          <p:nvPr userDrawn="1"/>
        </p:nvSpPr>
        <p:spPr>
          <a:xfrm flipH="1">
            <a:off x="890581" y="762249"/>
            <a:ext cx="415827" cy="41582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/>
      <p:bldP spid="10" grpId="0" animBg="1"/>
    </p:bldLst>
  </p:timing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4" Type="http://schemas.openxmlformats.org/officeDocument/2006/relationships/theme" Target="../theme/theme1.xml"/><Relationship Id="rId63" Type="http://schemas.openxmlformats.org/officeDocument/2006/relationships/image" Target="../media/image2.svg"/><Relationship Id="rId62" Type="http://schemas.openxmlformats.org/officeDocument/2006/relationships/image" Target="../media/image1.png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00">
              <a:schemeClr val="accent4">
                <a:lumMod val="40000"/>
                <a:lumOff val="60000"/>
              </a:schemeClr>
            </a:gs>
            <a:gs pos="0">
              <a:schemeClr val="accent1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 userDrawn="1"/>
        </p:nvSpPr>
        <p:spPr>
          <a:xfrm>
            <a:off x="1" y="-2977"/>
            <a:ext cx="12191998" cy="6863955"/>
          </a:xfrm>
          <a:prstGeom prst="rect">
            <a:avLst/>
          </a:prstGeom>
          <a:blipFill dpi="0" rotWithShape="1"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rcRect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</p:sldLayoutIdLst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svg"/><Relationship Id="rId7" Type="http://schemas.openxmlformats.org/officeDocument/2006/relationships/image" Target="../media/image10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4" Type="http://schemas.openxmlformats.org/officeDocument/2006/relationships/slideLayout" Target="../slideLayouts/slideLayout4.xml"/><Relationship Id="rId13" Type="http://schemas.openxmlformats.org/officeDocument/2006/relationships/image" Target="../media/image16.png"/><Relationship Id="rId12" Type="http://schemas.openxmlformats.org/officeDocument/2006/relationships/image" Target="../media/image15.svg"/><Relationship Id="rId11" Type="http://schemas.openxmlformats.org/officeDocument/2006/relationships/image" Target="../media/image14.png"/><Relationship Id="rId10" Type="http://schemas.openxmlformats.org/officeDocument/2006/relationships/image" Target="../media/image13.sv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image" Target="../media/image18.svg"/><Relationship Id="rId7" Type="http://schemas.openxmlformats.org/officeDocument/2006/relationships/image" Target="../media/image17.png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3" Type="http://schemas.openxmlformats.org/officeDocument/2006/relationships/slideLayout" Target="../slideLayouts/slideLayout4.xml"/><Relationship Id="rId22" Type="http://schemas.openxmlformats.org/officeDocument/2006/relationships/image" Target="../media/image16.png"/><Relationship Id="rId21" Type="http://schemas.openxmlformats.org/officeDocument/2006/relationships/tags" Target="../tags/tag22.xml"/><Relationship Id="rId20" Type="http://schemas.openxmlformats.org/officeDocument/2006/relationships/tags" Target="../tags/tag21.xml"/><Relationship Id="rId2" Type="http://schemas.openxmlformats.org/officeDocument/2006/relationships/tags" Target="../tags/tag11.xml"/><Relationship Id="rId19" Type="http://schemas.openxmlformats.org/officeDocument/2006/relationships/tags" Target="../tags/tag20.xml"/><Relationship Id="rId18" Type="http://schemas.openxmlformats.org/officeDocument/2006/relationships/tags" Target="../tags/tag19.xml"/><Relationship Id="rId17" Type="http://schemas.openxmlformats.org/officeDocument/2006/relationships/image" Target="../media/image22.svg"/><Relationship Id="rId16" Type="http://schemas.openxmlformats.org/officeDocument/2006/relationships/image" Target="../media/image21.png"/><Relationship Id="rId15" Type="http://schemas.openxmlformats.org/officeDocument/2006/relationships/tags" Target="../tags/tag18.xml"/><Relationship Id="rId14" Type="http://schemas.openxmlformats.org/officeDocument/2006/relationships/image" Target="../media/image11.svg"/><Relationship Id="rId13" Type="http://schemas.openxmlformats.org/officeDocument/2006/relationships/image" Target="../media/image10.png"/><Relationship Id="rId12" Type="http://schemas.openxmlformats.org/officeDocument/2006/relationships/tags" Target="../tags/tag17.xml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23.jpeg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0" Type="http://schemas.openxmlformats.org/officeDocument/2006/relationships/slideLayout" Target="../slideLayouts/slideLayout4.xml"/><Relationship Id="rId1" Type="http://schemas.openxmlformats.org/officeDocument/2006/relationships/tags" Target="../tags/tag2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4" Type="http://schemas.openxmlformats.org/officeDocument/2006/relationships/slideLayout" Target="../slideLayouts/slideLayout4.xml"/><Relationship Id="rId23" Type="http://schemas.openxmlformats.org/officeDocument/2006/relationships/image" Target="../media/image16.png"/><Relationship Id="rId22" Type="http://schemas.openxmlformats.org/officeDocument/2006/relationships/tags" Target="../tags/tag43.xml"/><Relationship Id="rId21" Type="http://schemas.openxmlformats.org/officeDocument/2006/relationships/tags" Target="../tags/tag42.xml"/><Relationship Id="rId20" Type="http://schemas.openxmlformats.org/officeDocument/2006/relationships/tags" Target="../tags/tag41.xml"/><Relationship Id="rId2" Type="http://schemas.openxmlformats.org/officeDocument/2006/relationships/tags" Target="../tags/tag31.xml"/><Relationship Id="rId19" Type="http://schemas.openxmlformats.org/officeDocument/2006/relationships/tags" Target="../tags/tag40.xml"/><Relationship Id="rId18" Type="http://schemas.openxmlformats.org/officeDocument/2006/relationships/image" Target="../media/image31.svg"/><Relationship Id="rId17" Type="http://schemas.openxmlformats.org/officeDocument/2006/relationships/image" Target="../media/image30.png"/><Relationship Id="rId16" Type="http://schemas.openxmlformats.org/officeDocument/2006/relationships/tags" Target="../tags/tag39.xml"/><Relationship Id="rId15" Type="http://schemas.openxmlformats.org/officeDocument/2006/relationships/tags" Target="../tags/tag38.xml"/><Relationship Id="rId14" Type="http://schemas.openxmlformats.org/officeDocument/2006/relationships/image" Target="../media/image29.svg"/><Relationship Id="rId13" Type="http://schemas.openxmlformats.org/officeDocument/2006/relationships/image" Target="../media/image28.png"/><Relationship Id="rId12" Type="http://schemas.openxmlformats.org/officeDocument/2006/relationships/tags" Target="../tags/tag37.xml"/><Relationship Id="rId11" Type="http://schemas.openxmlformats.org/officeDocument/2006/relationships/tags" Target="../tags/tag36.xml"/><Relationship Id="rId10" Type="http://schemas.openxmlformats.org/officeDocument/2006/relationships/image" Target="../media/image27.svg"/><Relationship Id="rId1" Type="http://schemas.openxmlformats.org/officeDocument/2006/relationships/tags" Target="../tags/tag3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16.png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image" Target="../media/image32.jpeg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: 空心 1"/>
          <p:cNvSpPr/>
          <p:nvPr/>
        </p:nvSpPr>
        <p:spPr>
          <a:xfrm flipH="1">
            <a:off x="9825360" y="-664968"/>
            <a:ext cx="2898900" cy="2898900"/>
          </a:xfrm>
          <a:prstGeom prst="donut">
            <a:avLst/>
          </a:prstGeom>
          <a:solidFill>
            <a:srgbClr val="FFF1AC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83902" y="1891247"/>
            <a:ext cx="11010237" cy="3075507"/>
            <a:chOff x="3933606" y="952131"/>
            <a:chExt cx="5786228" cy="5832646"/>
          </a:xfrm>
        </p:grpSpPr>
        <p:sp>
          <p:nvSpPr>
            <p:cNvPr id="4" name="矩形 3"/>
            <p:cNvSpPr/>
            <p:nvPr userDrawn="1"/>
          </p:nvSpPr>
          <p:spPr>
            <a:xfrm>
              <a:off x="4031376" y="1474923"/>
              <a:ext cx="5688458" cy="5309854"/>
            </a:xfrm>
            <a:prstGeom prst="rect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3933606" y="952131"/>
              <a:ext cx="5688458" cy="530985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51853" y="2579296"/>
            <a:ext cx="10672061" cy="1107766"/>
            <a:chOff x="2485699" y="1319872"/>
            <a:chExt cx="7383175" cy="1107766"/>
          </a:xfrm>
        </p:grpSpPr>
        <p:sp>
          <p:nvSpPr>
            <p:cNvPr id="8" name="文本框 7"/>
            <p:cNvSpPr txBox="1"/>
            <p:nvPr/>
          </p:nvSpPr>
          <p:spPr>
            <a:xfrm>
              <a:off x="2533495" y="1319872"/>
              <a:ext cx="7335379" cy="11074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228600" indent="-22860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0" sz="9600" b="1" i="0" u="none" strike="noStrike" cap="none" spc="600" normalizeH="0" baseline="0">
                  <a:ln w="635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76200" dist="762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思源黑体 CN" panose="020B0500000000000000" charset="-122"/>
                  <a:ea typeface="思源黑体 CN" panose="020B0500000000000000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72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方正正大黑简体" panose="02000000000000000000" pitchFamily="2" charset="-122"/>
                  <a:ea typeface="方正正大黑简体" panose="02000000000000000000" pitchFamily="2" charset="-122"/>
                </a:rPr>
                <a:t>BQG450/0.2气动隔膜泵</a:t>
              </a:r>
              <a:endParaRPr lang="zh-CN" altLang="en-US" sz="72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方正正大黑简体" panose="02000000000000000000" pitchFamily="2" charset="-122"/>
                <a:ea typeface="方正正大黑简体" panose="02000000000000000000" pitchFamily="2" charset="-122"/>
              </a:endParaRPr>
            </a:p>
          </p:txBody>
        </p:sp>
        <p:sp>
          <p:nvSpPr>
            <p:cNvPr id="9" name="文本框 8"/>
            <p:cNvSpPr txBox="1"/>
            <p:nvPr userDrawn="1"/>
          </p:nvSpPr>
          <p:spPr>
            <a:xfrm>
              <a:off x="2485699" y="1320198"/>
              <a:ext cx="7335379" cy="11074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228600" indent="-22860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0" sz="9600" b="1" i="0" u="none" strike="noStrike" cap="none" spc="600" normalizeH="0" baseline="0">
                  <a:ln w="635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76200" dist="762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思源黑体 CN" panose="020B0500000000000000" charset="-122"/>
                  <a:ea typeface="思源黑体 CN" panose="020B0500000000000000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7200" b="0">
                  <a:solidFill>
                    <a:srgbClr val="FFF1AC"/>
                  </a:solidFill>
                  <a:effectLst/>
                  <a:latin typeface="方正正大黑简体" panose="02000000000000000000" pitchFamily="2" charset="-122"/>
                  <a:ea typeface="方正正大黑简体" panose="02000000000000000000" pitchFamily="2" charset="-122"/>
                </a:rPr>
                <a:t>BQG450/0.2</a:t>
              </a:r>
              <a:r>
                <a:rPr lang="zh-CN" altLang="en-US" sz="7200" b="0">
                  <a:solidFill>
                    <a:schemeClr val="accent4"/>
                  </a:solidFill>
                  <a:effectLst/>
                  <a:latin typeface="方正正大黑简体" panose="02000000000000000000" pitchFamily="2" charset="-122"/>
                  <a:ea typeface="方正正大黑简体" panose="02000000000000000000" pitchFamily="2" charset="-122"/>
                </a:rPr>
                <a:t>气动隔膜泵</a:t>
              </a:r>
              <a:endParaRPr lang="zh-CN" altLang="en-US" sz="7200" b="0">
                <a:solidFill>
                  <a:schemeClr val="accent4"/>
                </a:solidFill>
                <a:effectLst/>
                <a:latin typeface="方正正大黑简体" panose="02000000000000000000" pitchFamily="2" charset="-122"/>
                <a:ea typeface="方正正大黑简体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flipH="1">
            <a:off x="3509318" y="885284"/>
            <a:ext cx="5400162" cy="852128"/>
            <a:chOff x="3464871" y="1154734"/>
            <a:chExt cx="5173361" cy="852128"/>
          </a:xfrm>
        </p:grpSpPr>
        <p:grpSp>
          <p:nvGrpSpPr>
            <p:cNvPr id="11" name="组合 10"/>
            <p:cNvGrpSpPr/>
            <p:nvPr userDrawn="1"/>
          </p:nvGrpSpPr>
          <p:grpSpPr>
            <a:xfrm>
              <a:off x="3549744" y="1154734"/>
              <a:ext cx="5088488" cy="852128"/>
              <a:chOff x="3938628" y="1269704"/>
              <a:chExt cx="4322112" cy="531664"/>
            </a:xfrm>
          </p:grpSpPr>
          <p:sp>
            <p:nvSpPr>
              <p:cNvPr id="13" name="矩形: 圆角 12"/>
              <p:cNvSpPr/>
              <p:nvPr userDrawn="1"/>
            </p:nvSpPr>
            <p:spPr>
              <a:xfrm>
                <a:off x="3938628" y="1361396"/>
                <a:ext cx="4213002" cy="439972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矩形: 圆角 13"/>
              <p:cNvSpPr/>
              <p:nvPr userDrawn="1"/>
            </p:nvSpPr>
            <p:spPr>
              <a:xfrm>
                <a:off x="4047738" y="1269704"/>
                <a:ext cx="4213002" cy="439972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3464871" y="1368818"/>
              <a:ext cx="5173359" cy="2768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228600" indent="-22860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0" sz="3200" b="0" i="0" u="none" strike="noStrike" kern="2000" cap="none" spc="84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76200" dist="762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思源黑体 CN" panose="020B0500000000000000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sz="1800" b="1" dirty="0">
                  <a:solidFill>
                    <a:schemeClr val="bg1"/>
                  </a:solidFill>
                  <a:effectLst/>
                  <a:ea typeface="微软雅黑" panose="020B0503020204020204" pitchFamily="34" charset="-122"/>
                </a:rPr>
                <a:t>kuangan002</a:t>
              </a:r>
              <a:endParaRPr lang="en-US" sz="1800" b="1" dirty="0">
                <a:solidFill>
                  <a:schemeClr val="bg1"/>
                </a:solidFill>
                <a:effectLst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 flipH="1">
            <a:off x="954528" y="4253971"/>
            <a:ext cx="248710" cy="2487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0701" y="1422357"/>
            <a:ext cx="886721" cy="886721"/>
            <a:chOff x="4419600" y="-1066800"/>
            <a:chExt cx="1258824" cy="1258824"/>
          </a:xfrm>
        </p:grpSpPr>
        <p:sp>
          <p:nvSpPr>
            <p:cNvPr id="17" name="椭圆 16"/>
            <p:cNvSpPr/>
            <p:nvPr userDrawn="1"/>
          </p:nvSpPr>
          <p:spPr>
            <a:xfrm>
              <a:off x="4419600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 userDrawn="1"/>
          </p:nvSpPr>
          <p:spPr>
            <a:xfrm>
              <a:off x="4707636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 userDrawn="1"/>
          </p:nvSpPr>
          <p:spPr>
            <a:xfrm>
              <a:off x="4995672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 userDrawn="1"/>
          </p:nvSpPr>
          <p:spPr>
            <a:xfrm>
              <a:off x="5283708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 userDrawn="1"/>
          </p:nvSpPr>
          <p:spPr>
            <a:xfrm>
              <a:off x="5571744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 userDrawn="1"/>
          </p:nvSpPr>
          <p:spPr>
            <a:xfrm>
              <a:off x="4419600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 userDrawn="1"/>
          </p:nvSpPr>
          <p:spPr>
            <a:xfrm>
              <a:off x="4707636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4995672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5283708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5571744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 userDrawn="1"/>
          </p:nvSpPr>
          <p:spPr>
            <a:xfrm>
              <a:off x="4419600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 userDrawn="1"/>
          </p:nvSpPr>
          <p:spPr>
            <a:xfrm>
              <a:off x="4707636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椭圆 28"/>
            <p:cNvSpPr/>
            <p:nvPr userDrawn="1"/>
          </p:nvSpPr>
          <p:spPr>
            <a:xfrm>
              <a:off x="4995672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 userDrawn="1"/>
          </p:nvSpPr>
          <p:spPr>
            <a:xfrm>
              <a:off x="5283708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椭圆 30"/>
            <p:cNvSpPr/>
            <p:nvPr userDrawn="1"/>
          </p:nvSpPr>
          <p:spPr>
            <a:xfrm>
              <a:off x="5571744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 userDrawn="1"/>
          </p:nvSpPr>
          <p:spPr>
            <a:xfrm>
              <a:off x="4419600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 userDrawn="1"/>
          </p:nvSpPr>
          <p:spPr>
            <a:xfrm>
              <a:off x="4707636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椭圆 33"/>
            <p:cNvSpPr/>
            <p:nvPr userDrawn="1"/>
          </p:nvSpPr>
          <p:spPr>
            <a:xfrm>
              <a:off x="4995672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/>
            <p:cNvSpPr/>
            <p:nvPr userDrawn="1"/>
          </p:nvSpPr>
          <p:spPr>
            <a:xfrm>
              <a:off x="5283708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 userDrawn="1"/>
          </p:nvSpPr>
          <p:spPr>
            <a:xfrm>
              <a:off x="5571744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 userDrawn="1"/>
          </p:nvSpPr>
          <p:spPr>
            <a:xfrm>
              <a:off x="4419600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椭圆 37"/>
            <p:cNvSpPr/>
            <p:nvPr userDrawn="1"/>
          </p:nvSpPr>
          <p:spPr>
            <a:xfrm>
              <a:off x="4707636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椭圆 38"/>
            <p:cNvSpPr/>
            <p:nvPr userDrawn="1"/>
          </p:nvSpPr>
          <p:spPr>
            <a:xfrm>
              <a:off x="4995672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 userDrawn="1"/>
          </p:nvSpPr>
          <p:spPr>
            <a:xfrm>
              <a:off x="5283708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 userDrawn="1"/>
          </p:nvSpPr>
          <p:spPr>
            <a:xfrm>
              <a:off x="5571744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425649" y="5267550"/>
            <a:ext cx="1082450" cy="1082450"/>
            <a:chOff x="4419600" y="-1066800"/>
            <a:chExt cx="1258824" cy="1258824"/>
          </a:xfrm>
        </p:grpSpPr>
        <p:sp>
          <p:nvSpPr>
            <p:cNvPr id="43" name="椭圆 42"/>
            <p:cNvSpPr/>
            <p:nvPr userDrawn="1"/>
          </p:nvSpPr>
          <p:spPr>
            <a:xfrm>
              <a:off x="4419600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/>
            <p:cNvSpPr/>
            <p:nvPr userDrawn="1"/>
          </p:nvSpPr>
          <p:spPr>
            <a:xfrm>
              <a:off x="4707636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 userDrawn="1"/>
          </p:nvSpPr>
          <p:spPr>
            <a:xfrm>
              <a:off x="4995672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椭圆 45"/>
            <p:cNvSpPr/>
            <p:nvPr userDrawn="1"/>
          </p:nvSpPr>
          <p:spPr>
            <a:xfrm>
              <a:off x="5283708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 userDrawn="1"/>
          </p:nvSpPr>
          <p:spPr>
            <a:xfrm>
              <a:off x="5571744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椭圆 47"/>
            <p:cNvSpPr/>
            <p:nvPr userDrawn="1"/>
          </p:nvSpPr>
          <p:spPr>
            <a:xfrm>
              <a:off x="4419600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椭圆 48"/>
            <p:cNvSpPr/>
            <p:nvPr userDrawn="1"/>
          </p:nvSpPr>
          <p:spPr>
            <a:xfrm>
              <a:off x="4707636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 userDrawn="1"/>
          </p:nvSpPr>
          <p:spPr>
            <a:xfrm>
              <a:off x="4995672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 userDrawn="1"/>
          </p:nvSpPr>
          <p:spPr>
            <a:xfrm>
              <a:off x="5283708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 userDrawn="1"/>
          </p:nvSpPr>
          <p:spPr>
            <a:xfrm>
              <a:off x="5571744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 userDrawn="1"/>
          </p:nvSpPr>
          <p:spPr>
            <a:xfrm>
              <a:off x="4419600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椭圆 53"/>
            <p:cNvSpPr/>
            <p:nvPr userDrawn="1"/>
          </p:nvSpPr>
          <p:spPr>
            <a:xfrm>
              <a:off x="4707636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椭圆 54"/>
            <p:cNvSpPr/>
            <p:nvPr userDrawn="1"/>
          </p:nvSpPr>
          <p:spPr>
            <a:xfrm>
              <a:off x="4995672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 userDrawn="1"/>
          </p:nvSpPr>
          <p:spPr>
            <a:xfrm>
              <a:off x="5283708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椭圆 56"/>
            <p:cNvSpPr/>
            <p:nvPr userDrawn="1"/>
          </p:nvSpPr>
          <p:spPr>
            <a:xfrm>
              <a:off x="5571744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椭圆 57"/>
            <p:cNvSpPr/>
            <p:nvPr userDrawn="1"/>
          </p:nvSpPr>
          <p:spPr>
            <a:xfrm>
              <a:off x="4419600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椭圆 58"/>
            <p:cNvSpPr/>
            <p:nvPr userDrawn="1"/>
          </p:nvSpPr>
          <p:spPr>
            <a:xfrm>
              <a:off x="4707636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椭圆 59"/>
            <p:cNvSpPr/>
            <p:nvPr userDrawn="1"/>
          </p:nvSpPr>
          <p:spPr>
            <a:xfrm>
              <a:off x="4995672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椭圆 60"/>
            <p:cNvSpPr/>
            <p:nvPr userDrawn="1"/>
          </p:nvSpPr>
          <p:spPr>
            <a:xfrm>
              <a:off x="5283708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椭圆 61"/>
            <p:cNvSpPr/>
            <p:nvPr userDrawn="1"/>
          </p:nvSpPr>
          <p:spPr>
            <a:xfrm>
              <a:off x="5571744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椭圆 62"/>
            <p:cNvSpPr/>
            <p:nvPr userDrawn="1"/>
          </p:nvSpPr>
          <p:spPr>
            <a:xfrm>
              <a:off x="4419600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椭圆 63"/>
            <p:cNvSpPr/>
            <p:nvPr userDrawn="1"/>
          </p:nvSpPr>
          <p:spPr>
            <a:xfrm>
              <a:off x="4707636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椭圆 64"/>
            <p:cNvSpPr/>
            <p:nvPr userDrawn="1"/>
          </p:nvSpPr>
          <p:spPr>
            <a:xfrm>
              <a:off x="4995672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椭圆 65"/>
            <p:cNvSpPr/>
            <p:nvPr userDrawn="1"/>
          </p:nvSpPr>
          <p:spPr>
            <a:xfrm>
              <a:off x="5283708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椭圆 66"/>
            <p:cNvSpPr/>
            <p:nvPr userDrawn="1"/>
          </p:nvSpPr>
          <p:spPr>
            <a:xfrm>
              <a:off x="5571744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9134924" y="5267550"/>
            <a:ext cx="1082450" cy="1082450"/>
            <a:chOff x="4419600" y="-1066800"/>
            <a:chExt cx="1258824" cy="1258824"/>
          </a:xfrm>
        </p:grpSpPr>
        <p:sp>
          <p:nvSpPr>
            <p:cNvPr id="69" name="椭圆 68"/>
            <p:cNvSpPr/>
            <p:nvPr userDrawn="1"/>
          </p:nvSpPr>
          <p:spPr>
            <a:xfrm>
              <a:off x="4419600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椭圆 69"/>
            <p:cNvSpPr/>
            <p:nvPr userDrawn="1"/>
          </p:nvSpPr>
          <p:spPr>
            <a:xfrm>
              <a:off x="4707636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/>
            <p:cNvSpPr/>
            <p:nvPr userDrawn="1"/>
          </p:nvSpPr>
          <p:spPr>
            <a:xfrm>
              <a:off x="4995672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椭圆 71"/>
            <p:cNvSpPr/>
            <p:nvPr userDrawn="1"/>
          </p:nvSpPr>
          <p:spPr>
            <a:xfrm>
              <a:off x="5283708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椭圆 72"/>
            <p:cNvSpPr/>
            <p:nvPr userDrawn="1"/>
          </p:nvSpPr>
          <p:spPr>
            <a:xfrm>
              <a:off x="5571744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椭圆 73"/>
            <p:cNvSpPr/>
            <p:nvPr userDrawn="1"/>
          </p:nvSpPr>
          <p:spPr>
            <a:xfrm>
              <a:off x="4419600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椭圆 74"/>
            <p:cNvSpPr/>
            <p:nvPr userDrawn="1"/>
          </p:nvSpPr>
          <p:spPr>
            <a:xfrm>
              <a:off x="4707636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椭圆 75"/>
            <p:cNvSpPr/>
            <p:nvPr userDrawn="1"/>
          </p:nvSpPr>
          <p:spPr>
            <a:xfrm>
              <a:off x="4995672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椭圆 76"/>
            <p:cNvSpPr/>
            <p:nvPr userDrawn="1"/>
          </p:nvSpPr>
          <p:spPr>
            <a:xfrm>
              <a:off x="5283708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椭圆 77"/>
            <p:cNvSpPr/>
            <p:nvPr userDrawn="1"/>
          </p:nvSpPr>
          <p:spPr>
            <a:xfrm>
              <a:off x="5571744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椭圆 78"/>
            <p:cNvSpPr/>
            <p:nvPr userDrawn="1"/>
          </p:nvSpPr>
          <p:spPr>
            <a:xfrm>
              <a:off x="4419600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椭圆 79"/>
            <p:cNvSpPr/>
            <p:nvPr userDrawn="1"/>
          </p:nvSpPr>
          <p:spPr>
            <a:xfrm>
              <a:off x="4707636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椭圆 80"/>
            <p:cNvSpPr/>
            <p:nvPr userDrawn="1"/>
          </p:nvSpPr>
          <p:spPr>
            <a:xfrm>
              <a:off x="4995672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椭圆 81"/>
            <p:cNvSpPr/>
            <p:nvPr userDrawn="1"/>
          </p:nvSpPr>
          <p:spPr>
            <a:xfrm>
              <a:off x="5283708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椭圆 82"/>
            <p:cNvSpPr/>
            <p:nvPr userDrawn="1"/>
          </p:nvSpPr>
          <p:spPr>
            <a:xfrm>
              <a:off x="5571744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椭圆 83"/>
            <p:cNvSpPr/>
            <p:nvPr userDrawn="1"/>
          </p:nvSpPr>
          <p:spPr>
            <a:xfrm>
              <a:off x="4419600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椭圆 84"/>
            <p:cNvSpPr/>
            <p:nvPr userDrawn="1"/>
          </p:nvSpPr>
          <p:spPr>
            <a:xfrm>
              <a:off x="4707636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椭圆 85"/>
            <p:cNvSpPr/>
            <p:nvPr userDrawn="1"/>
          </p:nvSpPr>
          <p:spPr>
            <a:xfrm>
              <a:off x="4995672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椭圆 86"/>
            <p:cNvSpPr/>
            <p:nvPr userDrawn="1"/>
          </p:nvSpPr>
          <p:spPr>
            <a:xfrm>
              <a:off x="5283708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椭圆 87"/>
            <p:cNvSpPr/>
            <p:nvPr userDrawn="1"/>
          </p:nvSpPr>
          <p:spPr>
            <a:xfrm>
              <a:off x="5571744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椭圆 88"/>
            <p:cNvSpPr/>
            <p:nvPr userDrawn="1"/>
          </p:nvSpPr>
          <p:spPr>
            <a:xfrm>
              <a:off x="4419600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椭圆 89"/>
            <p:cNvSpPr/>
            <p:nvPr userDrawn="1"/>
          </p:nvSpPr>
          <p:spPr>
            <a:xfrm>
              <a:off x="4707636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椭圆 90"/>
            <p:cNvSpPr/>
            <p:nvPr userDrawn="1"/>
          </p:nvSpPr>
          <p:spPr>
            <a:xfrm>
              <a:off x="4995672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椭圆 91"/>
            <p:cNvSpPr/>
            <p:nvPr userDrawn="1"/>
          </p:nvSpPr>
          <p:spPr>
            <a:xfrm>
              <a:off x="5283708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椭圆 92"/>
            <p:cNvSpPr/>
            <p:nvPr userDrawn="1"/>
          </p:nvSpPr>
          <p:spPr>
            <a:xfrm>
              <a:off x="5571744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4" name="椭圆 93"/>
          <p:cNvSpPr/>
          <p:nvPr/>
        </p:nvSpPr>
        <p:spPr>
          <a:xfrm flipH="1">
            <a:off x="1347905" y="4263670"/>
            <a:ext cx="248710" cy="2487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椭圆 94"/>
          <p:cNvSpPr/>
          <p:nvPr/>
        </p:nvSpPr>
        <p:spPr>
          <a:xfrm flipH="1">
            <a:off x="1764018" y="4253971"/>
            <a:ext cx="248710" cy="2487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4753312" y="5166220"/>
            <a:ext cx="2402481" cy="608456"/>
            <a:chOff x="4753312" y="5166220"/>
            <a:chExt cx="2402481" cy="608456"/>
          </a:xfrm>
        </p:grpSpPr>
        <p:sp>
          <p:nvSpPr>
            <p:cNvPr id="97" name="矩形: 圆角 96"/>
            <p:cNvSpPr/>
            <p:nvPr/>
          </p:nvSpPr>
          <p:spPr>
            <a:xfrm>
              <a:off x="4863075" y="5296579"/>
              <a:ext cx="2292718" cy="47809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en-US" altLang="zh-CN" sz="14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4753312" y="5166220"/>
              <a:ext cx="2292718" cy="478097"/>
              <a:chOff x="4660471" y="5305555"/>
              <a:chExt cx="2852794" cy="478097"/>
            </a:xfrm>
          </p:grpSpPr>
          <p:sp>
            <p:nvSpPr>
              <p:cNvPr id="99" name="矩形: 圆角 98"/>
              <p:cNvSpPr/>
              <p:nvPr/>
            </p:nvSpPr>
            <p:spPr>
              <a:xfrm>
                <a:off x="4660471" y="5305555"/>
                <a:ext cx="2852794" cy="478097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altLang="zh-CN" sz="14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0" name="文本框 99"/>
              <p:cNvSpPr txBox="1"/>
              <p:nvPr/>
            </p:nvSpPr>
            <p:spPr>
              <a:xfrm>
                <a:off x="4660471" y="5359937"/>
                <a:ext cx="2852794" cy="369332"/>
              </a:xfrm>
              <a:prstGeom prst="rect">
                <a:avLst/>
              </a:prstGeom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indent="0" algn="ctr">
                  <a:lnSpc>
                    <a:spcPct val="10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600" b="1" spc="600">
                    <a:solidFill>
                      <a:schemeClr val="bg1"/>
                    </a:solidFill>
                    <a:latin typeface="+mn-ea"/>
                  </a:defRPr>
                </a:lvl1pPr>
                <a:lvl2pPr marL="685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/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/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9pPr>
              </a:lstStyle>
              <a:p>
                <a:endPara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1" name="圆: 空心 100"/>
          <p:cNvSpPr/>
          <p:nvPr/>
        </p:nvSpPr>
        <p:spPr>
          <a:xfrm>
            <a:off x="511168" y="5515229"/>
            <a:ext cx="3113610" cy="3113610"/>
          </a:xfrm>
          <a:prstGeom prst="donut">
            <a:avLst>
              <a:gd name="adj" fmla="val 25709"/>
            </a:avLst>
          </a:prstGeom>
          <a:solidFill>
            <a:srgbClr val="FFF1AC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94" grpId="0" animBg="1"/>
      <p:bldP spid="95" grpId="0" animBg="1"/>
      <p:bldP spid="10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>
            <p:custDataLst>
              <p:tags r:id="rId1"/>
            </p:custDataLst>
          </p:nvPr>
        </p:nvGrpSpPr>
        <p:grpSpPr>
          <a:xfrm>
            <a:off x="3825977" y="2276556"/>
            <a:ext cx="7439865" cy="2190500"/>
            <a:chOff x="3142300" y="2118917"/>
            <a:chExt cx="7439865" cy="2190500"/>
          </a:xfrm>
        </p:grpSpPr>
        <p:sp>
          <p:nvSpPr>
            <p:cNvPr id="6" name="文本框 16"/>
            <p:cNvSpPr txBox="1"/>
            <p:nvPr>
              <p:custDataLst>
                <p:tags r:id="rId2"/>
              </p:custDataLst>
            </p:nvPr>
          </p:nvSpPr>
          <p:spPr>
            <a:xfrm>
              <a:off x="3833815" y="2119552"/>
              <a:ext cx="2908935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BQG450/0.2气动隔膜泵介绍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文本框 18"/>
            <p:cNvSpPr txBox="1"/>
            <p:nvPr>
              <p:custDataLst>
                <p:tags r:id="rId3"/>
              </p:custDataLst>
            </p:nvPr>
          </p:nvSpPr>
          <p:spPr>
            <a:xfrm>
              <a:off x="3142300" y="2119322"/>
              <a:ext cx="7568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文本框 20"/>
            <p:cNvSpPr txBox="1"/>
            <p:nvPr>
              <p:custDataLst>
                <p:tags r:id="rId4"/>
              </p:custDataLst>
            </p:nvPr>
          </p:nvSpPr>
          <p:spPr>
            <a:xfrm>
              <a:off x="7557564" y="2118917"/>
              <a:ext cx="3024601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BQG450/0.2气动隔膜泵工作环境条件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文本框 22"/>
            <p:cNvSpPr txBox="1"/>
            <p:nvPr>
              <p:custDataLst>
                <p:tags r:id="rId5"/>
              </p:custDataLst>
            </p:nvPr>
          </p:nvSpPr>
          <p:spPr>
            <a:xfrm>
              <a:off x="6865822" y="2118917"/>
              <a:ext cx="7568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文本框 24"/>
            <p:cNvSpPr txBox="1"/>
            <p:nvPr>
              <p:custDataLst>
                <p:tags r:id="rId6"/>
              </p:custDataLst>
            </p:nvPr>
          </p:nvSpPr>
          <p:spPr>
            <a:xfrm>
              <a:off x="3834042" y="3602662"/>
              <a:ext cx="3026260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BQG450/0.2气动隔膜泵技术参数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26"/>
            <p:cNvSpPr txBox="1"/>
            <p:nvPr>
              <p:custDataLst>
                <p:tags r:id="rId7"/>
              </p:custDataLst>
            </p:nvPr>
          </p:nvSpPr>
          <p:spPr>
            <a:xfrm>
              <a:off x="3142300" y="3602662"/>
              <a:ext cx="7568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文本框 28"/>
            <p:cNvSpPr txBox="1"/>
            <p:nvPr>
              <p:custDataLst>
                <p:tags r:id="rId8"/>
              </p:custDataLst>
            </p:nvPr>
          </p:nvSpPr>
          <p:spPr>
            <a:xfrm>
              <a:off x="7557455" y="3602277"/>
              <a:ext cx="3023870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BQG450/0.2气动隔膜泵工作原理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文本框 30"/>
            <p:cNvSpPr txBox="1"/>
            <p:nvPr>
              <p:custDataLst>
                <p:tags r:id="rId9"/>
              </p:custDataLst>
            </p:nvPr>
          </p:nvSpPr>
          <p:spPr>
            <a:xfrm>
              <a:off x="6865822" y="3602257"/>
              <a:ext cx="7568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9" name="TextBox 4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隔膜泵 (4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0950" y="1217295"/>
            <a:ext cx="4378960" cy="4145915"/>
          </a:xfrm>
          <a:prstGeom prst="snip1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87138" y="2692193"/>
            <a:ext cx="9217724" cy="1836624"/>
            <a:chOff x="1487138" y="2692193"/>
            <a:chExt cx="9217724" cy="1836624"/>
          </a:xfrm>
        </p:grpSpPr>
        <p:grpSp>
          <p:nvGrpSpPr>
            <p:cNvPr id="3" name="组合 2"/>
            <p:cNvGrpSpPr/>
            <p:nvPr/>
          </p:nvGrpSpPr>
          <p:grpSpPr>
            <a:xfrm>
              <a:off x="1487138" y="2692193"/>
              <a:ext cx="3208622" cy="1836624"/>
              <a:chOff x="1774398" y="2709000"/>
              <a:chExt cx="3208622" cy="1836624"/>
            </a:xfrm>
          </p:grpSpPr>
          <p:sp>
            <p:nvSpPr>
              <p:cNvPr id="6" name="矩形: 圆角 5"/>
              <p:cNvSpPr/>
              <p:nvPr/>
            </p:nvSpPr>
            <p:spPr>
              <a:xfrm>
                <a:off x="4263020" y="3825624"/>
                <a:ext cx="720000" cy="720000"/>
              </a:xfrm>
              <a:prstGeom prst="roundRect">
                <a:avLst/>
              </a:prstGeom>
              <a:solidFill>
                <a:schemeClr val="accent4"/>
              </a:solidFill>
              <a:ln w="190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>
                  <a:lnSpc>
                    <a:spcPct val="150000"/>
                  </a:lnSpc>
                </a:pPr>
                <a:endParaRPr lang="zh-CN" altLang="en-US" sz="20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矩形: 圆角 6"/>
              <p:cNvSpPr/>
              <p:nvPr/>
            </p:nvSpPr>
            <p:spPr>
              <a:xfrm>
                <a:off x="3016156" y="3825623"/>
                <a:ext cx="720000" cy="720000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90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>
                  <a:lnSpc>
                    <a:spcPct val="150000"/>
                  </a:lnSpc>
                </a:pPr>
                <a:endParaRPr lang="zh-CN" altLang="en-US" sz="20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矩形: 圆角 7"/>
              <p:cNvSpPr/>
              <p:nvPr/>
            </p:nvSpPr>
            <p:spPr>
              <a:xfrm>
                <a:off x="1774398" y="3825623"/>
                <a:ext cx="720000" cy="720000"/>
              </a:xfrm>
              <a:prstGeom prst="roundRect">
                <a:avLst/>
              </a:prstGeom>
              <a:solidFill>
                <a:schemeClr val="accent4"/>
              </a:solidFill>
              <a:ln w="190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>
                  <a:lnSpc>
                    <a:spcPct val="150000"/>
                  </a:lnSpc>
                </a:pPr>
                <a:endParaRPr lang="zh-CN" altLang="en-US" sz="20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" name="矩形: 圆角 8"/>
              <p:cNvSpPr/>
              <p:nvPr/>
            </p:nvSpPr>
            <p:spPr>
              <a:xfrm>
                <a:off x="1774398" y="2709000"/>
                <a:ext cx="720000" cy="720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90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>
                  <a:lnSpc>
                    <a:spcPct val="150000"/>
                  </a:lnSpc>
                </a:pPr>
                <a:endParaRPr lang="zh-CN" altLang="en-US" sz="20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" name="矩形: 圆角 9"/>
              <p:cNvSpPr/>
              <p:nvPr/>
            </p:nvSpPr>
            <p:spPr>
              <a:xfrm>
                <a:off x="3016156" y="2709000"/>
                <a:ext cx="720000" cy="720000"/>
              </a:xfrm>
              <a:prstGeom prst="roundRect">
                <a:avLst/>
              </a:prstGeom>
              <a:solidFill>
                <a:schemeClr val="accent4"/>
              </a:solidFill>
              <a:ln w="190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>
                  <a:lnSpc>
                    <a:spcPct val="150000"/>
                  </a:lnSpc>
                </a:pPr>
                <a:endParaRPr lang="zh-CN" altLang="en-US" sz="20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矩形: 圆角 10"/>
              <p:cNvSpPr/>
              <p:nvPr/>
            </p:nvSpPr>
            <p:spPr>
              <a:xfrm>
                <a:off x="4263020" y="2709002"/>
                <a:ext cx="720000" cy="720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90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>
                  <a:lnSpc>
                    <a:spcPct val="150000"/>
                  </a:lnSpc>
                </a:pPr>
                <a:endParaRPr lang="zh-CN" altLang="en-US" sz="20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2" name="图形 11" descr="研究"/>
              <p:cNvPicPr>
                <a:picLocks noChangeAspect="1"/>
              </p:cNvPicPr>
              <p:nvPr/>
            </p:nvPicPr>
            <p:blipFill>
              <a:blip r:embed="rId1" cstate="screen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1878047" y="4028945"/>
                <a:ext cx="454052" cy="454052"/>
              </a:xfrm>
              <a:prstGeom prst="rect">
                <a:avLst/>
              </a:prstGeom>
            </p:spPr>
          </p:pic>
          <p:pic>
            <p:nvPicPr>
              <p:cNvPr id="13" name="图形 12" descr="带齿轮的头部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892907" y="2853974"/>
                <a:ext cx="454052" cy="454052"/>
              </a:xfrm>
              <a:prstGeom prst="rect">
                <a:avLst/>
              </a:prstGeom>
            </p:spPr>
          </p:pic>
          <p:pic>
            <p:nvPicPr>
              <p:cNvPr id="14" name="图形 13" descr="齿轮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95994" y="3958597"/>
                <a:ext cx="454052" cy="454052"/>
              </a:xfrm>
              <a:prstGeom prst="rect">
                <a:avLst/>
              </a:prstGeom>
            </p:spPr>
          </p:pic>
          <p:pic>
            <p:nvPicPr>
              <p:cNvPr id="15" name="图形 14" descr="秒表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162938" y="2814409"/>
                <a:ext cx="454052" cy="454052"/>
              </a:xfrm>
              <a:prstGeom prst="rect">
                <a:avLst/>
              </a:prstGeom>
            </p:spPr>
          </p:pic>
          <p:pic>
            <p:nvPicPr>
              <p:cNvPr id="16" name="图形 15" descr="显微镜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4342004" y="2841974"/>
                <a:ext cx="454052" cy="454052"/>
              </a:xfrm>
              <a:prstGeom prst="rect">
                <a:avLst/>
              </a:prstGeom>
            </p:spPr>
          </p:pic>
          <p:pic>
            <p:nvPicPr>
              <p:cNvPr id="17" name="图形 16" descr="太阳系"/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3138402" y="3958597"/>
                <a:ext cx="454052" cy="454052"/>
              </a:xfrm>
              <a:prstGeom prst="rect">
                <a:avLst/>
              </a:prstGeom>
            </p:spPr>
          </p:pic>
        </p:grpSp>
        <p:sp>
          <p:nvSpPr>
            <p:cNvPr id="5" name="文本框 4"/>
            <p:cNvSpPr txBox="1"/>
            <p:nvPr/>
          </p:nvSpPr>
          <p:spPr>
            <a:xfrm>
              <a:off x="5576018" y="2900416"/>
              <a:ext cx="5128844" cy="124650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BQG450/0.2气动隔膜泵应用于煤矿井下排送清水，或含有固体颗粒杂质（体积浓度小于2%）的污水，亦可适用于非煤矿山，输送介质类似的其他场合。</a:t>
              </a:r>
              <a:endParaRPr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56360" y="627380"/>
            <a:ext cx="4667250" cy="78105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487170" y="760095"/>
            <a:ext cx="5076190" cy="4305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 fontAlgn="auto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BQG450/0.2气动隔膜泵介绍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929805" y="2461312"/>
            <a:ext cx="10006634" cy="3327691"/>
            <a:chOff x="929805" y="2461312"/>
            <a:chExt cx="10006634" cy="3327691"/>
          </a:xfrm>
        </p:grpSpPr>
        <p:grpSp>
          <p:nvGrpSpPr>
            <p:cNvPr id="3" name="组合 2"/>
            <p:cNvGrpSpPr/>
            <p:nvPr/>
          </p:nvGrpSpPr>
          <p:grpSpPr>
            <a:xfrm>
              <a:off x="4860604" y="2624512"/>
              <a:ext cx="2458092" cy="2332877"/>
              <a:chOff x="4665365" y="2312217"/>
              <a:chExt cx="2848570" cy="2703464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4665365" y="2312217"/>
                <a:ext cx="2848570" cy="2703464"/>
                <a:chOff x="4204325" y="1795456"/>
                <a:chExt cx="3798093" cy="3604618"/>
              </a:xfrm>
            </p:grpSpPr>
            <p:sp>
              <p:nvSpPr>
                <p:cNvPr id="21" name="泪滴形 20"/>
                <p:cNvSpPr/>
                <p:nvPr>
                  <p:custDataLst>
                    <p:tags r:id="rId2"/>
                  </p:custDataLst>
                </p:nvPr>
              </p:nvSpPr>
              <p:spPr bwMode="auto">
                <a:xfrm rot="8100000">
                  <a:off x="5392567" y="1795456"/>
                  <a:ext cx="1422797" cy="1422797"/>
                </a:xfrm>
                <a:prstGeom prst="teardrop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514350">
                    <a:lnSpc>
                      <a:spcPct val="150000"/>
                    </a:lnSpc>
                    <a:defRPr/>
                  </a:pPr>
                  <a:endParaRPr lang="zh-CN" altLang="en-US" sz="1425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泪滴形 21"/>
                <p:cNvSpPr/>
                <p:nvPr>
                  <p:custDataLst>
                    <p:tags r:id="rId3"/>
                  </p:custDataLst>
                </p:nvPr>
              </p:nvSpPr>
              <p:spPr bwMode="auto">
                <a:xfrm rot="13500000" flipV="1">
                  <a:off x="5392567" y="3976682"/>
                  <a:ext cx="1422797" cy="1423987"/>
                </a:xfrm>
                <a:prstGeom prst="teardrop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514350">
                    <a:lnSpc>
                      <a:spcPct val="150000"/>
                    </a:lnSpc>
                    <a:defRPr/>
                  </a:pPr>
                  <a:endParaRPr lang="zh-CN" altLang="en-US" sz="1425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泪滴形 22"/>
                <p:cNvSpPr/>
                <p:nvPr>
                  <p:custDataLst>
                    <p:tags r:id="rId4"/>
                  </p:custDataLst>
                </p:nvPr>
              </p:nvSpPr>
              <p:spPr bwMode="auto">
                <a:xfrm rot="8100000" flipV="1">
                  <a:off x="6579621" y="2883688"/>
                  <a:ext cx="1422797" cy="1422797"/>
                </a:xfrm>
                <a:prstGeom prst="teardrop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514350">
                    <a:lnSpc>
                      <a:spcPct val="150000"/>
                    </a:lnSpc>
                    <a:defRPr/>
                  </a:pPr>
                  <a:endParaRPr lang="zh-CN" altLang="en-US" sz="1425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泪滴形 23"/>
                <p:cNvSpPr/>
                <p:nvPr>
                  <p:custDataLst>
                    <p:tags r:id="rId5"/>
                  </p:custDataLst>
                </p:nvPr>
              </p:nvSpPr>
              <p:spPr bwMode="auto">
                <a:xfrm rot="13500000" flipH="1" flipV="1">
                  <a:off x="4204920" y="2883093"/>
                  <a:ext cx="1422797" cy="1423988"/>
                </a:xfrm>
                <a:prstGeom prst="teardrop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514350">
                    <a:lnSpc>
                      <a:spcPct val="150000"/>
                    </a:lnSpc>
                    <a:defRPr/>
                  </a:pPr>
                  <a:endParaRPr lang="zh-CN" altLang="en-US" sz="1425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17" name="图形 16" descr="靶心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654790" y="3969451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8" name="图形 17" descr="饼图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4742606" y="3167086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9" name="图形 18" descr="秒表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523186" y="3160212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0" name="图形 19" descr="单级齿轮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5632896" y="2425905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15" name="文本框 14"/>
            <p:cNvSpPr txBox="1"/>
            <p:nvPr>
              <p:custDataLst>
                <p:tags r:id="rId18"/>
              </p:custDataLst>
            </p:nvPr>
          </p:nvSpPr>
          <p:spPr>
            <a:xfrm>
              <a:off x="7417626" y="2461312"/>
              <a:ext cx="3518813" cy="969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3.输送介质的PH在4～10范围内；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4.含固体颗粒的zui大直径不超过6～9mm，其体积浓度不超过2%；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19"/>
              </p:custDataLst>
            </p:nvPr>
          </p:nvSpPr>
          <p:spPr>
            <a:xfrm>
              <a:off x="7417626" y="4819993"/>
              <a:ext cx="3518813" cy="969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7.大气压力：80kPa～106kPa；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8.适用于煤矿井下煤尘及甲烷爆炸性气体的危险场所,但无破坏绝缘的腐蚀性气体的场合。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20"/>
              </p:custDataLst>
            </p:nvPr>
          </p:nvSpPr>
          <p:spPr>
            <a:xfrm>
              <a:off x="973620" y="2461312"/>
              <a:ext cx="3787775" cy="64579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1.动力用压缩空气，压力应在0.2～0.7 Mpa范围；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algn="r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2.输送介质温度不超过40℃； 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21"/>
              </p:custDataLst>
            </p:nvPr>
          </p:nvSpPr>
          <p:spPr>
            <a:xfrm>
              <a:off x="929805" y="4819702"/>
              <a:ext cx="3831590" cy="969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5. 环境温度: -20℃～50℃；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algn="r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肆零零捌捌陆零伍叁柒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algn="r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6. 环境湿度：≤95%（当环境温度为＋25℃时）；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6360" y="627380"/>
            <a:ext cx="4667250" cy="78105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1487170" y="760095"/>
            <a:ext cx="6159500" cy="4305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 fontAlgn="auto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BQG450/0.2气动隔膜泵工作环境条件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157067" y="2295814"/>
            <a:ext cx="9864915" cy="3256915"/>
            <a:chOff x="1157067" y="2295814"/>
            <a:chExt cx="9864915" cy="3256915"/>
          </a:xfrm>
        </p:grpSpPr>
        <p:sp>
          <p:nvSpPr>
            <p:cNvPr id="3" name="矩形: 圆角 2"/>
            <p:cNvSpPr/>
            <p:nvPr>
              <p:custDataLst>
                <p:tags r:id="rId2"/>
              </p:custDataLst>
            </p:nvPr>
          </p:nvSpPr>
          <p:spPr>
            <a:xfrm>
              <a:off x="1157067" y="2295814"/>
              <a:ext cx="2581275" cy="3256915"/>
            </a:xfrm>
            <a:prstGeom prst="roundRect">
              <a:avLst/>
            </a:prstGeom>
            <a:solidFill>
              <a:schemeClr val="accent4"/>
            </a:solidFill>
            <a:ln w="57150" cap="rnd">
              <a:noFill/>
              <a:prstDash val="solid"/>
              <a:round/>
            </a:ln>
            <a:effectLst>
              <a:outerShdw blurRad="355600" dist="38100" dir="5400000" sx="96000" sy="96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" name="矩形: 圆角 3"/>
            <p:cNvSpPr/>
            <p:nvPr>
              <p:custDataLst>
                <p:tags r:id="rId3"/>
              </p:custDataLst>
            </p:nvPr>
          </p:nvSpPr>
          <p:spPr>
            <a:xfrm>
              <a:off x="1157067" y="4210616"/>
              <a:ext cx="2524772" cy="52372"/>
            </a:xfrm>
            <a:prstGeom prst="roundRect">
              <a:avLst/>
            </a:prstGeom>
            <a:solidFill>
              <a:schemeClr val="bg1"/>
            </a:soli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" name="矩形: 圆角 4"/>
            <p:cNvSpPr/>
            <p:nvPr>
              <p:custDataLst>
                <p:tags r:id="rId4"/>
              </p:custDataLst>
            </p:nvPr>
          </p:nvSpPr>
          <p:spPr>
            <a:xfrm>
              <a:off x="8427372" y="2295814"/>
              <a:ext cx="2594610" cy="3256915"/>
            </a:xfrm>
            <a:prstGeom prst="roundRect">
              <a:avLst/>
            </a:prstGeom>
            <a:solidFill>
              <a:schemeClr val="accent4"/>
            </a:solidFill>
            <a:ln w="57150" cap="rnd">
              <a:noFill/>
              <a:prstDash val="solid"/>
              <a:round/>
            </a:ln>
            <a:effectLst>
              <a:outerShdw blurRad="355600" dist="38100" dir="5400000" sx="96000" sy="96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" name="矩形: 圆角 5"/>
            <p:cNvSpPr/>
            <p:nvPr>
              <p:custDataLst>
                <p:tags r:id="rId5"/>
              </p:custDataLst>
            </p:nvPr>
          </p:nvSpPr>
          <p:spPr>
            <a:xfrm>
              <a:off x="8426976" y="4210616"/>
              <a:ext cx="2524772" cy="52372"/>
            </a:xfrm>
            <a:prstGeom prst="roundRect">
              <a:avLst/>
            </a:prstGeom>
            <a:solidFill>
              <a:schemeClr val="bg1"/>
            </a:soli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6"/>
              </p:custDataLst>
            </p:nvPr>
          </p:nvSpPr>
          <p:spPr>
            <a:xfrm>
              <a:off x="1368522" y="3630584"/>
              <a:ext cx="2159635" cy="43053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cs typeface="+mn-ea"/>
                  <a:sym typeface="+mn-lt"/>
                </a:rPr>
                <a:t>BQG450/0.2</a:t>
              </a:r>
              <a:endParaRPr lang="zh-CN" altLang="en-US" sz="2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7"/>
              </p:custDataLst>
            </p:nvPr>
          </p:nvSpPr>
          <p:spPr>
            <a:xfrm>
              <a:off x="8768177" y="3630584"/>
              <a:ext cx="1912620" cy="43053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cs typeface="+mn-ea"/>
                  <a:sym typeface="+mn-lt"/>
                </a:rPr>
                <a:t>气动隔膜泵</a:t>
              </a:r>
              <a:endParaRPr lang="zh-CN" altLang="en-US" sz="2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2" name="图片 11" descr="隔膜泵 (16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7215" y="1728470"/>
            <a:ext cx="3487420" cy="4111625"/>
          </a:xfrm>
          <a:prstGeom prst="round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6360" y="627380"/>
            <a:ext cx="4667250" cy="78105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1487170" y="760095"/>
            <a:ext cx="6159500" cy="4305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 fontAlgn="auto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BQG450/0.2气动隔膜泵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753276" y="2190817"/>
            <a:ext cx="9275633" cy="3701977"/>
            <a:chOff x="1753276" y="2190817"/>
            <a:chExt cx="9275633" cy="3701977"/>
          </a:xfrm>
        </p:grpSpPr>
        <p:grpSp>
          <p:nvGrpSpPr>
            <p:cNvPr id="3" name="组合 2"/>
            <p:cNvGrpSpPr/>
            <p:nvPr/>
          </p:nvGrpSpPr>
          <p:grpSpPr>
            <a:xfrm>
              <a:off x="2057770" y="3436071"/>
              <a:ext cx="8063760" cy="709758"/>
              <a:chOff x="2014786" y="3591189"/>
              <a:chExt cx="8063760" cy="709758"/>
            </a:xfrm>
          </p:grpSpPr>
          <p:sp>
            <p:nvSpPr>
              <p:cNvPr id="16" name="矩形: 圆角 15"/>
              <p:cNvSpPr/>
              <p:nvPr>
                <p:custDataLst>
                  <p:tags r:id="rId2"/>
                </p:custDataLst>
              </p:nvPr>
            </p:nvSpPr>
            <p:spPr>
              <a:xfrm>
                <a:off x="2014786" y="3938812"/>
                <a:ext cx="8063760" cy="36000"/>
              </a:xfrm>
              <a:prstGeom prst="roundRect">
                <a:avLst/>
              </a:prstGeom>
              <a:solidFill>
                <a:schemeClr val="accent4"/>
              </a:soli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3765"/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2419261" y="3634724"/>
                <a:ext cx="666223" cy="666223"/>
                <a:chOff x="2169259" y="-1495059"/>
                <a:chExt cx="666223" cy="666223"/>
              </a:xfrm>
            </p:grpSpPr>
            <p:sp>
              <p:nvSpPr>
                <p:cNvPr id="27" name="椭圆 26"/>
                <p:cNvSpPr/>
                <p:nvPr userDrawn="1">
                  <p:custDataLst>
                    <p:tags r:id="rId3"/>
                  </p:custDataLst>
                </p:nvPr>
              </p:nvSpPr>
              <p:spPr>
                <a:xfrm>
                  <a:off x="2169259" y="-1495059"/>
                  <a:ext cx="666223" cy="666223"/>
                </a:xfrm>
                <a:prstGeom prst="ellipse">
                  <a:avLst/>
                </a:prstGeom>
                <a:solidFill>
                  <a:schemeClr val="accent4"/>
                </a:soli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3765"/>
                  <a:endPara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pic>
              <p:nvPicPr>
                <p:cNvPr id="28" name="图形 27" descr="握手"/>
                <p:cNvPicPr>
                  <a:picLocks noChangeAspect="1"/>
                </p:cNvPicPr>
                <p:nvPr userDrawn="1">
                  <p:custDataLst>
                    <p:tags r:id="rId4"/>
                  </p:custDataLst>
                </p:nvPr>
              </p:nvPicPr>
              <p:blipFill>
                <a:blip r:embed="rId5" cstate="screen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51593" y="-1385291"/>
                  <a:ext cx="457200" cy="457200"/>
                </a:xfrm>
                <a:prstGeom prst="rect">
                  <a:avLst/>
                </a:prstGeom>
              </p:spPr>
            </p:pic>
          </p:grpSp>
          <p:grpSp>
            <p:nvGrpSpPr>
              <p:cNvPr id="18" name="组合 17"/>
              <p:cNvGrpSpPr/>
              <p:nvPr/>
            </p:nvGrpSpPr>
            <p:grpSpPr>
              <a:xfrm>
                <a:off x="4626521" y="3620213"/>
                <a:ext cx="666223" cy="666223"/>
                <a:chOff x="5526821" y="-1495059"/>
                <a:chExt cx="666223" cy="666223"/>
              </a:xfrm>
            </p:grpSpPr>
            <p:sp>
              <p:nvSpPr>
                <p:cNvPr id="25" name="椭圆 24"/>
                <p:cNvSpPr/>
                <p:nvPr userDrawn="1">
                  <p:custDataLst>
                    <p:tags r:id="rId7"/>
                  </p:custDataLst>
                </p:nvPr>
              </p:nvSpPr>
              <p:spPr>
                <a:xfrm>
                  <a:off x="5526821" y="-1495059"/>
                  <a:ext cx="666223" cy="666223"/>
                </a:xfrm>
                <a:prstGeom prst="ellipse">
                  <a:avLst/>
                </a:prstGeom>
                <a:solidFill>
                  <a:schemeClr val="accent4"/>
                </a:soli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3765"/>
                  <a:endPara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pic>
              <p:nvPicPr>
                <p:cNvPr id="26" name="图形 25" descr="呼叫中心"/>
                <p:cNvPicPr>
                  <a:picLocks noChangeAspect="1"/>
                </p:cNvPicPr>
                <p:nvPr userDrawn="1">
                  <p:custDataLst>
                    <p:tags r:id="rId8"/>
                  </p:custDataLst>
                </p:nvPr>
              </p:nvPicPr>
              <p:blipFill>
                <a:blip r:embed="rId9" cstate="screen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18633" y="-1434081"/>
                  <a:ext cx="457200" cy="457200"/>
                </a:xfrm>
                <a:prstGeom prst="rect">
                  <a:avLst/>
                </a:prstGeom>
              </p:spPr>
            </p:pic>
          </p:grpSp>
          <p:grpSp>
            <p:nvGrpSpPr>
              <p:cNvPr id="19" name="组合 18"/>
              <p:cNvGrpSpPr/>
              <p:nvPr/>
            </p:nvGrpSpPr>
            <p:grpSpPr>
              <a:xfrm>
                <a:off x="6833781" y="3605701"/>
                <a:ext cx="666223" cy="666223"/>
                <a:chOff x="8884383" y="-1495059"/>
                <a:chExt cx="666223" cy="666223"/>
              </a:xfrm>
            </p:grpSpPr>
            <p:sp>
              <p:nvSpPr>
                <p:cNvPr id="23" name="椭圆 22"/>
                <p:cNvSpPr/>
                <p:nvPr userDrawn="1">
                  <p:custDataLst>
                    <p:tags r:id="rId11"/>
                  </p:custDataLst>
                </p:nvPr>
              </p:nvSpPr>
              <p:spPr>
                <a:xfrm>
                  <a:off x="8884383" y="-1495059"/>
                  <a:ext cx="666223" cy="666223"/>
                </a:xfrm>
                <a:prstGeom prst="ellipse">
                  <a:avLst/>
                </a:prstGeom>
                <a:solidFill>
                  <a:schemeClr val="accent4"/>
                </a:soli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3765"/>
                  <a:endPara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pic>
              <p:nvPicPr>
                <p:cNvPr id="24" name="图形 23" descr="聊天"/>
                <p:cNvPicPr>
                  <a:picLocks noChangeAspect="1"/>
                </p:cNvPicPr>
                <p:nvPr userDrawn="1">
                  <p:custDataLst>
                    <p:tags r:id="rId12"/>
                  </p:custDataLst>
                </p:nvPr>
              </p:nvPicPr>
              <p:blipFill>
                <a:blip r:embed="rId13" cstate="screen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021610" y="-1413690"/>
                  <a:ext cx="457200" cy="457200"/>
                </a:xfrm>
                <a:prstGeom prst="rect">
                  <a:avLst/>
                </a:prstGeom>
              </p:spPr>
            </p:pic>
          </p:grpSp>
          <p:grpSp>
            <p:nvGrpSpPr>
              <p:cNvPr id="20" name="组合 19"/>
              <p:cNvGrpSpPr/>
              <p:nvPr/>
            </p:nvGrpSpPr>
            <p:grpSpPr>
              <a:xfrm>
                <a:off x="9041040" y="3591189"/>
                <a:ext cx="666223" cy="666223"/>
                <a:chOff x="8793689" y="4017448"/>
                <a:chExt cx="666223" cy="666223"/>
              </a:xfrm>
            </p:grpSpPr>
            <p:sp>
              <p:nvSpPr>
                <p:cNvPr id="21" name="椭圆 20"/>
                <p:cNvSpPr/>
                <p:nvPr userDrawn="1">
                  <p:custDataLst>
                    <p:tags r:id="rId15"/>
                  </p:custDataLst>
                </p:nvPr>
              </p:nvSpPr>
              <p:spPr>
                <a:xfrm>
                  <a:off x="8793689" y="4017448"/>
                  <a:ext cx="666223" cy="666223"/>
                </a:xfrm>
                <a:prstGeom prst="ellipse">
                  <a:avLst/>
                </a:prstGeom>
                <a:solidFill>
                  <a:schemeClr val="accent4"/>
                </a:soli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3765"/>
                  <a:endPara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pic>
              <p:nvPicPr>
                <p:cNvPr id="22" name="图形 21" descr="客户审核"/>
                <p:cNvPicPr>
                  <a:picLocks noChangeAspect="1"/>
                </p:cNvPicPr>
                <p:nvPr userDrawn="1">
                  <p:custDataLst>
                    <p:tags r:id="rId16"/>
                  </p:custDataLst>
                </p:nvPr>
              </p:nvPicPr>
              <p:blipFill>
                <a:blip r:embed="rId17" cstate="screen">
                  <a:extLst>
                    <a:ext uri="{96DAC541-7B7A-43D3-8B79-37D633B846F1}">
                      <asvg:svgBlip xmlns:asvg="http://schemas.microsoft.com/office/drawing/2016/SVG/main" r:embed="rId1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84044" y="4137252"/>
                  <a:ext cx="474400" cy="474400"/>
                </a:xfrm>
                <a:prstGeom prst="rect">
                  <a:avLst/>
                </a:prstGeom>
              </p:spPr>
            </p:pic>
          </p:grpSp>
        </p:grpSp>
        <p:sp>
          <p:nvSpPr>
            <p:cNvPr id="15" name="文本框 14"/>
            <p:cNvSpPr txBox="1"/>
            <p:nvPr>
              <p:custDataLst>
                <p:tags r:id="rId19"/>
              </p:custDataLst>
            </p:nvPr>
          </p:nvSpPr>
          <p:spPr>
            <a:xfrm>
              <a:off x="1753276" y="2190817"/>
              <a:ext cx="2662735" cy="32850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型号BQG450/0.2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额定流量L/min  450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20"/>
              </p:custDataLst>
            </p:nvPr>
          </p:nvSpPr>
          <p:spPr>
            <a:xfrm>
              <a:off x="6096000" y="2190817"/>
              <a:ext cx="2662735" cy="32850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出料压力MPa  0.2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额定风压MPa  0.55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21"/>
              </p:custDataLst>
            </p:nvPr>
          </p:nvSpPr>
          <p:spPr>
            <a:xfrm>
              <a:off x="4076155" y="4600569"/>
              <a:ext cx="2662735" cy="129222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长×宽×高（mm）  536×477×888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重量（kg）  50.4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进chu口管径（英寸） 3 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22"/>
              </p:custDataLst>
            </p:nvPr>
          </p:nvSpPr>
          <p:spPr>
            <a:xfrm>
              <a:off x="8366174" y="4600569"/>
              <a:ext cx="2662735" cy="32850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zui大耗气量m3/min  0.8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通过颗粒zui大直径mm  9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56360" y="627380"/>
            <a:ext cx="4667250" cy="78105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487170" y="760095"/>
            <a:ext cx="6159500" cy="4305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 fontAlgn="auto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BQG450/0.2气动隔膜泵技术参数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818413" y="2111916"/>
            <a:ext cx="8542475" cy="3375464"/>
            <a:chOff x="1818413" y="2111916"/>
            <a:chExt cx="8542475" cy="3375464"/>
          </a:xfrm>
        </p:grpSpPr>
        <p:sp>
          <p:nvSpPr>
            <p:cNvPr id="3" name="矩形: 圆角 2"/>
            <p:cNvSpPr/>
            <p:nvPr>
              <p:custDataLst>
                <p:tags r:id="rId2"/>
              </p:custDataLst>
            </p:nvPr>
          </p:nvSpPr>
          <p:spPr>
            <a:xfrm>
              <a:off x="3175732" y="3766600"/>
              <a:ext cx="5827837" cy="36000"/>
            </a:xfrm>
            <a:prstGeom prst="roundRect">
              <a:avLst/>
            </a:prstGeom>
            <a:solidFill>
              <a:schemeClr val="accent4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>
              <p:custDataLst>
                <p:tags r:id="rId3"/>
              </p:custDataLst>
            </p:nvPr>
          </p:nvSpPr>
          <p:spPr>
            <a:xfrm>
              <a:off x="1818413" y="2111916"/>
              <a:ext cx="1137425" cy="1137425"/>
            </a:xfrm>
            <a:prstGeom prst="ellipse">
              <a:avLst/>
            </a:prstGeom>
            <a:blipFill dpi="0" rotWithShape="1">
              <a:blip r:embed="rId4"/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" name="椭圆 4"/>
            <p:cNvSpPr/>
            <p:nvPr>
              <p:custDataLst>
                <p:tags r:id="rId5"/>
              </p:custDataLst>
            </p:nvPr>
          </p:nvSpPr>
          <p:spPr>
            <a:xfrm>
              <a:off x="9223463" y="4319858"/>
              <a:ext cx="1137425" cy="1137425"/>
            </a:xfrm>
            <a:prstGeom prst="ellipse">
              <a:avLst/>
            </a:prstGeom>
            <a:blipFill dpi="0" rotWithShape="1">
              <a:blip r:embed="rId4"/>
              <a:srcRect/>
              <a:tile tx="0" ty="0" sx="100000" sy="100000" flip="none" algn="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3175732" y="2405013"/>
              <a:ext cx="5827836" cy="129222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‌BQG450/0.2气动隔膜泵的工作原理是通过空压机将压缩空气输入配气阀，驱动隔膜泵的中间体，带动隔膜做横向拉伸运动，山东矿安机电有限公司</a:t>
              </a:r>
              <a:r>
                <a:rPr 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，</a:t>
              </a: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从而实现自吸流体的容积式往复泵‌‌1。具体来说，气动隔膜泵由气流结构和液流结构两大部分构成，通过两侧膜片完全隔离。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7"/>
              </p:custDataLst>
            </p:nvPr>
          </p:nvSpPr>
          <p:spPr>
            <a:xfrm>
              <a:off x="3175732" y="3871940"/>
              <a:ext cx="5827836" cy="161544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压缩空气从进气接头进入配气阀后，推动两个工作腔内的隔膜，驱使联杆连接的两块隔膜同步运动。与此同时，另一工作腔中的气体则从隔膜的背后排出泵外。在两侧高、低压气体交替作用下，连杆轴带动两侧膜片左右运动，使两边容积腔内气压发生交替变化，从而实现液体的连续吸入与排出‌。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6360" y="627380"/>
            <a:ext cx="4667250" cy="78105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487170" y="760095"/>
            <a:ext cx="6159500" cy="4305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 fontAlgn="auto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BQG450/0.2气动隔膜泵工作原理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48994" y="3747047"/>
            <a:ext cx="2623962" cy="1627047"/>
            <a:chOff x="1283809" y="4098230"/>
            <a:chExt cx="2623962" cy="1627047"/>
          </a:xfrm>
        </p:grpSpPr>
        <p:grpSp>
          <p:nvGrpSpPr>
            <p:cNvPr id="3" name="组合 2"/>
            <p:cNvGrpSpPr/>
            <p:nvPr/>
          </p:nvGrpSpPr>
          <p:grpSpPr>
            <a:xfrm>
              <a:off x="1283809" y="4994155"/>
              <a:ext cx="730488" cy="730487"/>
              <a:chOff x="852536" y="-1773592"/>
              <a:chExt cx="730488" cy="730487"/>
            </a:xfrm>
          </p:grpSpPr>
          <p:sp>
            <p:nvSpPr>
              <p:cNvPr id="13" name="椭圆 12"/>
              <p:cNvSpPr/>
              <p:nvPr userDrawn="1"/>
            </p:nvSpPr>
            <p:spPr>
              <a:xfrm>
                <a:off x="852536" y="-1773592"/>
                <a:ext cx="730488" cy="73048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es-ES_trad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endPara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4" name="图形 13" descr="呼叫中心"/>
              <p:cNvPicPr>
                <a:picLocks noChangeAspect="1"/>
              </p:cNvPicPr>
              <p:nvPr userDrawn="1"/>
            </p:nvPicPr>
            <p:blipFill>
              <a:blip r:embed="rId1" cstate="screen"/>
              <a:stretch>
                <a:fillRect/>
              </a:stretch>
            </p:blipFill>
            <p:spPr>
              <a:xfrm>
                <a:off x="985580" y="-1640549"/>
                <a:ext cx="464400" cy="464400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2229911" y="4994155"/>
              <a:ext cx="730488" cy="730487"/>
              <a:chOff x="1798638" y="-1773592"/>
              <a:chExt cx="730488" cy="730487"/>
            </a:xfrm>
          </p:grpSpPr>
          <p:sp>
            <p:nvSpPr>
              <p:cNvPr id="11" name="椭圆 10"/>
              <p:cNvSpPr/>
              <p:nvPr userDrawn="1"/>
            </p:nvSpPr>
            <p:spPr>
              <a:xfrm>
                <a:off x="1798638" y="-1773592"/>
                <a:ext cx="730488" cy="73048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es-ES_trad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endPara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2" name="图形 11" descr="打开的信封"/>
              <p:cNvPicPr>
                <a:picLocks noChangeAspect="1"/>
              </p:cNvPicPr>
              <p:nvPr userDrawn="1"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1932317" y="-1639914"/>
                <a:ext cx="464400" cy="464400"/>
              </a:xfrm>
              <a:prstGeom prst="rect">
                <a:avLst/>
              </a:prstGeom>
            </p:spPr>
          </p:pic>
        </p:grpSp>
        <p:grpSp>
          <p:nvGrpSpPr>
            <p:cNvPr id="5" name="组合 4"/>
            <p:cNvGrpSpPr/>
            <p:nvPr/>
          </p:nvGrpSpPr>
          <p:grpSpPr>
            <a:xfrm>
              <a:off x="3177283" y="4994790"/>
              <a:ext cx="730488" cy="730487"/>
              <a:chOff x="2746010" y="-1772957"/>
              <a:chExt cx="730488" cy="730487"/>
            </a:xfrm>
          </p:grpSpPr>
          <p:sp>
            <p:nvSpPr>
              <p:cNvPr id="9" name="椭圆 8"/>
              <p:cNvSpPr/>
              <p:nvPr userDrawn="1"/>
            </p:nvSpPr>
            <p:spPr>
              <a:xfrm>
                <a:off x="2746010" y="-1772957"/>
                <a:ext cx="730488" cy="73048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es-ES_trad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endPara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0" name="图形 9" descr="思想气泡"/>
              <p:cNvPicPr>
                <a:picLocks noChangeAspect="1"/>
              </p:cNvPicPr>
              <p:nvPr userDrawn="1"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2879054" y="-1579589"/>
                <a:ext cx="464400" cy="464400"/>
              </a:xfrm>
              <a:prstGeom prst="rect">
                <a:avLst/>
              </a:prstGeom>
            </p:spPr>
          </p:pic>
        </p:grpSp>
        <p:sp>
          <p:nvSpPr>
            <p:cNvPr id="6" name="文本框 5"/>
            <p:cNvSpPr txBox="1"/>
            <p:nvPr/>
          </p:nvSpPr>
          <p:spPr>
            <a:xfrm>
              <a:off x="1881344" y="4098230"/>
              <a:ext cx="1755140" cy="6153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气动隔膜泵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    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实物图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5" name="图片 14" descr="隔膜泵 (3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0690" y="2195195"/>
            <a:ext cx="2952750" cy="3178175"/>
          </a:xfrm>
          <a:prstGeom prst="roundRect">
            <a:avLst/>
          </a:prstGeom>
        </p:spPr>
      </p:pic>
      <p:pic>
        <p:nvPicPr>
          <p:cNvPr id="16" name="图片 15" descr="隔膜泵 (6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6675" y="2195830"/>
            <a:ext cx="2928620" cy="3178810"/>
          </a:xfrm>
          <a:prstGeom prst="round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6360" y="627380"/>
            <a:ext cx="4667250" cy="78105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1487170" y="760095"/>
            <a:ext cx="6159500" cy="4305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 fontAlgn="auto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BQG450/0.2气动隔膜泵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: 空心 1"/>
          <p:cNvSpPr/>
          <p:nvPr/>
        </p:nvSpPr>
        <p:spPr>
          <a:xfrm flipH="1">
            <a:off x="9825360" y="-664968"/>
            <a:ext cx="2898900" cy="2898900"/>
          </a:xfrm>
          <a:prstGeom prst="donut">
            <a:avLst/>
          </a:prstGeom>
          <a:solidFill>
            <a:srgbClr val="FFF1AC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83902" y="1891247"/>
            <a:ext cx="11010237" cy="3075507"/>
            <a:chOff x="3933606" y="952131"/>
            <a:chExt cx="5786228" cy="5832646"/>
          </a:xfrm>
        </p:grpSpPr>
        <p:sp>
          <p:nvSpPr>
            <p:cNvPr id="4" name="矩形 3"/>
            <p:cNvSpPr/>
            <p:nvPr userDrawn="1"/>
          </p:nvSpPr>
          <p:spPr>
            <a:xfrm>
              <a:off x="4031376" y="1474923"/>
              <a:ext cx="5688458" cy="5309854"/>
            </a:xfrm>
            <a:prstGeom prst="rect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3933606" y="952131"/>
              <a:ext cx="5688458" cy="530985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20940" y="2510407"/>
            <a:ext cx="10603104" cy="1422709"/>
            <a:chOff x="2533495" y="1250983"/>
            <a:chExt cx="7335469" cy="1422709"/>
          </a:xfrm>
        </p:grpSpPr>
        <p:sp>
          <p:nvSpPr>
            <p:cNvPr id="8" name="文本框 7"/>
            <p:cNvSpPr txBox="1"/>
            <p:nvPr/>
          </p:nvSpPr>
          <p:spPr>
            <a:xfrm>
              <a:off x="2533495" y="1319872"/>
              <a:ext cx="7335379" cy="13538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228600" indent="-22860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0" sz="9600" b="1" i="0" u="none" strike="noStrike" cap="none" spc="600" normalizeH="0" baseline="0">
                  <a:ln w="635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76200" dist="762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思源黑体 CN" panose="020B0500000000000000" charset="-122"/>
                  <a:ea typeface="思源黑体 CN" panose="020B0500000000000000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228600" marR="0" lvl="0" indent="-228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sz="8800" b="0" i="0" u="none" strike="noStrike" kern="1200" cap="none" spc="600" normalizeH="0" baseline="0" noProof="0">
                  <a:ln w="6350"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方正正大黑简体" panose="02000000000000000000" pitchFamily="2" charset="-122"/>
                  <a:ea typeface="方正正大黑简体" panose="02000000000000000000" pitchFamily="2" charset="-122"/>
                  <a:cs typeface="+mn-cs"/>
                </a:rPr>
                <a:t>感谢大家阅读</a:t>
              </a:r>
              <a:endParaRPr kumimoji="0" lang="zh-CN" sz="8800" b="0" i="0" u="none" strike="noStrike" kern="1200" cap="none" spc="600" normalizeH="0" baseline="0" noProof="0" dirty="0">
                <a:ln w="6350"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方正正大黑简体" panose="02000000000000000000" pitchFamily="2" charset="-122"/>
                <a:ea typeface="方正正大黑简体" panose="02000000000000000000" pitchFamily="2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 userDrawn="1"/>
          </p:nvSpPr>
          <p:spPr>
            <a:xfrm>
              <a:off x="2533585" y="1250983"/>
              <a:ext cx="7335379" cy="13538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228600" indent="-22860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0" sz="9600" b="1" i="0" u="none" strike="noStrike" cap="none" spc="600" normalizeH="0" baseline="0">
                  <a:ln w="635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76200" dist="762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思源黑体 CN" panose="020B0500000000000000" charset="-122"/>
                  <a:ea typeface="思源黑体 CN" panose="020B0500000000000000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228600" marR="0" lvl="0" indent="-228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8800" b="0" i="0" u="none" strike="noStrike" kern="1200" cap="none" spc="600" normalizeH="0" baseline="0" noProof="0">
                  <a:ln w="6350">
                    <a:noFill/>
                  </a:ln>
                  <a:solidFill>
                    <a:srgbClr val="FFF1AC"/>
                  </a:solidFill>
                  <a:effectLst/>
                  <a:uLnTx/>
                  <a:uFillTx/>
                  <a:latin typeface="方正正大黑简体" panose="02000000000000000000" pitchFamily="2" charset="-122"/>
                  <a:ea typeface="方正正大黑简体" panose="02000000000000000000" pitchFamily="2" charset="-122"/>
                  <a:cs typeface="+mn-cs"/>
                </a:rPr>
                <a:t>感谢大家阅读</a:t>
              </a:r>
              <a:endParaRPr kumimoji="0" lang="zh-CN" altLang="en-US" sz="8800" b="0" i="0" u="none" strike="noStrike" kern="1200" cap="none" spc="600" normalizeH="0" baseline="0" noProof="0" dirty="0">
                <a:ln w="6350">
                  <a:noFill/>
                </a:ln>
                <a:solidFill>
                  <a:srgbClr val="668AE8"/>
                </a:solidFill>
                <a:effectLst/>
                <a:uLnTx/>
                <a:uFillTx/>
                <a:latin typeface="方正正大黑简体" panose="02000000000000000000" pitchFamily="2" charset="-122"/>
                <a:ea typeface="方正正大黑简体" panose="02000000000000000000" pitchFamily="2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flipH="1">
            <a:off x="3509318" y="885284"/>
            <a:ext cx="5400162" cy="852128"/>
            <a:chOff x="3464871" y="1154734"/>
            <a:chExt cx="5173361" cy="852128"/>
          </a:xfrm>
        </p:grpSpPr>
        <p:grpSp>
          <p:nvGrpSpPr>
            <p:cNvPr id="11" name="组合 10"/>
            <p:cNvGrpSpPr/>
            <p:nvPr userDrawn="1"/>
          </p:nvGrpSpPr>
          <p:grpSpPr>
            <a:xfrm>
              <a:off x="3549744" y="1154734"/>
              <a:ext cx="5088488" cy="852128"/>
              <a:chOff x="3938628" y="1269704"/>
              <a:chExt cx="4322112" cy="531664"/>
            </a:xfrm>
          </p:grpSpPr>
          <p:sp>
            <p:nvSpPr>
              <p:cNvPr id="13" name="矩形: 圆角 12"/>
              <p:cNvSpPr/>
              <p:nvPr userDrawn="1"/>
            </p:nvSpPr>
            <p:spPr>
              <a:xfrm>
                <a:off x="3938628" y="1361396"/>
                <a:ext cx="4213002" cy="439972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" name="矩形: 圆角 13"/>
              <p:cNvSpPr/>
              <p:nvPr userDrawn="1"/>
            </p:nvSpPr>
            <p:spPr>
              <a:xfrm>
                <a:off x="4047738" y="1269704"/>
                <a:ext cx="4213002" cy="439972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3464871" y="1368818"/>
              <a:ext cx="5173359" cy="2768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228600" indent="-22860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0" sz="3200" b="0" i="0" u="none" strike="noStrike" kern="2000" cap="none" spc="84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76200" dist="762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思源黑体 CN" panose="020B0500000000000000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228600" marR="0" lvl="0" indent="-228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sz="1800" b="1" i="0" u="none" strike="noStrike" kern="2000" cap="none" spc="84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山东矿安机电</a:t>
              </a:r>
              <a:endParaRPr kumimoji="0" lang="zh-CN" sz="1800" b="1" i="0" u="none" strike="noStrike" kern="2000" cap="none" spc="8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 flipH="1">
            <a:off x="954528" y="4253971"/>
            <a:ext cx="248710" cy="2487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0701" y="1422357"/>
            <a:ext cx="886721" cy="886721"/>
            <a:chOff x="4419600" y="-1066800"/>
            <a:chExt cx="1258824" cy="1258824"/>
          </a:xfrm>
        </p:grpSpPr>
        <p:sp>
          <p:nvSpPr>
            <p:cNvPr id="17" name="椭圆 16"/>
            <p:cNvSpPr/>
            <p:nvPr userDrawn="1"/>
          </p:nvSpPr>
          <p:spPr>
            <a:xfrm>
              <a:off x="4419600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椭圆 17"/>
            <p:cNvSpPr/>
            <p:nvPr userDrawn="1"/>
          </p:nvSpPr>
          <p:spPr>
            <a:xfrm>
              <a:off x="4707636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椭圆 18"/>
            <p:cNvSpPr/>
            <p:nvPr userDrawn="1"/>
          </p:nvSpPr>
          <p:spPr>
            <a:xfrm>
              <a:off x="4995672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椭圆 19"/>
            <p:cNvSpPr/>
            <p:nvPr userDrawn="1"/>
          </p:nvSpPr>
          <p:spPr>
            <a:xfrm>
              <a:off x="5283708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椭圆 20"/>
            <p:cNvSpPr/>
            <p:nvPr userDrawn="1"/>
          </p:nvSpPr>
          <p:spPr>
            <a:xfrm>
              <a:off x="5571744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椭圆 21"/>
            <p:cNvSpPr/>
            <p:nvPr userDrawn="1"/>
          </p:nvSpPr>
          <p:spPr>
            <a:xfrm>
              <a:off x="4419600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椭圆 22"/>
            <p:cNvSpPr/>
            <p:nvPr userDrawn="1"/>
          </p:nvSpPr>
          <p:spPr>
            <a:xfrm>
              <a:off x="4707636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4995672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5283708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5571744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椭圆 26"/>
            <p:cNvSpPr/>
            <p:nvPr userDrawn="1"/>
          </p:nvSpPr>
          <p:spPr>
            <a:xfrm>
              <a:off x="4419600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椭圆 27"/>
            <p:cNvSpPr/>
            <p:nvPr userDrawn="1"/>
          </p:nvSpPr>
          <p:spPr>
            <a:xfrm>
              <a:off x="4707636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/>
            <p:cNvSpPr/>
            <p:nvPr userDrawn="1"/>
          </p:nvSpPr>
          <p:spPr>
            <a:xfrm>
              <a:off x="4995672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/>
            <p:cNvSpPr/>
            <p:nvPr userDrawn="1"/>
          </p:nvSpPr>
          <p:spPr>
            <a:xfrm>
              <a:off x="5283708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/>
            <p:cNvSpPr/>
            <p:nvPr userDrawn="1"/>
          </p:nvSpPr>
          <p:spPr>
            <a:xfrm>
              <a:off x="5571744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/>
            <p:cNvSpPr/>
            <p:nvPr userDrawn="1"/>
          </p:nvSpPr>
          <p:spPr>
            <a:xfrm>
              <a:off x="4419600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/>
            <p:cNvSpPr/>
            <p:nvPr userDrawn="1"/>
          </p:nvSpPr>
          <p:spPr>
            <a:xfrm>
              <a:off x="4707636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椭圆 33"/>
            <p:cNvSpPr/>
            <p:nvPr userDrawn="1"/>
          </p:nvSpPr>
          <p:spPr>
            <a:xfrm>
              <a:off x="4995672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/>
            <p:cNvSpPr/>
            <p:nvPr userDrawn="1"/>
          </p:nvSpPr>
          <p:spPr>
            <a:xfrm>
              <a:off x="5283708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/>
            <p:cNvSpPr/>
            <p:nvPr userDrawn="1"/>
          </p:nvSpPr>
          <p:spPr>
            <a:xfrm>
              <a:off x="5571744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/>
            <p:cNvSpPr/>
            <p:nvPr userDrawn="1"/>
          </p:nvSpPr>
          <p:spPr>
            <a:xfrm>
              <a:off x="4419600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/>
            <p:cNvSpPr/>
            <p:nvPr userDrawn="1"/>
          </p:nvSpPr>
          <p:spPr>
            <a:xfrm>
              <a:off x="4707636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/>
            <p:cNvSpPr/>
            <p:nvPr userDrawn="1"/>
          </p:nvSpPr>
          <p:spPr>
            <a:xfrm>
              <a:off x="4995672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0" name="椭圆 39"/>
            <p:cNvSpPr/>
            <p:nvPr userDrawn="1"/>
          </p:nvSpPr>
          <p:spPr>
            <a:xfrm>
              <a:off x="5283708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椭圆 40"/>
            <p:cNvSpPr/>
            <p:nvPr userDrawn="1"/>
          </p:nvSpPr>
          <p:spPr>
            <a:xfrm>
              <a:off x="5571744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425649" y="5267550"/>
            <a:ext cx="1082450" cy="1082450"/>
            <a:chOff x="4419600" y="-1066800"/>
            <a:chExt cx="1258824" cy="1258824"/>
          </a:xfrm>
        </p:grpSpPr>
        <p:sp>
          <p:nvSpPr>
            <p:cNvPr id="43" name="椭圆 42"/>
            <p:cNvSpPr/>
            <p:nvPr userDrawn="1"/>
          </p:nvSpPr>
          <p:spPr>
            <a:xfrm>
              <a:off x="4419600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椭圆 43"/>
            <p:cNvSpPr/>
            <p:nvPr userDrawn="1"/>
          </p:nvSpPr>
          <p:spPr>
            <a:xfrm>
              <a:off x="4707636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椭圆 44"/>
            <p:cNvSpPr/>
            <p:nvPr userDrawn="1"/>
          </p:nvSpPr>
          <p:spPr>
            <a:xfrm>
              <a:off x="4995672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6" name="椭圆 45"/>
            <p:cNvSpPr/>
            <p:nvPr userDrawn="1"/>
          </p:nvSpPr>
          <p:spPr>
            <a:xfrm>
              <a:off x="5283708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7" name="椭圆 46"/>
            <p:cNvSpPr/>
            <p:nvPr userDrawn="1"/>
          </p:nvSpPr>
          <p:spPr>
            <a:xfrm>
              <a:off x="5571744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椭圆 47"/>
            <p:cNvSpPr/>
            <p:nvPr userDrawn="1"/>
          </p:nvSpPr>
          <p:spPr>
            <a:xfrm>
              <a:off x="4419600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椭圆 48"/>
            <p:cNvSpPr/>
            <p:nvPr userDrawn="1"/>
          </p:nvSpPr>
          <p:spPr>
            <a:xfrm>
              <a:off x="4707636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椭圆 49"/>
            <p:cNvSpPr/>
            <p:nvPr userDrawn="1"/>
          </p:nvSpPr>
          <p:spPr>
            <a:xfrm>
              <a:off x="4995672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椭圆 50"/>
            <p:cNvSpPr/>
            <p:nvPr userDrawn="1"/>
          </p:nvSpPr>
          <p:spPr>
            <a:xfrm>
              <a:off x="5283708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椭圆 51"/>
            <p:cNvSpPr/>
            <p:nvPr userDrawn="1"/>
          </p:nvSpPr>
          <p:spPr>
            <a:xfrm>
              <a:off x="5571744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3" name="椭圆 52"/>
            <p:cNvSpPr/>
            <p:nvPr userDrawn="1"/>
          </p:nvSpPr>
          <p:spPr>
            <a:xfrm>
              <a:off x="4419600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椭圆 53"/>
            <p:cNvSpPr/>
            <p:nvPr userDrawn="1"/>
          </p:nvSpPr>
          <p:spPr>
            <a:xfrm>
              <a:off x="4707636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5" name="椭圆 54"/>
            <p:cNvSpPr/>
            <p:nvPr userDrawn="1"/>
          </p:nvSpPr>
          <p:spPr>
            <a:xfrm>
              <a:off x="4995672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6" name="椭圆 55"/>
            <p:cNvSpPr/>
            <p:nvPr userDrawn="1"/>
          </p:nvSpPr>
          <p:spPr>
            <a:xfrm>
              <a:off x="5283708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椭圆 56"/>
            <p:cNvSpPr/>
            <p:nvPr userDrawn="1"/>
          </p:nvSpPr>
          <p:spPr>
            <a:xfrm>
              <a:off x="5571744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椭圆 57"/>
            <p:cNvSpPr/>
            <p:nvPr userDrawn="1"/>
          </p:nvSpPr>
          <p:spPr>
            <a:xfrm>
              <a:off x="4419600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9" name="椭圆 58"/>
            <p:cNvSpPr/>
            <p:nvPr userDrawn="1"/>
          </p:nvSpPr>
          <p:spPr>
            <a:xfrm>
              <a:off x="4707636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0" name="椭圆 59"/>
            <p:cNvSpPr/>
            <p:nvPr userDrawn="1"/>
          </p:nvSpPr>
          <p:spPr>
            <a:xfrm>
              <a:off x="4995672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1" name="椭圆 60"/>
            <p:cNvSpPr/>
            <p:nvPr userDrawn="1"/>
          </p:nvSpPr>
          <p:spPr>
            <a:xfrm>
              <a:off x="5283708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2" name="椭圆 61"/>
            <p:cNvSpPr/>
            <p:nvPr userDrawn="1"/>
          </p:nvSpPr>
          <p:spPr>
            <a:xfrm>
              <a:off x="5571744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3" name="椭圆 62"/>
            <p:cNvSpPr/>
            <p:nvPr userDrawn="1"/>
          </p:nvSpPr>
          <p:spPr>
            <a:xfrm>
              <a:off x="4419600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4" name="椭圆 63"/>
            <p:cNvSpPr/>
            <p:nvPr userDrawn="1"/>
          </p:nvSpPr>
          <p:spPr>
            <a:xfrm>
              <a:off x="4707636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5" name="椭圆 64"/>
            <p:cNvSpPr/>
            <p:nvPr userDrawn="1"/>
          </p:nvSpPr>
          <p:spPr>
            <a:xfrm>
              <a:off x="4995672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6" name="椭圆 65"/>
            <p:cNvSpPr/>
            <p:nvPr userDrawn="1"/>
          </p:nvSpPr>
          <p:spPr>
            <a:xfrm>
              <a:off x="5283708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7" name="椭圆 66"/>
            <p:cNvSpPr/>
            <p:nvPr userDrawn="1"/>
          </p:nvSpPr>
          <p:spPr>
            <a:xfrm>
              <a:off x="5571744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9134924" y="5267550"/>
            <a:ext cx="1082450" cy="1082450"/>
            <a:chOff x="4419600" y="-1066800"/>
            <a:chExt cx="1258824" cy="1258824"/>
          </a:xfrm>
        </p:grpSpPr>
        <p:sp>
          <p:nvSpPr>
            <p:cNvPr id="69" name="椭圆 68"/>
            <p:cNvSpPr/>
            <p:nvPr userDrawn="1"/>
          </p:nvSpPr>
          <p:spPr>
            <a:xfrm>
              <a:off x="4419600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椭圆 69"/>
            <p:cNvSpPr/>
            <p:nvPr userDrawn="1"/>
          </p:nvSpPr>
          <p:spPr>
            <a:xfrm>
              <a:off x="4707636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1" name="椭圆 70"/>
            <p:cNvSpPr/>
            <p:nvPr userDrawn="1"/>
          </p:nvSpPr>
          <p:spPr>
            <a:xfrm>
              <a:off x="4995672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2" name="椭圆 71"/>
            <p:cNvSpPr/>
            <p:nvPr userDrawn="1"/>
          </p:nvSpPr>
          <p:spPr>
            <a:xfrm>
              <a:off x="5283708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3" name="椭圆 72"/>
            <p:cNvSpPr/>
            <p:nvPr userDrawn="1"/>
          </p:nvSpPr>
          <p:spPr>
            <a:xfrm>
              <a:off x="5571744" y="-1066800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4" name="椭圆 73"/>
            <p:cNvSpPr/>
            <p:nvPr userDrawn="1"/>
          </p:nvSpPr>
          <p:spPr>
            <a:xfrm>
              <a:off x="4419600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5" name="椭圆 74"/>
            <p:cNvSpPr/>
            <p:nvPr userDrawn="1"/>
          </p:nvSpPr>
          <p:spPr>
            <a:xfrm>
              <a:off x="4707636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6" name="椭圆 75"/>
            <p:cNvSpPr/>
            <p:nvPr userDrawn="1"/>
          </p:nvSpPr>
          <p:spPr>
            <a:xfrm>
              <a:off x="4995672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7" name="椭圆 76"/>
            <p:cNvSpPr/>
            <p:nvPr userDrawn="1"/>
          </p:nvSpPr>
          <p:spPr>
            <a:xfrm>
              <a:off x="5283708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8" name="椭圆 77"/>
            <p:cNvSpPr/>
            <p:nvPr userDrawn="1"/>
          </p:nvSpPr>
          <p:spPr>
            <a:xfrm>
              <a:off x="5571744" y="-77876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9" name="椭圆 78"/>
            <p:cNvSpPr/>
            <p:nvPr userDrawn="1"/>
          </p:nvSpPr>
          <p:spPr>
            <a:xfrm>
              <a:off x="4419600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0" name="椭圆 79"/>
            <p:cNvSpPr/>
            <p:nvPr userDrawn="1"/>
          </p:nvSpPr>
          <p:spPr>
            <a:xfrm>
              <a:off x="4707636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1" name="椭圆 80"/>
            <p:cNvSpPr/>
            <p:nvPr userDrawn="1"/>
          </p:nvSpPr>
          <p:spPr>
            <a:xfrm>
              <a:off x="4995672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2" name="椭圆 81"/>
            <p:cNvSpPr/>
            <p:nvPr userDrawn="1"/>
          </p:nvSpPr>
          <p:spPr>
            <a:xfrm>
              <a:off x="5283708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3" name="椭圆 82"/>
            <p:cNvSpPr/>
            <p:nvPr userDrawn="1"/>
          </p:nvSpPr>
          <p:spPr>
            <a:xfrm>
              <a:off x="5571744" y="-490728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4" name="椭圆 83"/>
            <p:cNvSpPr/>
            <p:nvPr userDrawn="1"/>
          </p:nvSpPr>
          <p:spPr>
            <a:xfrm>
              <a:off x="4419600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5" name="椭圆 84"/>
            <p:cNvSpPr/>
            <p:nvPr userDrawn="1"/>
          </p:nvSpPr>
          <p:spPr>
            <a:xfrm>
              <a:off x="4707636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6" name="椭圆 85"/>
            <p:cNvSpPr/>
            <p:nvPr userDrawn="1"/>
          </p:nvSpPr>
          <p:spPr>
            <a:xfrm>
              <a:off x="4995672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7" name="椭圆 86"/>
            <p:cNvSpPr/>
            <p:nvPr userDrawn="1"/>
          </p:nvSpPr>
          <p:spPr>
            <a:xfrm>
              <a:off x="5283708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8" name="椭圆 87"/>
            <p:cNvSpPr/>
            <p:nvPr userDrawn="1"/>
          </p:nvSpPr>
          <p:spPr>
            <a:xfrm>
              <a:off x="5571744" y="-202692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9" name="椭圆 88"/>
            <p:cNvSpPr/>
            <p:nvPr userDrawn="1"/>
          </p:nvSpPr>
          <p:spPr>
            <a:xfrm>
              <a:off x="4419600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0" name="椭圆 89"/>
            <p:cNvSpPr/>
            <p:nvPr userDrawn="1"/>
          </p:nvSpPr>
          <p:spPr>
            <a:xfrm>
              <a:off x="4707636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1" name="椭圆 90"/>
            <p:cNvSpPr/>
            <p:nvPr userDrawn="1"/>
          </p:nvSpPr>
          <p:spPr>
            <a:xfrm>
              <a:off x="4995672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2" name="椭圆 91"/>
            <p:cNvSpPr/>
            <p:nvPr userDrawn="1"/>
          </p:nvSpPr>
          <p:spPr>
            <a:xfrm>
              <a:off x="5283708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3" name="椭圆 92"/>
            <p:cNvSpPr/>
            <p:nvPr userDrawn="1"/>
          </p:nvSpPr>
          <p:spPr>
            <a:xfrm>
              <a:off x="5571744" y="85344"/>
              <a:ext cx="106680" cy="106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94" name="椭圆 93"/>
          <p:cNvSpPr/>
          <p:nvPr/>
        </p:nvSpPr>
        <p:spPr>
          <a:xfrm flipH="1">
            <a:off x="1347905" y="4263670"/>
            <a:ext cx="248710" cy="2487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5" name="椭圆 94"/>
          <p:cNvSpPr/>
          <p:nvPr/>
        </p:nvSpPr>
        <p:spPr>
          <a:xfrm flipH="1">
            <a:off x="1764018" y="4253971"/>
            <a:ext cx="248710" cy="2487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4753312" y="5166220"/>
            <a:ext cx="2402481" cy="608456"/>
            <a:chOff x="4753312" y="5166220"/>
            <a:chExt cx="2402481" cy="608456"/>
          </a:xfrm>
        </p:grpSpPr>
        <p:sp>
          <p:nvSpPr>
            <p:cNvPr id="97" name="矩形: 圆角 96"/>
            <p:cNvSpPr/>
            <p:nvPr/>
          </p:nvSpPr>
          <p:spPr>
            <a:xfrm>
              <a:off x="4863075" y="5296579"/>
              <a:ext cx="2292718" cy="47809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en-US" altLang="zh-CN" sz="14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4753312" y="5166220"/>
              <a:ext cx="2292718" cy="478097"/>
              <a:chOff x="4660471" y="5305555"/>
              <a:chExt cx="2852794" cy="478097"/>
            </a:xfrm>
          </p:grpSpPr>
          <p:sp>
            <p:nvSpPr>
              <p:cNvPr id="99" name="矩形: 圆角 98"/>
              <p:cNvSpPr/>
              <p:nvPr/>
            </p:nvSpPr>
            <p:spPr>
              <a:xfrm>
                <a:off x="4660471" y="5305555"/>
                <a:ext cx="2852794" cy="478097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altLang="zh-CN" sz="14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0" name="文本框 99"/>
              <p:cNvSpPr txBox="1"/>
              <p:nvPr/>
            </p:nvSpPr>
            <p:spPr>
              <a:xfrm>
                <a:off x="4660471" y="5359937"/>
                <a:ext cx="2852794" cy="369332"/>
              </a:xfrm>
              <a:prstGeom prst="rect">
                <a:avLst/>
              </a:prstGeom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indent="0" algn="ctr">
                  <a:lnSpc>
                    <a:spcPct val="10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600" b="1" spc="600">
                    <a:solidFill>
                      <a:schemeClr val="bg1"/>
                    </a:solidFill>
                    <a:latin typeface="+mn-ea"/>
                  </a:defRPr>
                </a:lvl1pPr>
                <a:lvl2pPr marL="685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/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/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sp>
        <p:nvSpPr>
          <p:cNvPr id="101" name="圆: 空心 100"/>
          <p:cNvSpPr/>
          <p:nvPr/>
        </p:nvSpPr>
        <p:spPr>
          <a:xfrm>
            <a:off x="511168" y="5515229"/>
            <a:ext cx="3113610" cy="3113610"/>
          </a:xfrm>
          <a:prstGeom prst="donut">
            <a:avLst>
              <a:gd name="adj" fmla="val 25709"/>
            </a:avLst>
          </a:prstGeom>
          <a:solidFill>
            <a:srgbClr val="FFF1AC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94" grpId="0" animBg="1"/>
      <p:bldP spid="95" grpId="0" animBg="1"/>
      <p:bldP spid="101" grpId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164.800157480315,&quot;left&quot;:301.258031496063,&quot;top&quot;:179.2563779527559,&quot;width&quot;:585.8161417322834}"/>
</p:tagLst>
</file>

<file path=ppt/tags/tag2.xml><?xml version="1.0" encoding="utf-8"?>
<p:tagLst xmlns:p="http://schemas.openxmlformats.org/presentationml/2006/main">
  <p:tag name="KSO_WM_DIAGRAM_VIRTUALLY_FRAME" val="{&quot;height&quot;:182.18031496062991,&quot;left&quot;:301.258031496063,&quot;top&quot;:179.2563779527559,&quot;width&quot;:585.8161417322834}"/>
</p:tagLst>
</file>

<file path=ppt/tags/tag3.xml><?xml version="1.0" encoding="utf-8"?>
<p:tagLst xmlns:p="http://schemas.openxmlformats.org/presentationml/2006/main">
  <p:tag name="KSO_WM_DIAGRAM_VIRTUALLY_FRAME" val="{&quot;height&quot;:182.18031496062991,&quot;left&quot;:301.258031496063,&quot;top&quot;:179.2563779527559,&quot;width&quot;:585.8161417322834}"/>
</p:tagLst>
</file>

<file path=ppt/tags/tag4.xml><?xml version="1.0" encoding="utf-8"?>
<p:tagLst xmlns:p="http://schemas.openxmlformats.org/presentationml/2006/main">
  <p:tag name="KSO_WM_DIAGRAM_VIRTUALLY_FRAME" val="{&quot;height&quot;:182.18031496062991,&quot;left&quot;:301.258031496063,&quot;top&quot;:179.2563779527559,&quot;width&quot;:585.8161417322834}"/>
</p:tagLst>
</file>

<file path=ppt/tags/tag5.xml><?xml version="1.0" encoding="utf-8"?>
<p:tagLst xmlns:p="http://schemas.openxmlformats.org/presentationml/2006/main">
  <p:tag name="KSO_WM_DIAGRAM_VIRTUALLY_FRAME" val="{&quot;height&quot;:182.18031496062991,&quot;left&quot;:301.258031496063,&quot;top&quot;:179.2563779527559,&quot;width&quot;:585.8161417322834}"/>
</p:tagLst>
</file>

<file path=ppt/tags/tag6.xml><?xml version="1.0" encoding="utf-8"?>
<p:tagLst xmlns:p="http://schemas.openxmlformats.org/presentationml/2006/main">
  <p:tag name="KSO_WM_DIAGRAM_VIRTUALLY_FRAME" val="{&quot;height&quot;:182.18031496062991,&quot;left&quot;:301.258031496063,&quot;top&quot;:179.2563779527559,&quot;width&quot;:585.8161417322834}"/>
</p:tagLst>
</file>

<file path=ppt/tags/tag7.xml><?xml version="1.0" encoding="utf-8"?>
<p:tagLst xmlns:p="http://schemas.openxmlformats.org/presentationml/2006/main">
  <p:tag name="KSO_WM_DIAGRAM_VIRTUALLY_FRAME" val="{&quot;height&quot;:182.18031496062991,&quot;left&quot;:301.258031496063,&quot;top&quot;:179.2563779527559,&quot;width&quot;:585.8161417322834}"/>
</p:tagLst>
</file>

<file path=ppt/tags/tag8.xml><?xml version="1.0" encoding="utf-8"?>
<p:tagLst xmlns:p="http://schemas.openxmlformats.org/presentationml/2006/main">
  <p:tag name="KSO_WM_DIAGRAM_VIRTUALLY_FRAME" val="{&quot;height&quot;:182.18031496062991,&quot;left&quot;:301.258031496063,&quot;top&quot;:179.2563779527559,&quot;width&quot;:585.8161417322834}"/>
</p:tagLst>
</file>

<file path=ppt/tags/tag9.xml><?xml version="1.0" encoding="utf-8"?>
<p:tagLst xmlns:p="http://schemas.openxmlformats.org/presentationml/2006/main">
  <p:tag name="KSO_WM_DIAGRAM_VIRTUALLY_FRAME" val="{&quot;height&quot;:182.18031496062991,&quot;left&quot;:301.258031496063,&quot;top&quot;:179.2563779527559,&quot;width&quot;:585.8161417322834}"/>
</p:tagLst>
</file>

<file path=ppt/tags/tag10.xml><?xml version="1.0" encoding="utf-8"?>
<p:tagLst xmlns:p="http://schemas.openxmlformats.org/presentationml/2006/main">
  <p:tag name="KSO_WM_DIAGRAM_VIRTUALLY_FRAME" val="{&quot;height&quot;:286.2573228346456,&quot;left&quot;:73.21299212598429,&quot;top&quot;:169.56968503937009,&quot;width&quot;:787.923937007874}"/>
</p:tagLst>
</file>

<file path=ppt/tags/tag11.xml><?xml version="1.0" encoding="utf-8"?>
<p:tagLst xmlns:p="http://schemas.openxmlformats.org/presentationml/2006/main">
  <p:tag name="KSO_WM_DIAGRAM_VIRTUALLY_FRAME" val="{&quot;height&quot;:286.2573228346456,&quot;left&quot;:73.21299212598429,&quot;top&quot;:169.56968503937009,&quot;width&quot;:787.923937007874}"/>
</p:tagLst>
</file>

<file path=ppt/tags/tag12.xml><?xml version="1.0" encoding="utf-8"?>
<p:tagLst xmlns:p="http://schemas.openxmlformats.org/presentationml/2006/main">
  <p:tag name="KSO_WM_DIAGRAM_VIRTUALLY_FRAME" val="{&quot;height&quot;:286.2573228346456,&quot;left&quot;:73.21299212598429,&quot;top&quot;:169.56968503937009,&quot;width&quot;:787.923937007874}"/>
</p:tagLst>
</file>

<file path=ppt/tags/tag13.xml><?xml version="1.0" encoding="utf-8"?>
<p:tagLst xmlns:p="http://schemas.openxmlformats.org/presentationml/2006/main">
  <p:tag name="KSO_WM_DIAGRAM_VIRTUALLY_FRAME" val="{&quot;height&quot;:286.2573228346456,&quot;left&quot;:73.21299212598429,&quot;top&quot;:169.56968503937009,&quot;width&quot;:787.923937007874}"/>
</p:tagLst>
</file>

<file path=ppt/tags/tag14.xml><?xml version="1.0" encoding="utf-8"?>
<p:tagLst xmlns:p="http://schemas.openxmlformats.org/presentationml/2006/main">
  <p:tag name="KSO_WM_DIAGRAM_VIRTUALLY_FRAME" val="{&quot;height&quot;:286.2573228346456,&quot;left&quot;:73.21299212598429,&quot;top&quot;:169.56968503937009,&quot;width&quot;:787.923937007874}"/>
</p:tagLst>
</file>

<file path=ppt/tags/tag15.xml><?xml version="1.0" encoding="utf-8"?>
<p:tagLst xmlns:p="http://schemas.openxmlformats.org/presentationml/2006/main">
  <p:tag name="KSO_WM_DIAGRAM_VIRTUALLY_FRAME" val="{&quot;height&quot;:286.2573228346456,&quot;left&quot;:73.21299212598429,&quot;top&quot;:169.56968503937009,&quot;width&quot;:787.923937007874}"/>
</p:tagLst>
</file>

<file path=ppt/tags/tag16.xml><?xml version="1.0" encoding="utf-8"?>
<p:tagLst xmlns:p="http://schemas.openxmlformats.org/presentationml/2006/main">
  <p:tag name="KSO_WM_DIAGRAM_VIRTUALLY_FRAME" val="{&quot;height&quot;:286.2573228346456,&quot;left&quot;:73.21299212598429,&quot;top&quot;:169.56968503937009,&quot;width&quot;:787.923937007874}"/>
</p:tagLst>
</file>

<file path=ppt/tags/tag17.xml><?xml version="1.0" encoding="utf-8"?>
<p:tagLst xmlns:p="http://schemas.openxmlformats.org/presentationml/2006/main">
  <p:tag name="KSO_WM_DIAGRAM_VIRTUALLY_FRAME" val="{&quot;height&quot;:286.2573228346456,&quot;left&quot;:73.21299212598429,&quot;top&quot;:169.56968503937009,&quot;width&quot;:787.923937007874}"/>
</p:tagLst>
</file>

<file path=ppt/tags/tag18.xml><?xml version="1.0" encoding="utf-8"?>
<p:tagLst xmlns:p="http://schemas.openxmlformats.org/presentationml/2006/main">
  <p:tag name="KSO_WM_DIAGRAM_VIRTUALLY_FRAME" val="{&quot;height&quot;:286.2573228346456,&quot;left&quot;:73.21299212598429,&quot;top&quot;:169.56968503937009,&quot;width&quot;:787.923937007874}"/>
</p:tagLst>
</file>

<file path=ppt/tags/tag19.xml><?xml version="1.0" encoding="utf-8"?>
<p:tagLst xmlns:p="http://schemas.openxmlformats.org/presentationml/2006/main">
  <p:tag name="KSO_WM_DIAGRAM_VIRTUALLY_FRAME" val="{&quot;height&quot;:286.2573228346456,&quot;left&quot;:73.21299212598429,&quot;top&quot;:169.56968503937009,&quot;width&quot;:787.923937007874}"/>
</p:tagLst>
</file>

<file path=ppt/tags/tag20.xml><?xml version="1.0" encoding="utf-8"?>
<p:tagLst xmlns:p="http://schemas.openxmlformats.org/presentationml/2006/main">
  <p:tag name="KSO_WM_DIAGRAM_VIRTUALLY_FRAME" val="{&quot;height&quot;:286.2573228346456,&quot;left&quot;:73.21299212598429,&quot;top&quot;:169.56968503937009,&quot;width&quot;:787.923937007874}"/>
</p:tagLst>
</file>

<file path=ppt/tags/tag21.xml><?xml version="1.0" encoding="utf-8"?>
<p:tagLst xmlns:p="http://schemas.openxmlformats.org/presentationml/2006/main">
  <p:tag name="KSO_WM_DIAGRAM_VIRTUALLY_FRAME" val="{&quot;height&quot;:286.2573228346456,&quot;left&quot;:73.21299212598429,&quot;top&quot;:169.56968503937009,&quot;width&quot;:787.923937007874}"/>
</p:tagLst>
</file>

<file path=ppt/tags/tag22.xml><?xml version="1.0" encoding="utf-8"?>
<p:tagLst xmlns:p="http://schemas.openxmlformats.org/presentationml/2006/main">
  <p:tag name="KSO_WM_DIAGRAM_VIRTUALLY_FRAME" val="{&quot;height&quot;:286.2573228346456,&quot;left&quot;:73.21299212598429,&quot;top&quot;:169.56968503937009,&quot;width&quot;:787.923937007874}"/>
</p:tagLst>
</file>

<file path=ppt/tags/tag23.xml><?xml version="1.0" encoding="utf-8"?>
<p:tagLst xmlns:p="http://schemas.openxmlformats.org/presentationml/2006/main">
  <p:tag name="KSO_WM_DIAGRAM_VIRTUALLY_FRAME" val="{&quot;height&quot;:323.7727559055118,&quot;left&quot;:91.10763779527551,&quot;top&quot;:136.1136220472441,&quot;width&quot;:783.7591338582677}"/>
</p:tagLst>
</file>

<file path=ppt/tags/tag24.xml><?xml version="1.0" encoding="utf-8"?>
<p:tagLst xmlns:p="http://schemas.openxmlformats.org/presentationml/2006/main">
  <p:tag name="KSO_WM_DIAGRAM_VIRTUALLY_FRAME" val="{&quot;height&quot;:323.7727559055118,&quot;left&quot;:91.10763779527551,&quot;top&quot;:136.1136220472441,&quot;width&quot;:783.7591338582677}"/>
</p:tagLst>
</file>

<file path=ppt/tags/tag25.xml><?xml version="1.0" encoding="utf-8"?>
<p:tagLst xmlns:p="http://schemas.openxmlformats.org/presentationml/2006/main">
  <p:tag name="KSO_WM_DIAGRAM_VIRTUALLY_FRAME" val="{&quot;height&quot;:323.7727559055118,&quot;left&quot;:91.10763779527551,&quot;top&quot;:136.1136220472441,&quot;width&quot;:783.7591338582677}"/>
</p:tagLst>
</file>

<file path=ppt/tags/tag26.xml><?xml version="1.0" encoding="utf-8"?>
<p:tagLst xmlns:p="http://schemas.openxmlformats.org/presentationml/2006/main">
  <p:tag name="KSO_WM_DIAGRAM_VIRTUALLY_FRAME" val="{&quot;height&quot;:323.7727559055118,&quot;left&quot;:91.10763779527551,&quot;top&quot;:136.1136220472441,&quot;width&quot;:783.7591338582677}"/>
</p:tagLst>
</file>

<file path=ppt/tags/tag27.xml><?xml version="1.0" encoding="utf-8"?>
<p:tagLst xmlns:p="http://schemas.openxmlformats.org/presentationml/2006/main">
  <p:tag name="KSO_WM_DIAGRAM_VIRTUALLY_FRAME" val="{&quot;height&quot;:323.7727559055118,&quot;left&quot;:91.10763779527551,&quot;top&quot;:136.1136220472441,&quot;width&quot;:783.7591338582677}"/>
</p:tagLst>
</file>

<file path=ppt/tags/tag28.xml><?xml version="1.0" encoding="utf-8"?>
<p:tagLst xmlns:p="http://schemas.openxmlformats.org/presentationml/2006/main">
  <p:tag name="KSO_WM_DIAGRAM_VIRTUALLY_FRAME" val="{&quot;height&quot;:323.7727559055118,&quot;left&quot;:91.10763779527551,&quot;top&quot;:136.1136220472441,&quot;width&quot;:783.7591338582677}"/>
</p:tagLst>
</file>

<file path=ppt/tags/tag29.xml><?xml version="1.0" encoding="utf-8"?>
<p:tagLst xmlns:p="http://schemas.openxmlformats.org/presentationml/2006/main">
  <p:tag name="KSO_WM_DIAGRAM_VIRTUALLY_FRAME" val="{&quot;height&quot;:323.7727559055118,&quot;left&quot;:91.10763779527551,&quot;top&quot;:136.1136220472441,&quot;width&quot;:783.7591338582677}"/>
</p:tagLst>
</file>

<file path=ppt/tags/tag30.xml><?xml version="1.0" encoding="utf-8"?>
<p:tagLst xmlns:p="http://schemas.openxmlformats.org/presentationml/2006/main">
  <p:tag name="KSO_WM_DIAGRAM_VIRTUALLY_FRAME" val="{&quot;height&quot;:331.52866141732295,&quot;left&quot;:138.05322834645668,&quot;top&quot;:148.27086614173228,&quot;width&quot;:734.5148031496062}"/>
</p:tagLst>
</file>

<file path=ppt/tags/tag31.xml><?xml version="1.0" encoding="utf-8"?>
<p:tagLst xmlns:p="http://schemas.openxmlformats.org/presentationml/2006/main">
  <p:tag name="KSO_WM_DIAGRAM_VIRTUALLY_FRAME" val="{&quot;height&quot;:331.52866141732295,&quot;left&quot;:138.05322834645668,&quot;top&quot;:148.27086614173228,&quot;width&quot;:734.5148031496062}"/>
</p:tagLst>
</file>

<file path=ppt/tags/tag32.xml><?xml version="1.0" encoding="utf-8"?>
<p:tagLst xmlns:p="http://schemas.openxmlformats.org/presentationml/2006/main">
  <p:tag name="KSO_WM_DIAGRAM_VIRTUALLY_FRAME" val="{&quot;height&quot;:331.52866141732295,&quot;left&quot;:138.05322834645668,&quot;top&quot;:148.27086614173228,&quot;width&quot;:734.5148031496062}"/>
</p:tagLst>
</file>

<file path=ppt/tags/tag33.xml><?xml version="1.0" encoding="utf-8"?>
<p:tagLst xmlns:p="http://schemas.openxmlformats.org/presentationml/2006/main">
  <p:tag name="KSO_WM_DIAGRAM_VIRTUALLY_FRAME" val="{&quot;height&quot;:331.52866141732295,&quot;left&quot;:138.05322834645668,&quot;top&quot;:148.27086614173228,&quot;width&quot;:734.5148031496062}"/>
</p:tagLst>
</file>

<file path=ppt/tags/tag34.xml><?xml version="1.0" encoding="utf-8"?>
<p:tagLst xmlns:p="http://schemas.openxmlformats.org/presentationml/2006/main">
  <p:tag name="KSO_WM_DIAGRAM_VIRTUALLY_FRAME" val="{&quot;height&quot;:331.52866141732295,&quot;left&quot;:138.05322834645668,&quot;top&quot;:148.27086614173228,&quot;width&quot;:734.5148031496062}"/>
</p:tagLst>
</file>

<file path=ppt/tags/tag35.xml><?xml version="1.0" encoding="utf-8"?>
<p:tagLst xmlns:p="http://schemas.openxmlformats.org/presentationml/2006/main">
  <p:tag name="KSO_WM_DIAGRAM_VIRTUALLY_FRAME" val="{&quot;height&quot;:331.52866141732295,&quot;left&quot;:138.05322834645668,&quot;top&quot;:148.27086614173228,&quot;width&quot;:734.5148031496062}"/>
</p:tagLst>
</file>

<file path=ppt/tags/tag36.xml><?xml version="1.0" encoding="utf-8"?>
<p:tagLst xmlns:p="http://schemas.openxmlformats.org/presentationml/2006/main">
  <p:tag name="KSO_WM_DIAGRAM_VIRTUALLY_FRAME" val="{&quot;height&quot;:331.52866141732295,&quot;left&quot;:138.05322834645668,&quot;top&quot;:148.27086614173228,&quot;width&quot;:734.5148031496062}"/>
</p:tagLst>
</file>

<file path=ppt/tags/tag37.xml><?xml version="1.0" encoding="utf-8"?>
<p:tagLst xmlns:p="http://schemas.openxmlformats.org/presentationml/2006/main">
  <p:tag name="KSO_WM_DIAGRAM_VIRTUALLY_FRAME" val="{&quot;height&quot;:331.52866141732295,&quot;left&quot;:138.05322834645668,&quot;top&quot;:148.27086614173228,&quot;width&quot;:734.5148031496062}"/>
</p:tagLst>
</file>

<file path=ppt/tags/tag38.xml><?xml version="1.0" encoding="utf-8"?>
<p:tagLst xmlns:p="http://schemas.openxmlformats.org/presentationml/2006/main">
  <p:tag name="KSO_WM_DIAGRAM_VIRTUALLY_FRAME" val="{&quot;height&quot;:331.52866141732295,&quot;left&quot;:138.05322834645668,&quot;top&quot;:148.27086614173228,&quot;width&quot;:734.5148031496062}"/>
</p:tagLst>
</file>

<file path=ppt/tags/tag39.xml><?xml version="1.0" encoding="utf-8"?>
<p:tagLst xmlns:p="http://schemas.openxmlformats.org/presentationml/2006/main">
  <p:tag name="KSO_WM_DIAGRAM_VIRTUALLY_FRAME" val="{&quot;height&quot;:331.52866141732295,&quot;left&quot;:138.05322834645668,&quot;top&quot;:148.27086614173228,&quot;width&quot;:734.5148031496062}"/>
</p:tagLst>
</file>

<file path=ppt/tags/tag40.xml><?xml version="1.0" encoding="utf-8"?>
<p:tagLst xmlns:p="http://schemas.openxmlformats.org/presentationml/2006/main">
  <p:tag name="KSO_WM_DIAGRAM_VIRTUALLY_FRAME" val="{&quot;height&quot;:331.52866141732295,&quot;left&quot;:138.05322834645668,&quot;top&quot;:148.27086614173228,&quot;width&quot;:734.5148031496062}"/>
</p:tagLst>
</file>

<file path=ppt/tags/tag41.xml><?xml version="1.0" encoding="utf-8"?>
<p:tagLst xmlns:p="http://schemas.openxmlformats.org/presentationml/2006/main">
  <p:tag name="KSO_WM_DIAGRAM_VIRTUALLY_FRAME" val="{&quot;height&quot;:331.52866141732295,&quot;left&quot;:138.05322834645668,&quot;top&quot;:148.27086614173228,&quot;width&quot;:734.5148031496062}"/>
</p:tagLst>
</file>

<file path=ppt/tags/tag42.xml><?xml version="1.0" encoding="utf-8"?>
<p:tagLst xmlns:p="http://schemas.openxmlformats.org/presentationml/2006/main">
  <p:tag name="KSO_WM_DIAGRAM_VIRTUALLY_FRAME" val="{&quot;height&quot;:331.52866141732295,&quot;left&quot;:138.05322834645668,&quot;top&quot;:148.27086614173228,&quot;width&quot;:734.5148031496062}"/>
</p:tagLst>
</file>

<file path=ppt/tags/tag43.xml><?xml version="1.0" encoding="utf-8"?>
<p:tagLst xmlns:p="http://schemas.openxmlformats.org/presentationml/2006/main">
  <p:tag name="KSO_WM_DIAGRAM_VIRTUALLY_FRAME" val="{&quot;height&quot;:331.52866141732295,&quot;left&quot;:138.05322834645668,&quot;top&quot;:148.27086614173228,&quot;width&quot;:734.5148031496062}"/>
</p:tagLst>
</file>

<file path=ppt/tags/tag44.xml><?xml version="1.0" encoding="utf-8"?>
<p:tagLst xmlns:p="http://schemas.openxmlformats.org/presentationml/2006/main">
  <p:tag name="KSO_WM_DIAGRAM_VIRTUALLY_FRAME" val="{&quot;height&quot;:305.8345669291338,&quot;left&quot;:143.18212598425194,&quot;top&quot;:166.29259842519681,&quot;width&quot;:672.6358267716536}"/>
</p:tagLst>
</file>

<file path=ppt/tags/tag45.xml><?xml version="1.0" encoding="utf-8"?>
<p:tagLst xmlns:p="http://schemas.openxmlformats.org/presentationml/2006/main">
  <p:tag name="KSO_WM_DIAGRAM_VIRTUALLY_FRAME" val="{&quot;height&quot;:305.8345669291338,&quot;left&quot;:143.18212598425194,&quot;top&quot;:166.29259842519681,&quot;width&quot;:672.6358267716536}"/>
</p:tagLst>
</file>

<file path=ppt/tags/tag46.xml><?xml version="1.0" encoding="utf-8"?>
<p:tagLst xmlns:p="http://schemas.openxmlformats.org/presentationml/2006/main">
  <p:tag name="KSO_WM_DIAGRAM_VIRTUALLY_FRAME" val="{&quot;height&quot;:305.8345669291338,&quot;left&quot;:143.18212598425194,&quot;top&quot;:166.29259842519681,&quot;width&quot;:672.6358267716536}"/>
</p:tagLst>
</file>

<file path=ppt/tags/tag47.xml><?xml version="1.0" encoding="utf-8"?>
<p:tagLst xmlns:p="http://schemas.openxmlformats.org/presentationml/2006/main">
  <p:tag name="KSO_WM_DIAGRAM_VIRTUALLY_FRAME" val="{&quot;height&quot;:305.8345669291338,&quot;left&quot;:143.18212598425194,&quot;top&quot;:166.29259842519681,&quot;width&quot;:672.6358267716536}"/>
</p:tagLst>
</file>

<file path=ppt/tags/tag48.xml><?xml version="1.0" encoding="utf-8"?>
<p:tagLst xmlns:p="http://schemas.openxmlformats.org/presentationml/2006/main">
  <p:tag name="KSO_WM_DIAGRAM_VIRTUALLY_FRAME" val="{&quot;height&quot;:305.8345669291338,&quot;left&quot;:143.18212598425194,&quot;top&quot;:166.29259842519681,&quot;width&quot;:672.6358267716536}"/>
</p:tagLst>
</file>

<file path=ppt/tags/tag49.xml><?xml version="1.0" encoding="utf-8"?>
<p:tagLst xmlns:p="http://schemas.openxmlformats.org/presentationml/2006/main">
  <p:tag name="KSO_WM_DIAGRAM_VIRTUALLY_FRAME" val="{&quot;height&quot;:305.8345669291338,&quot;left&quot;:143.18212598425194,&quot;top&quot;:166.29259842519681,&quot;width&quot;:672.6358267716536}"/>
</p:tagLst>
</file>

<file path=ppt/tags/tag50.xml><?xml version="1.0" encoding="utf-8"?>
<p:tagLst xmlns:p="http://schemas.openxmlformats.org/presentationml/2006/main">
  <p:tag name="ISLIDE.GUIDESSETTING" val="{&quot;Id&quot;:null,&quot;Name&quot;:&quot;222&quot;,&quot;HeaderHeight&quot;:14.5,&quot;FooterHeight&quot;:4.0,&quot;SideMargin&quot;:6.0,&quot;TopMargin&quot;:0.0,&quot;BottomMargin&quot;:0.0,&quot;IntervalMargin&quot;:3.3,&quot;SettingType&quot;:&quot;Custom&quot;}"/>
  <p:tag name="commondata" val="eyJoZGlkIjoiMGI2ZjNhMzViYWY2NGUxZWI1Y2U4ODZhNzY4MzlkYTMifQ=="/>
</p:tagLst>
</file>

<file path=ppt/theme/theme1.xml><?xml version="1.0" encoding="utf-8"?>
<a:theme xmlns:a="http://schemas.openxmlformats.org/drawingml/2006/main" name="第一PPT，www.1ppt.com">
  <a:themeElements>
    <a:clrScheme name="红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F9470"/>
      </a:accent1>
      <a:accent2>
        <a:srgbClr val="E866AC"/>
      </a:accent2>
      <a:accent3>
        <a:srgbClr val="BA78FF"/>
      </a:accent3>
      <a:accent4>
        <a:srgbClr val="668AE8"/>
      </a:accent4>
      <a:accent5>
        <a:srgbClr val="45FFFD"/>
      </a:accent5>
      <a:accent6>
        <a:srgbClr val="C9C9C9"/>
      </a:accent6>
      <a:hlink>
        <a:srgbClr val="FF9470"/>
      </a:hlink>
      <a:folHlink>
        <a:srgbClr val="BFBFBF"/>
      </a:folHlink>
    </a:clrScheme>
    <a:fontScheme name="h3y5e5h4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40000"/>
            <a:lumOff val="60000"/>
          </a:schemeClr>
        </a:solidFill>
        <a:ln w="38100">
          <a:solidFill>
            <a:schemeClr val="tx1">
              <a:lumMod val="85000"/>
              <a:lumOff val="1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tx1">
              <a:lumMod val="50000"/>
              <a:lumOff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3y5e5h4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983</Words>
  <Application>WPS 演示</Application>
  <PresentationFormat>宽屏</PresentationFormat>
  <Paragraphs>81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思源黑体 CN</vt:lpstr>
      <vt:lpstr>黑体</vt:lpstr>
      <vt:lpstr>汉真广标</vt:lpstr>
      <vt:lpstr>方正正大黑简体</vt:lpstr>
      <vt:lpstr>Arial Unicode MS</vt:lpstr>
      <vt:lpstr>Arial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工作总结</dc:title>
  <dc:creator>第一PPT</dc:creator>
  <cp:keywords>www.1ppt.com</cp:keywords>
  <dc:description>www.1ppt.com</dc:description>
  <cp:lastModifiedBy>User</cp:lastModifiedBy>
  <cp:revision>34</cp:revision>
  <dcterms:created xsi:type="dcterms:W3CDTF">2021-11-12T07:49:00Z</dcterms:created>
  <dcterms:modified xsi:type="dcterms:W3CDTF">2024-11-14T07:11:32Z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9F4C03F687B0446EAFA27E342C476D86_13</vt:lpwstr>
  </property>
  <property fmtid="{D5CDD505-2E9C-101B-9397-08002B2CF9AE}" pid="3" name="KSOProductBuildVer">
    <vt:lpwstr>2052-12.1.0.18608</vt:lpwstr>
  </property>
</Properties>
</file>