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4"/>
  </p:notesMasterIdLst>
  <p:sldIdLst>
    <p:sldId id="2745" r:id="rId3"/>
    <p:sldId id="2746" r:id="rId5"/>
    <p:sldId id="2768" r:id="rId6"/>
    <p:sldId id="2747" r:id="rId7"/>
    <p:sldId id="2759" r:id="rId8"/>
    <p:sldId id="2772" r:id="rId9"/>
    <p:sldId id="2769" r:id="rId10"/>
    <p:sldId id="2762" r:id="rId11"/>
    <p:sldId id="2755" r:id="rId12"/>
    <p:sldId id="2754" r:id="rId13"/>
    <p:sldId id="2780" r:id="rId14"/>
  </p:sldIdLst>
  <p:sldSz cx="12858750" cy="7232650"/>
  <p:notesSz cx="6858000" cy="9144000"/>
  <p:custDataLst>
    <p:tags r:id="rId18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40080" indent="-1828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955" indent="-5543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58" userDrawn="1">
          <p15:clr>
            <a:srgbClr val="A4A3A4"/>
          </p15:clr>
        </p15:guide>
        <p15:guide id="2" pos="4030" userDrawn="1">
          <p15:clr>
            <a:srgbClr val="A4A3A4"/>
          </p15:clr>
        </p15:guide>
        <p15:guide id="3" pos="512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58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BFBFBF"/>
    <a:srgbClr val="212E3C"/>
    <a:srgbClr val="FBBF09"/>
    <a:srgbClr val="EF4232"/>
    <a:srgbClr val="03A9F0"/>
    <a:srgbClr val="FABCA8"/>
    <a:srgbClr val="57562F"/>
    <a:srgbClr val="FBCDBE"/>
    <a:srgbClr val="6B6A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189" autoAdjust="0"/>
    <p:restoredTop sz="92986" autoAdjust="0"/>
  </p:normalViewPr>
  <p:slideViewPr>
    <p:cSldViewPr showGuides="1">
      <p:cViewPr varScale="1">
        <p:scale>
          <a:sx n="59" d="100"/>
          <a:sy n="59" d="100"/>
        </p:scale>
        <p:origin x="-72" y="-1176"/>
      </p:cViewPr>
      <p:guideLst>
        <p:guide orient="horz" pos="358"/>
        <p:guide pos="4030"/>
        <p:guide pos="512"/>
        <p:guide orient="horz" pos="4183"/>
        <p:guide pos="7588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25" d="100"/>
        <a:sy n="2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8" Type="http://schemas.openxmlformats.org/officeDocument/2006/relationships/tags" Target="tags/tag115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9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365" algn="l" defTabSz="9144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44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44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44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84039" y="6703596"/>
            <a:ext cx="2893219" cy="386187"/>
          </a:xfrm>
          <a:prstGeom prst="rect">
            <a:avLst/>
          </a:prstGeom>
        </p:spPr>
        <p:txBody>
          <a:bodyPr/>
          <a:lstStyle/>
          <a:p>
            <a:fld id="{E3AD87B8-9A4B-45E2-BBE5-FB86ADE287A3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259461" y="6703596"/>
            <a:ext cx="4339828" cy="386187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9081492" y="6703596"/>
            <a:ext cx="2893219" cy="386187"/>
          </a:xfrm>
          <a:prstGeom prst="rect">
            <a:avLst/>
          </a:prstGeom>
        </p:spPr>
        <p:txBody>
          <a:bodyPr/>
          <a:lstStyle/>
          <a:p>
            <a:fld id="{37AAA611-6692-4583-86AB-5AB9B972BD4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83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0" Type="http://schemas.openxmlformats.org/officeDocument/2006/relationships/notesSlide" Target="../notesSlides/notesSlide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.jpeg"/><Relationship Id="rId3" Type="http://schemas.openxmlformats.org/officeDocument/2006/relationships/image" Target="../media/image1.jpeg"/><Relationship Id="rId2" Type="http://schemas.openxmlformats.org/officeDocument/2006/relationships/tags" Target="../tags/tag10.xml"/><Relationship Id="rId1" Type="http://schemas.openxmlformats.org/officeDocument/2006/relationships/tags" Target="../tags/tag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5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3" Type="http://schemas.openxmlformats.org/officeDocument/2006/relationships/image" Target="../media/image3.jpeg"/><Relationship Id="rId2" Type="http://schemas.openxmlformats.org/officeDocument/2006/relationships/tags" Target="../tags/tag12.xml"/><Relationship Id="rId1" Type="http://schemas.openxmlformats.org/officeDocument/2006/relationships/tags" Target="../tags/tag11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21.xml"/><Relationship Id="rId8" Type="http://schemas.openxmlformats.org/officeDocument/2006/relationships/tags" Target="../tags/tag20.xml"/><Relationship Id="rId7" Type="http://schemas.openxmlformats.org/officeDocument/2006/relationships/tags" Target="../tags/tag19.xml"/><Relationship Id="rId6" Type="http://schemas.openxmlformats.org/officeDocument/2006/relationships/tags" Target="../tags/tag18.xml"/><Relationship Id="rId5" Type="http://schemas.openxmlformats.org/officeDocument/2006/relationships/tags" Target="../tags/tag17.xml"/><Relationship Id="rId4" Type="http://schemas.openxmlformats.org/officeDocument/2006/relationships/tags" Target="../tags/tag16.xml"/><Relationship Id="rId33" Type="http://schemas.openxmlformats.org/officeDocument/2006/relationships/notesSlide" Target="../notesSlides/notesSlide6.xml"/><Relationship Id="rId32" Type="http://schemas.openxmlformats.org/officeDocument/2006/relationships/slideLayout" Target="../slideLayouts/slideLayout1.xml"/><Relationship Id="rId31" Type="http://schemas.openxmlformats.org/officeDocument/2006/relationships/tags" Target="../tags/tag43.xml"/><Relationship Id="rId30" Type="http://schemas.openxmlformats.org/officeDocument/2006/relationships/tags" Target="../tags/tag42.xml"/><Relationship Id="rId3" Type="http://schemas.openxmlformats.org/officeDocument/2006/relationships/tags" Target="../tags/tag15.xml"/><Relationship Id="rId29" Type="http://schemas.openxmlformats.org/officeDocument/2006/relationships/tags" Target="../tags/tag41.xml"/><Relationship Id="rId28" Type="http://schemas.openxmlformats.org/officeDocument/2006/relationships/tags" Target="../tags/tag40.xml"/><Relationship Id="rId27" Type="http://schemas.openxmlformats.org/officeDocument/2006/relationships/tags" Target="../tags/tag39.xml"/><Relationship Id="rId26" Type="http://schemas.openxmlformats.org/officeDocument/2006/relationships/tags" Target="../tags/tag38.xml"/><Relationship Id="rId25" Type="http://schemas.openxmlformats.org/officeDocument/2006/relationships/tags" Target="../tags/tag37.xml"/><Relationship Id="rId24" Type="http://schemas.openxmlformats.org/officeDocument/2006/relationships/tags" Target="../tags/tag36.xml"/><Relationship Id="rId23" Type="http://schemas.openxmlformats.org/officeDocument/2006/relationships/tags" Target="../tags/tag35.xml"/><Relationship Id="rId22" Type="http://schemas.openxmlformats.org/officeDocument/2006/relationships/tags" Target="../tags/tag34.xml"/><Relationship Id="rId21" Type="http://schemas.openxmlformats.org/officeDocument/2006/relationships/tags" Target="../tags/tag33.xml"/><Relationship Id="rId20" Type="http://schemas.openxmlformats.org/officeDocument/2006/relationships/tags" Target="../tags/tag32.xml"/><Relationship Id="rId2" Type="http://schemas.openxmlformats.org/officeDocument/2006/relationships/tags" Target="../tags/tag14.xml"/><Relationship Id="rId19" Type="http://schemas.openxmlformats.org/officeDocument/2006/relationships/tags" Target="../tags/tag31.xml"/><Relationship Id="rId18" Type="http://schemas.openxmlformats.org/officeDocument/2006/relationships/tags" Target="../tags/tag30.xml"/><Relationship Id="rId17" Type="http://schemas.openxmlformats.org/officeDocument/2006/relationships/tags" Target="../tags/tag29.xml"/><Relationship Id="rId16" Type="http://schemas.openxmlformats.org/officeDocument/2006/relationships/tags" Target="../tags/tag28.xml"/><Relationship Id="rId15" Type="http://schemas.openxmlformats.org/officeDocument/2006/relationships/tags" Target="../tags/tag27.xml"/><Relationship Id="rId14" Type="http://schemas.openxmlformats.org/officeDocument/2006/relationships/tags" Target="../tags/tag26.xml"/><Relationship Id="rId13" Type="http://schemas.openxmlformats.org/officeDocument/2006/relationships/tags" Target="../tags/tag25.xml"/><Relationship Id="rId12" Type="http://schemas.openxmlformats.org/officeDocument/2006/relationships/tags" Target="../tags/tag24.xml"/><Relationship Id="rId11" Type="http://schemas.openxmlformats.org/officeDocument/2006/relationships/tags" Target="../tags/tag23.xml"/><Relationship Id="rId10" Type="http://schemas.openxmlformats.org/officeDocument/2006/relationships/tags" Target="../tags/tag22.xml"/><Relationship Id="rId1" Type="http://schemas.openxmlformats.org/officeDocument/2006/relationships/tags" Target="../tags/tag13.xml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8.jpeg"/><Relationship Id="rId3" Type="http://schemas.openxmlformats.org/officeDocument/2006/relationships/image" Target="../media/image7.jpeg"/><Relationship Id="rId2" Type="http://schemas.openxmlformats.org/officeDocument/2006/relationships/tags" Target="../tags/tag45.xml"/><Relationship Id="rId1" Type="http://schemas.openxmlformats.org/officeDocument/2006/relationships/tags" Target="../tags/tag44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54.xml"/><Relationship Id="rId8" Type="http://schemas.openxmlformats.org/officeDocument/2006/relationships/tags" Target="../tags/tag53.xml"/><Relationship Id="rId7" Type="http://schemas.openxmlformats.org/officeDocument/2006/relationships/tags" Target="../tags/tag52.xml"/><Relationship Id="rId6" Type="http://schemas.openxmlformats.org/officeDocument/2006/relationships/tags" Target="../tags/tag51.xml"/><Relationship Id="rId5" Type="http://schemas.openxmlformats.org/officeDocument/2006/relationships/tags" Target="../tags/tag50.xml"/><Relationship Id="rId41" Type="http://schemas.openxmlformats.org/officeDocument/2006/relationships/notesSlide" Target="../notesSlides/notesSlide8.xml"/><Relationship Id="rId40" Type="http://schemas.openxmlformats.org/officeDocument/2006/relationships/slideLayout" Target="../slideLayouts/slideLayout1.xml"/><Relationship Id="rId4" Type="http://schemas.openxmlformats.org/officeDocument/2006/relationships/tags" Target="../tags/tag49.xml"/><Relationship Id="rId39" Type="http://schemas.openxmlformats.org/officeDocument/2006/relationships/tags" Target="../tags/tag84.xml"/><Relationship Id="rId38" Type="http://schemas.openxmlformats.org/officeDocument/2006/relationships/tags" Target="../tags/tag83.xml"/><Relationship Id="rId37" Type="http://schemas.openxmlformats.org/officeDocument/2006/relationships/tags" Target="../tags/tag82.xml"/><Relationship Id="rId36" Type="http://schemas.openxmlformats.org/officeDocument/2006/relationships/tags" Target="../tags/tag81.xml"/><Relationship Id="rId35" Type="http://schemas.openxmlformats.org/officeDocument/2006/relationships/tags" Target="../tags/tag80.xml"/><Relationship Id="rId34" Type="http://schemas.openxmlformats.org/officeDocument/2006/relationships/tags" Target="../tags/tag79.xml"/><Relationship Id="rId33" Type="http://schemas.openxmlformats.org/officeDocument/2006/relationships/tags" Target="../tags/tag78.xml"/><Relationship Id="rId32" Type="http://schemas.openxmlformats.org/officeDocument/2006/relationships/tags" Target="../tags/tag77.xml"/><Relationship Id="rId31" Type="http://schemas.openxmlformats.org/officeDocument/2006/relationships/tags" Target="../tags/tag76.xml"/><Relationship Id="rId30" Type="http://schemas.openxmlformats.org/officeDocument/2006/relationships/tags" Target="../tags/tag75.xml"/><Relationship Id="rId3" Type="http://schemas.openxmlformats.org/officeDocument/2006/relationships/tags" Target="../tags/tag48.xml"/><Relationship Id="rId29" Type="http://schemas.openxmlformats.org/officeDocument/2006/relationships/tags" Target="../tags/tag74.xml"/><Relationship Id="rId28" Type="http://schemas.openxmlformats.org/officeDocument/2006/relationships/tags" Target="../tags/tag73.xml"/><Relationship Id="rId27" Type="http://schemas.openxmlformats.org/officeDocument/2006/relationships/tags" Target="../tags/tag72.xml"/><Relationship Id="rId26" Type="http://schemas.openxmlformats.org/officeDocument/2006/relationships/tags" Target="../tags/tag71.xml"/><Relationship Id="rId25" Type="http://schemas.openxmlformats.org/officeDocument/2006/relationships/tags" Target="../tags/tag70.xml"/><Relationship Id="rId24" Type="http://schemas.openxmlformats.org/officeDocument/2006/relationships/tags" Target="../tags/tag69.xml"/><Relationship Id="rId23" Type="http://schemas.openxmlformats.org/officeDocument/2006/relationships/tags" Target="../tags/tag68.xml"/><Relationship Id="rId22" Type="http://schemas.openxmlformats.org/officeDocument/2006/relationships/tags" Target="../tags/tag67.xml"/><Relationship Id="rId21" Type="http://schemas.openxmlformats.org/officeDocument/2006/relationships/tags" Target="../tags/tag66.xml"/><Relationship Id="rId20" Type="http://schemas.openxmlformats.org/officeDocument/2006/relationships/tags" Target="../tags/tag65.xml"/><Relationship Id="rId2" Type="http://schemas.openxmlformats.org/officeDocument/2006/relationships/tags" Target="../tags/tag47.xml"/><Relationship Id="rId19" Type="http://schemas.openxmlformats.org/officeDocument/2006/relationships/tags" Target="../tags/tag64.xml"/><Relationship Id="rId18" Type="http://schemas.openxmlformats.org/officeDocument/2006/relationships/tags" Target="../tags/tag63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tags" Target="../tags/tag56.xml"/><Relationship Id="rId10" Type="http://schemas.openxmlformats.org/officeDocument/2006/relationships/tags" Target="../tags/tag55.xml"/><Relationship Id="rId1" Type="http://schemas.openxmlformats.org/officeDocument/2006/relationships/tags" Target="../tags/tag46.xml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9.jpeg"/><Relationship Id="rId2" Type="http://schemas.openxmlformats.org/officeDocument/2006/relationships/tags" Target="../tags/tag86.xml"/><Relationship Id="rId1" Type="http://schemas.openxmlformats.org/officeDocument/2006/relationships/tags" Target="../tags/tag85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95.xml"/><Relationship Id="rId8" Type="http://schemas.openxmlformats.org/officeDocument/2006/relationships/tags" Target="../tags/tag94.xml"/><Relationship Id="rId7" Type="http://schemas.openxmlformats.org/officeDocument/2006/relationships/tags" Target="../tags/tag93.xml"/><Relationship Id="rId6" Type="http://schemas.openxmlformats.org/officeDocument/2006/relationships/tags" Target="../tags/tag92.xml"/><Relationship Id="rId5" Type="http://schemas.openxmlformats.org/officeDocument/2006/relationships/tags" Target="../tags/tag91.xml"/><Relationship Id="rId4" Type="http://schemas.openxmlformats.org/officeDocument/2006/relationships/tags" Target="../tags/tag90.xml"/><Relationship Id="rId30" Type="http://schemas.openxmlformats.org/officeDocument/2006/relationships/notesSlide" Target="../notesSlides/notesSlide10.xml"/><Relationship Id="rId3" Type="http://schemas.openxmlformats.org/officeDocument/2006/relationships/tags" Target="../tags/tag89.xml"/><Relationship Id="rId29" Type="http://schemas.openxmlformats.org/officeDocument/2006/relationships/slideLayout" Target="../slideLayouts/slideLayout1.xml"/><Relationship Id="rId28" Type="http://schemas.openxmlformats.org/officeDocument/2006/relationships/tags" Target="../tags/tag114.xml"/><Relationship Id="rId27" Type="http://schemas.openxmlformats.org/officeDocument/2006/relationships/tags" Target="../tags/tag113.xml"/><Relationship Id="rId26" Type="http://schemas.openxmlformats.org/officeDocument/2006/relationships/tags" Target="../tags/tag112.xml"/><Relationship Id="rId25" Type="http://schemas.openxmlformats.org/officeDocument/2006/relationships/tags" Target="../tags/tag111.xml"/><Relationship Id="rId24" Type="http://schemas.openxmlformats.org/officeDocument/2006/relationships/tags" Target="../tags/tag110.xml"/><Relationship Id="rId23" Type="http://schemas.openxmlformats.org/officeDocument/2006/relationships/tags" Target="../tags/tag109.xml"/><Relationship Id="rId22" Type="http://schemas.openxmlformats.org/officeDocument/2006/relationships/tags" Target="../tags/tag108.xml"/><Relationship Id="rId21" Type="http://schemas.openxmlformats.org/officeDocument/2006/relationships/tags" Target="../tags/tag107.xml"/><Relationship Id="rId20" Type="http://schemas.openxmlformats.org/officeDocument/2006/relationships/tags" Target="../tags/tag106.xml"/><Relationship Id="rId2" Type="http://schemas.openxmlformats.org/officeDocument/2006/relationships/tags" Target="../tags/tag88.xml"/><Relationship Id="rId19" Type="http://schemas.openxmlformats.org/officeDocument/2006/relationships/tags" Target="../tags/tag105.xml"/><Relationship Id="rId18" Type="http://schemas.openxmlformats.org/officeDocument/2006/relationships/tags" Target="../tags/tag104.xml"/><Relationship Id="rId17" Type="http://schemas.openxmlformats.org/officeDocument/2006/relationships/tags" Target="../tags/tag103.xml"/><Relationship Id="rId16" Type="http://schemas.openxmlformats.org/officeDocument/2006/relationships/tags" Target="../tags/tag102.xml"/><Relationship Id="rId15" Type="http://schemas.openxmlformats.org/officeDocument/2006/relationships/tags" Target="../tags/tag101.xml"/><Relationship Id="rId14" Type="http://schemas.openxmlformats.org/officeDocument/2006/relationships/tags" Target="../tags/tag100.xml"/><Relationship Id="rId13" Type="http://schemas.openxmlformats.org/officeDocument/2006/relationships/tags" Target="../tags/tag99.xml"/><Relationship Id="rId12" Type="http://schemas.openxmlformats.org/officeDocument/2006/relationships/tags" Target="../tags/tag98.xml"/><Relationship Id="rId11" Type="http://schemas.openxmlformats.org/officeDocument/2006/relationships/tags" Target="../tags/tag97.xml"/><Relationship Id="rId10" Type="http://schemas.openxmlformats.org/officeDocument/2006/relationships/tags" Target="../tags/tag96.xml"/><Relationship Id="rId1" Type="http://schemas.openxmlformats.org/officeDocument/2006/relationships/tags" Target="../tags/tag8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259"/>
          <p:cNvSpPr>
            <a:spLocks noChangeArrowheads="1"/>
          </p:cNvSpPr>
          <p:nvPr/>
        </p:nvSpPr>
        <p:spPr bwMode="auto">
          <a:xfrm>
            <a:off x="2537460" y="2587625"/>
            <a:ext cx="7702550" cy="984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sz="4800" b="1" cap="all" dirty="0">
                <a:solidFill>
                  <a:schemeClr val="accent1"/>
                </a:solidFill>
                <a:cs typeface="Arial" panose="020B0604020202020204" pitchFamily="34" charset="0"/>
              </a:rPr>
              <a:t>GLD800/5.5/S带式给煤机</a:t>
            </a:r>
            <a:r>
              <a:rPr lang="en-US" altLang="zh-CN" sz="1600" cap="all" dirty="0">
                <a:solidFill>
                  <a:schemeClr val="accent1"/>
                </a:solidFill>
                <a:cs typeface="Arial" panose="020B0604020202020204" pitchFamily="34" charset="0"/>
              </a:rPr>
              <a:t>Education teaching training lecture PPT</a:t>
            </a:r>
            <a:endParaRPr lang="zh-CN" altLang="en-US" sz="1600" cap="all" dirty="0">
              <a:solidFill>
                <a:schemeClr val="accent1"/>
              </a:solidFill>
              <a:cs typeface="Arial" panose="020B0604020202020204" pitchFamily="34" charset="0"/>
            </a:endParaRPr>
          </a:p>
        </p:txBody>
      </p:sp>
      <p:sp>
        <p:nvSpPr>
          <p:cNvPr id="13" name="矩形 259"/>
          <p:cNvSpPr>
            <a:spLocks noChangeArrowheads="1"/>
          </p:cNvSpPr>
          <p:nvPr/>
        </p:nvSpPr>
        <p:spPr bwMode="auto">
          <a:xfrm>
            <a:off x="6069330" y="5128260"/>
            <a:ext cx="809625" cy="23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no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just">
              <a:lnSpc>
                <a:spcPct val="150000"/>
              </a:lnSpc>
              <a:buNone/>
            </a:pPr>
            <a:r>
              <a:rPr lang="en-US" altLang="zh-CN" sz="1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kuangan001</a:t>
            </a:r>
            <a:endParaRPr lang="zh-CN" altLang="en-US" sz="10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Freeform 6"/>
          <p:cNvSpPr/>
          <p:nvPr/>
        </p:nvSpPr>
        <p:spPr bwMode="auto">
          <a:xfrm>
            <a:off x="354" y="5397910"/>
            <a:ext cx="12858044" cy="1834739"/>
          </a:xfrm>
          <a:custGeom>
            <a:avLst/>
            <a:gdLst>
              <a:gd name="T0" fmla="*/ 1115 w 5702"/>
              <a:gd name="T1" fmla="*/ 0 h 1219"/>
              <a:gd name="T2" fmla="*/ 1277 w 5702"/>
              <a:gd name="T3" fmla="*/ 0 h 1219"/>
              <a:gd name="T4" fmla="*/ 1428 w 5702"/>
              <a:gd name="T5" fmla="*/ 2 h 1219"/>
              <a:gd name="T6" fmla="*/ 1569 w 5702"/>
              <a:gd name="T7" fmla="*/ 2 h 1219"/>
              <a:gd name="T8" fmla="*/ 1698 w 5702"/>
              <a:gd name="T9" fmla="*/ 4 h 1219"/>
              <a:gd name="T10" fmla="*/ 1816 w 5702"/>
              <a:gd name="T11" fmla="*/ 6 h 1219"/>
              <a:gd name="T12" fmla="*/ 1922 w 5702"/>
              <a:gd name="T13" fmla="*/ 7 h 1219"/>
              <a:gd name="T14" fmla="*/ 2018 w 5702"/>
              <a:gd name="T15" fmla="*/ 11 h 1219"/>
              <a:gd name="T16" fmla="*/ 2102 w 5702"/>
              <a:gd name="T17" fmla="*/ 14 h 1219"/>
              <a:gd name="T18" fmla="*/ 2201 w 5702"/>
              <a:gd name="T19" fmla="*/ 20 h 1219"/>
              <a:gd name="T20" fmla="*/ 2293 w 5702"/>
              <a:gd name="T21" fmla="*/ 32 h 1219"/>
              <a:gd name="T22" fmla="*/ 2375 w 5702"/>
              <a:gd name="T23" fmla="*/ 46 h 1219"/>
              <a:gd name="T24" fmla="*/ 2452 w 5702"/>
              <a:gd name="T25" fmla="*/ 63 h 1219"/>
              <a:gd name="T26" fmla="*/ 2518 w 5702"/>
              <a:gd name="T27" fmla="*/ 84 h 1219"/>
              <a:gd name="T28" fmla="*/ 2579 w 5702"/>
              <a:gd name="T29" fmla="*/ 107 h 1219"/>
              <a:gd name="T30" fmla="*/ 2633 w 5702"/>
              <a:gd name="T31" fmla="*/ 131 h 1219"/>
              <a:gd name="T32" fmla="*/ 2680 w 5702"/>
              <a:gd name="T33" fmla="*/ 157 h 1219"/>
              <a:gd name="T34" fmla="*/ 2722 w 5702"/>
              <a:gd name="T35" fmla="*/ 185 h 1219"/>
              <a:gd name="T36" fmla="*/ 2756 w 5702"/>
              <a:gd name="T37" fmla="*/ 213 h 1219"/>
              <a:gd name="T38" fmla="*/ 2788 w 5702"/>
              <a:gd name="T39" fmla="*/ 241 h 1219"/>
              <a:gd name="T40" fmla="*/ 2812 w 5702"/>
              <a:gd name="T41" fmla="*/ 269 h 1219"/>
              <a:gd name="T42" fmla="*/ 2835 w 5702"/>
              <a:gd name="T43" fmla="*/ 295 h 1219"/>
              <a:gd name="T44" fmla="*/ 2852 w 5702"/>
              <a:gd name="T45" fmla="*/ 319 h 1219"/>
              <a:gd name="T46" fmla="*/ 2868 w 5702"/>
              <a:gd name="T47" fmla="*/ 295 h 1219"/>
              <a:gd name="T48" fmla="*/ 2891 w 5702"/>
              <a:gd name="T49" fmla="*/ 269 h 1219"/>
              <a:gd name="T50" fmla="*/ 2915 w 5702"/>
              <a:gd name="T51" fmla="*/ 241 h 1219"/>
              <a:gd name="T52" fmla="*/ 2946 w 5702"/>
              <a:gd name="T53" fmla="*/ 213 h 1219"/>
              <a:gd name="T54" fmla="*/ 2981 w 5702"/>
              <a:gd name="T55" fmla="*/ 185 h 1219"/>
              <a:gd name="T56" fmla="*/ 3023 w 5702"/>
              <a:gd name="T57" fmla="*/ 157 h 1219"/>
              <a:gd name="T58" fmla="*/ 3070 w 5702"/>
              <a:gd name="T59" fmla="*/ 131 h 1219"/>
              <a:gd name="T60" fmla="*/ 3124 w 5702"/>
              <a:gd name="T61" fmla="*/ 107 h 1219"/>
              <a:gd name="T62" fmla="*/ 3185 w 5702"/>
              <a:gd name="T63" fmla="*/ 84 h 1219"/>
              <a:gd name="T64" fmla="*/ 3253 w 5702"/>
              <a:gd name="T65" fmla="*/ 63 h 1219"/>
              <a:gd name="T66" fmla="*/ 3328 w 5702"/>
              <a:gd name="T67" fmla="*/ 46 h 1219"/>
              <a:gd name="T68" fmla="*/ 3409 w 5702"/>
              <a:gd name="T69" fmla="*/ 32 h 1219"/>
              <a:gd name="T70" fmla="*/ 3502 w 5702"/>
              <a:gd name="T71" fmla="*/ 20 h 1219"/>
              <a:gd name="T72" fmla="*/ 3601 w 5702"/>
              <a:gd name="T73" fmla="*/ 14 h 1219"/>
              <a:gd name="T74" fmla="*/ 3684 w 5702"/>
              <a:gd name="T75" fmla="*/ 11 h 1219"/>
              <a:gd name="T76" fmla="*/ 3780 w 5702"/>
              <a:gd name="T77" fmla="*/ 7 h 1219"/>
              <a:gd name="T78" fmla="*/ 3886 w 5702"/>
              <a:gd name="T79" fmla="*/ 6 h 1219"/>
              <a:gd name="T80" fmla="*/ 4005 w 5702"/>
              <a:gd name="T81" fmla="*/ 4 h 1219"/>
              <a:gd name="T82" fmla="*/ 4134 w 5702"/>
              <a:gd name="T83" fmla="*/ 2 h 1219"/>
              <a:gd name="T84" fmla="*/ 4275 w 5702"/>
              <a:gd name="T85" fmla="*/ 2 h 1219"/>
              <a:gd name="T86" fmla="*/ 4426 w 5702"/>
              <a:gd name="T87" fmla="*/ 0 h 1219"/>
              <a:gd name="T88" fmla="*/ 4588 w 5702"/>
              <a:gd name="T89" fmla="*/ 0 h 1219"/>
              <a:gd name="T90" fmla="*/ 4799 w 5702"/>
              <a:gd name="T91" fmla="*/ 0 h 1219"/>
              <a:gd name="T92" fmla="*/ 4999 w 5702"/>
              <a:gd name="T93" fmla="*/ 2 h 1219"/>
              <a:gd name="T94" fmla="*/ 5189 w 5702"/>
              <a:gd name="T95" fmla="*/ 4 h 1219"/>
              <a:gd name="T96" fmla="*/ 5368 w 5702"/>
              <a:gd name="T97" fmla="*/ 6 h 1219"/>
              <a:gd name="T98" fmla="*/ 5541 w 5702"/>
              <a:gd name="T99" fmla="*/ 7 h 1219"/>
              <a:gd name="T100" fmla="*/ 5702 w 5702"/>
              <a:gd name="T101" fmla="*/ 9 h 1219"/>
              <a:gd name="T102" fmla="*/ 5702 w 5702"/>
              <a:gd name="T103" fmla="*/ 1219 h 1219"/>
              <a:gd name="T104" fmla="*/ 0 w 5702"/>
              <a:gd name="T105" fmla="*/ 1219 h 1219"/>
              <a:gd name="T106" fmla="*/ 0 w 5702"/>
              <a:gd name="T107" fmla="*/ 9 h 1219"/>
              <a:gd name="T108" fmla="*/ 164 w 5702"/>
              <a:gd name="T109" fmla="*/ 7 h 1219"/>
              <a:gd name="T110" fmla="*/ 335 w 5702"/>
              <a:gd name="T111" fmla="*/ 6 h 1219"/>
              <a:gd name="T112" fmla="*/ 514 w 5702"/>
              <a:gd name="T113" fmla="*/ 4 h 1219"/>
              <a:gd name="T114" fmla="*/ 704 w 5702"/>
              <a:gd name="T115" fmla="*/ 2 h 1219"/>
              <a:gd name="T116" fmla="*/ 904 w 5702"/>
              <a:gd name="T117" fmla="*/ 0 h 1219"/>
              <a:gd name="T118" fmla="*/ 1115 w 5702"/>
              <a:gd name="T119" fmla="*/ 0 h 1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5702" h="1219">
                <a:moveTo>
                  <a:pt x="1115" y="0"/>
                </a:moveTo>
                <a:lnTo>
                  <a:pt x="1277" y="0"/>
                </a:lnTo>
                <a:lnTo>
                  <a:pt x="1428" y="2"/>
                </a:lnTo>
                <a:lnTo>
                  <a:pt x="1569" y="2"/>
                </a:lnTo>
                <a:lnTo>
                  <a:pt x="1698" y="4"/>
                </a:lnTo>
                <a:lnTo>
                  <a:pt x="1816" y="6"/>
                </a:lnTo>
                <a:lnTo>
                  <a:pt x="1922" y="7"/>
                </a:lnTo>
                <a:lnTo>
                  <a:pt x="2018" y="11"/>
                </a:lnTo>
                <a:lnTo>
                  <a:pt x="2102" y="14"/>
                </a:lnTo>
                <a:lnTo>
                  <a:pt x="2201" y="20"/>
                </a:lnTo>
                <a:lnTo>
                  <a:pt x="2293" y="32"/>
                </a:lnTo>
                <a:lnTo>
                  <a:pt x="2375" y="46"/>
                </a:lnTo>
                <a:lnTo>
                  <a:pt x="2452" y="63"/>
                </a:lnTo>
                <a:lnTo>
                  <a:pt x="2518" y="84"/>
                </a:lnTo>
                <a:lnTo>
                  <a:pt x="2579" y="107"/>
                </a:lnTo>
                <a:lnTo>
                  <a:pt x="2633" y="131"/>
                </a:lnTo>
                <a:lnTo>
                  <a:pt x="2680" y="157"/>
                </a:lnTo>
                <a:lnTo>
                  <a:pt x="2722" y="185"/>
                </a:lnTo>
                <a:lnTo>
                  <a:pt x="2756" y="213"/>
                </a:lnTo>
                <a:lnTo>
                  <a:pt x="2788" y="241"/>
                </a:lnTo>
                <a:lnTo>
                  <a:pt x="2812" y="269"/>
                </a:lnTo>
                <a:lnTo>
                  <a:pt x="2835" y="295"/>
                </a:lnTo>
                <a:lnTo>
                  <a:pt x="2852" y="319"/>
                </a:lnTo>
                <a:lnTo>
                  <a:pt x="2868" y="295"/>
                </a:lnTo>
                <a:lnTo>
                  <a:pt x="2891" y="269"/>
                </a:lnTo>
                <a:lnTo>
                  <a:pt x="2915" y="241"/>
                </a:lnTo>
                <a:lnTo>
                  <a:pt x="2946" y="213"/>
                </a:lnTo>
                <a:lnTo>
                  <a:pt x="2981" y="185"/>
                </a:lnTo>
                <a:lnTo>
                  <a:pt x="3023" y="157"/>
                </a:lnTo>
                <a:lnTo>
                  <a:pt x="3070" y="131"/>
                </a:lnTo>
                <a:lnTo>
                  <a:pt x="3124" y="107"/>
                </a:lnTo>
                <a:lnTo>
                  <a:pt x="3185" y="84"/>
                </a:lnTo>
                <a:lnTo>
                  <a:pt x="3253" y="63"/>
                </a:lnTo>
                <a:lnTo>
                  <a:pt x="3328" y="46"/>
                </a:lnTo>
                <a:lnTo>
                  <a:pt x="3409" y="32"/>
                </a:lnTo>
                <a:lnTo>
                  <a:pt x="3502" y="20"/>
                </a:lnTo>
                <a:lnTo>
                  <a:pt x="3601" y="14"/>
                </a:lnTo>
                <a:lnTo>
                  <a:pt x="3684" y="11"/>
                </a:lnTo>
                <a:lnTo>
                  <a:pt x="3780" y="7"/>
                </a:lnTo>
                <a:lnTo>
                  <a:pt x="3886" y="6"/>
                </a:lnTo>
                <a:lnTo>
                  <a:pt x="4005" y="4"/>
                </a:lnTo>
                <a:lnTo>
                  <a:pt x="4134" y="2"/>
                </a:lnTo>
                <a:lnTo>
                  <a:pt x="4275" y="2"/>
                </a:lnTo>
                <a:lnTo>
                  <a:pt x="4426" y="0"/>
                </a:lnTo>
                <a:lnTo>
                  <a:pt x="4588" y="0"/>
                </a:lnTo>
                <a:lnTo>
                  <a:pt x="4799" y="0"/>
                </a:lnTo>
                <a:lnTo>
                  <a:pt x="4999" y="2"/>
                </a:lnTo>
                <a:lnTo>
                  <a:pt x="5189" y="4"/>
                </a:lnTo>
                <a:lnTo>
                  <a:pt x="5368" y="6"/>
                </a:lnTo>
                <a:lnTo>
                  <a:pt x="5541" y="7"/>
                </a:lnTo>
                <a:lnTo>
                  <a:pt x="5702" y="9"/>
                </a:lnTo>
                <a:lnTo>
                  <a:pt x="5702" y="1219"/>
                </a:lnTo>
                <a:lnTo>
                  <a:pt x="0" y="1219"/>
                </a:lnTo>
                <a:lnTo>
                  <a:pt x="0" y="9"/>
                </a:lnTo>
                <a:lnTo>
                  <a:pt x="164" y="7"/>
                </a:lnTo>
                <a:lnTo>
                  <a:pt x="335" y="6"/>
                </a:lnTo>
                <a:lnTo>
                  <a:pt x="514" y="4"/>
                </a:lnTo>
                <a:lnTo>
                  <a:pt x="704" y="2"/>
                </a:lnTo>
                <a:lnTo>
                  <a:pt x="904" y="0"/>
                </a:lnTo>
                <a:lnTo>
                  <a:pt x="1115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zh-CN" altLang="en-US"/>
          </a:p>
        </p:txBody>
      </p:sp>
      <p:sp>
        <p:nvSpPr>
          <p:cNvPr id="10" name="Freeform 7"/>
          <p:cNvSpPr/>
          <p:nvPr/>
        </p:nvSpPr>
        <p:spPr bwMode="auto">
          <a:xfrm>
            <a:off x="354" y="5128493"/>
            <a:ext cx="12858044" cy="593017"/>
          </a:xfrm>
          <a:custGeom>
            <a:avLst/>
            <a:gdLst>
              <a:gd name="T0" fmla="*/ 1184 w 5702"/>
              <a:gd name="T1" fmla="*/ 0 h 394"/>
              <a:gd name="T2" fmla="*/ 1492 w 5702"/>
              <a:gd name="T3" fmla="*/ 2 h 394"/>
              <a:gd name="T4" fmla="*/ 1754 w 5702"/>
              <a:gd name="T5" fmla="*/ 5 h 394"/>
              <a:gd name="T6" fmla="*/ 1968 w 5702"/>
              <a:gd name="T7" fmla="*/ 11 h 394"/>
              <a:gd name="T8" fmla="*/ 2156 w 5702"/>
              <a:gd name="T9" fmla="*/ 19 h 394"/>
              <a:gd name="T10" fmla="*/ 2333 w 5702"/>
              <a:gd name="T11" fmla="*/ 42 h 394"/>
              <a:gd name="T12" fmla="*/ 2480 w 5702"/>
              <a:gd name="T13" fmla="*/ 78 h 394"/>
              <a:gd name="T14" fmla="*/ 2598 w 5702"/>
              <a:gd name="T15" fmla="*/ 122 h 394"/>
              <a:gd name="T16" fmla="*/ 2690 w 5702"/>
              <a:gd name="T17" fmla="*/ 172 h 394"/>
              <a:gd name="T18" fmla="*/ 2763 w 5702"/>
              <a:gd name="T19" fmla="*/ 225 h 394"/>
              <a:gd name="T20" fmla="*/ 2816 w 5702"/>
              <a:gd name="T21" fmla="*/ 277 h 394"/>
              <a:gd name="T22" fmla="*/ 2852 w 5702"/>
              <a:gd name="T23" fmla="*/ 326 h 394"/>
              <a:gd name="T24" fmla="*/ 2887 w 5702"/>
              <a:gd name="T25" fmla="*/ 277 h 394"/>
              <a:gd name="T26" fmla="*/ 2939 w 5702"/>
              <a:gd name="T27" fmla="*/ 225 h 394"/>
              <a:gd name="T28" fmla="*/ 3012 w 5702"/>
              <a:gd name="T29" fmla="*/ 172 h 394"/>
              <a:gd name="T30" fmla="*/ 3105 w 5702"/>
              <a:gd name="T31" fmla="*/ 122 h 394"/>
              <a:gd name="T32" fmla="*/ 3223 w 5702"/>
              <a:gd name="T33" fmla="*/ 78 h 394"/>
              <a:gd name="T34" fmla="*/ 3369 w 5702"/>
              <a:gd name="T35" fmla="*/ 42 h 394"/>
              <a:gd name="T36" fmla="*/ 3547 w 5702"/>
              <a:gd name="T37" fmla="*/ 19 h 394"/>
              <a:gd name="T38" fmla="*/ 3735 w 5702"/>
              <a:gd name="T39" fmla="*/ 11 h 394"/>
              <a:gd name="T40" fmla="*/ 3949 w 5702"/>
              <a:gd name="T41" fmla="*/ 5 h 394"/>
              <a:gd name="T42" fmla="*/ 4210 w 5702"/>
              <a:gd name="T43" fmla="*/ 2 h 394"/>
              <a:gd name="T44" fmla="*/ 4519 w 5702"/>
              <a:gd name="T45" fmla="*/ 0 h 394"/>
              <a:gd name="T46" fmla="*/ 4907 w 5702"/>
              <a:gd name="T47" fmla="*/ 0 h 394"/>
              <a:gd name="T48" fmla="*/ 5318 w 5702"/>
              <a:gd name="T49" fmla="*/ 2 h 394"/>
              <a:gd name="T50" fmla="*/ 5702 w 5702"/>
              <a:gd name="T51" fmla="*/ 5 h 394"/>
              <a:gd name="T52" fmla="*/ 5513 w 5702"/>
              <a:gd name="T53" fmla="*/ 72 h 394"/>
              <a:gd name="T54" fmla="*/ 5116 w 5702"/>
              <a:gd name="T55" fmla="*/ 70 h 394"/>
              <a:gd name="T56" fmla="*/ 4689 w 5702"/>
              <a:gd name="T57" fmla="*/ 68 h 394"/>
              <a:gd name="T58" fmla="*/ 4358 w 5702"/>
              <a:gd name="T59" fmla="*/ 70 h 394"/>
              <a:gd name="T60" fmla="*/ 4073 w 5702"/>
              <a:gd name="T61" fmla="*/ 72 h 394"/>
              <a:gd name="T62" fmla="*/ 3836 w 5702"/>
              <a:gd name="T63" fmla="*/ 75 h 394"/>
              <a:gd name="T64" fmla="*/ 3648 w 5702"/>
              <a:gd name="T65" fmla="*/ 80 h 394"/>
              <a:gd name="T66" fmla="*/ 3455 w 5702"/>
              <a:gd name="T67" fmla="*/ 98 h 394"/>
              <a:gd name="T68" fmla="*/ 3293 w 5702"/>
              <a:gd name="T69" fmla="*/ 127 h 394"/>
              <a:gd name="T70" fmla="*/ 3162 w 5702"/>
              <a:gd name="T71" fmla="*/ 167 h 394"/>
              <a:gd name="T72" fmla="*/ 3056 w 5702"/>
              <a:gd name="T73" fmla="*/ 214 h 394"/>
              <a:gd name="T74" fmla="*/ 2974 w 5702"/>
              <a:gd name="T75" fmla="*/ 266 h 394"/>
              <a:gd name="T76" fmla="*/ 2911 w 5702"/>
              <a:gd name="T77" fmla="*/ 320 h 394"/>
              <a:gd name="T78" fmla="*/ 2868 w 5702"/>
              <a:gd name="T79" fmla="*/ 371 h 394"/>
              <a:gd name="T80" fmla="*/ 2835 w 5702"/>
              <a:gd name="T81" fmla="*/ 371 h 394"/>
              <a:gd name="T82" fmla="*/ 2791 w 5702"/>
              <a:gd name="T83" fmla="*/ 320 h 394"/>
              <a:gd name="T84" fmla="*/ 2730 w 5702"/>
              <a:gd name="T85" fmla="*/ 266 h 394"/>
              <a:gd name="T86" fmla="*/ 2647 w 5702"/>
              <a:gd name="T87" fmla="*/ 214 h 394"/>
              <a:gd name="T88" fmla="*/ 2542 w 5702"/>
              <a:gd name="T89" fmla="*/ 167 h 394"/>
              <a:gd name="T90" fmla="*/ 2410 w 5702"/>
              <a:gd name="T91" fmla="*/ 127 h 394"/>
              <a:gd name="T92" fmla="*/ 2248 w 5702"/>
              <a:gd name="T93" fmla="*/ 98 h 394"/>
              <a:gd name="T94" fmla="*/ 2055 w 5702"/>
              <a:gd name="T95" fmla="*/ 80 h 394"/>
              <a:gd name="T96" fmla="*/ 1867 w 5702"/>
              <a:gd name="T97" fmla="*/ 75 h 394"/>
              <a:gd name="T98" fmla="*/ 1630 w 5702"/>
              <a:gd name="T99" fmla="*/ 72 h 394"/>
              <a:gd name="T100" fmla="*/ 1344 w 5702"/>
              <a:gd name="T101" fmla="*/ 70 h 394"/>
              <a:gd name="T102" fmla="*/ 1014 w 5702"/>
              <a:gd name="T103" fmla="*/ 68 h 394"/>
              <a:gd name="T104" fmla="*/ 587 w 5702"/>
              <a:gd name="T105" fmla="*/ 70 h 394"/>
              <a:gd name="T106" fmla="*/ 190 w 5702"/>
              <a:gd name="T107" fmla="*/ 72 h 394"/>
              <a:gd name="T108" fmla="*/ 0 w 5702"/>
              <a:gd name="T109" fmla="*/ 5 h 394"/>
              <a:gd name="T110" fmla="*/ 385 w 5702"/>
              <a:gd name="T111" fmla="*/ 2 h 394"/>
              <a:gd name="T112" fmla="*/ 796 w 5702"/>
              <a:gd name="T113" fmla="*/ 0 h 3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5702" h="394">
                <a:moveTo>
                  <a:pt x="1014" y="0"/>
                </a:moveTo>
                <a:lnTo>
                  <a:pt x="1184" y="0"/>
                </a:lnTo>
                <a:lnTo>
                  <a:pt x="1344" y="0"/>
                </a:lnTo>
                <a:lnTo>
                  <a:pt x="1492" y="2"/>
                </a:lnTo>
                <a:lnTo>
                  <a:pt x="1630" y="4"/>
                </a:lnTo>
                <a:lnTo>
                  <a:pt x="1754" y="5"/>
                </a:lnTo>
                <a:lnTo>
                  <a:pt x="1867" y="7"/>
                </a:lnTo>
                <a:lnTo>
                  <a:pt x="1968" y="11"/>
                </a:lnTo>
                <a:lnTo>
                  <a:pt x="2055" y="12"/>
                </a:lnTo>
                <a:lnTo>
                  <a:pt x="2156" y="19"/>
                </a:lnTo>
                <a:lnTo>
                  <a:pt x="2248" y="30"/>
                </a:lnTo>
                <a:lnTo>
                  <a:pt x="2333" y="42"/>
                </a:lnTo>
                <a:lnTo>
                  <a:pt x="2410" y="59"/>
                </a:lnTo>
                <a:lnTo>
                  <a:pt x="2480" y="78"/>
                </a:lnTo>
                <a:lnTo>
                  <a:pt x="2542" y="99"/>
                </a:lnTo>
                <a:lnTo>
                  <a:pt x="2598" y="122"/>
                </a:lnTo>
                <a:lnTo>
                  <a:pt x="2647" y="146"/>
                </a:lnTo>
                <a:lnTo>
                  <a:pt x="2690" y="172"/>
                </a:lnTo>
                <a:lnTo>
                  <a:pt x="2730" y="199"/>
                </a:lnTo>
                <a:lnTo>
                  <a:pt x="2763" y="225"/>
                </a:lnTo>
                <a:lnTo>
                  <a:pt x="2791" y="253"/>
                </a:lnTo>
                <a:lnTo>
                  <a:pt x="2816" y="277"/>
                </a:lnTo>
                <a:lnTo>
                  <a:pt x="2835" y="303"/>
                </a:lnTo>
                <a:lnTo>
                  <a:pt x="2852" y="326"/>
                </a:lnTo>
                <a:lnTo>
                  <a:pt x="2868" y="303"/>
                </a:lnTo>
                <a:lnTo>
                  <a:pt x="2887" y="277"/>
                </a:lnTo>
                <a:lnTo>
                  <a:pt x="2911" y="253"/>
                </a:lnTo>
                <a:lnTo>
                  <a:pt x="2939" y="225"/>
                </a:lnTo>
                <a:lnTo>
                  <a:pt x="2974" y="199"/>
                </a:lnTo>
                <a:lnTo>
                  <a:pt x="3012" y="172"/>
                </a:lnTo>
                <a:lnTo>
                  <a:pt x="3056" y="146"/>
                </a:lnTo>
                <a:lnTo>
                  <a:pt x="3105" y="122"/>
                </a:lnTo>
                <a:lnTo>
                  <a:pt x="3162" y="99"/>
                </a:lnTo>
                <a:lnTo>
                  <a:pt x="3223" y="78"/>
                </a:lnTo>
                <a:lnTo>
                  <a:pt x="3293" y="59"/>
                </a:lnTo>
                <a:lnTo>
                  <a:pt x="3369" y="42"/>
                </a:lnTo>
                <a:lnTo>
                  <a:pt x="3455" y="30"/>
                </a:lnTo>
                <a:lnTo>
                  <a:pt x="3547" y="19"/>
                </a:lnTo>
                <a:lnTo>
                  <a:pt x="3648" y="12"/>
                </a:lnTo>
                <a:lnTo>
                  <a:pt x="3735" y="11"/>
                </a:lnTo>
                <a:lnTo>
                  <a:pt x="3836" y="7"/>
                </a:lnTo>
                <a:lnTo>
                  <a:pt x="3949" y="5"/>
                </a:lnTo>
                <a:lnTo>
                  <a:pt x="4073" y="4"/>
                </a:lnTo>
                <a:lnTo>
                  <a:pt x="4210" y="2"/>
                </a:lnTo>
                <a:lnTo>
                  <a:pt x="4358" y="0"/>
                </a:lnTo>
                <a:lnTo>
                  <a:pt x="4519" y="0"/>
                </a:lnTo>
                <a:lnTo>
                  <a:pt x="4689" y="0"/>
                </a:lnTo>
                <a:lnTo>
                  <a:pt x="4907" y="0"/>
                </a:lnTo>
                <a:lnTo>
                  <a:pt x="5116" y="2"/>
                </a:lnTo>
                <a:lnTo>
                  <a:pt x="5318" y="2"/>
                </a:lnTo>
                <a:lnTo>
                  <a:pt x="5513" y="4"/>
                </a:lnTo>
                <a:lnTo>
                  <a:pt x="5702" y="5"/>
                </a:lnTo>
                <a:lnTo>
                  <a:pt x="5702" y="73"/>
                </a:lnTo>
                <a:lnTo>
                  <a:pt x="5513" y="72"/>
                </a:lnTo>
                <a:lnTo>
                  <a:pt x="5318" y="70"/>
                </a:lnTo>
                <a:lnTo>
                  <a:pt x="5116" y="70"/>
                </a:lnTo>
                <a:lnTo>
                  <a:pt x="4907" y="68"/>
                </a:lnTo>
                <a:lnTo>
                  <a:pt x="4689" y="68"/>
                </a:lnTo>
                <a:lnTo>
                  <a:pt x="4519" y="68"/>
                </a:lnTo>
                <a:lnTo>
                  <a:pt x="4358" y="70"/>
                </a:lnTo>
                <a:lnTo>
                  <a:pt x="4210" y="70"/>
                </a:lnTo>
                <a:lnTo>
                  <a:pt x="4073" y="72"/>
                </a:lnTo>
                <a:lnTo>
                  <a:pt x="3949" y="73"/>
                </a:lnTo>
                <a:lnTo>
                  <a:pt x="3836" y="75"/>
                </a:lnTo>
                <a:lnTo>
                  <a:pt x="3735" y="78"/>
                </a:lnTo>
                <a:lnTo>
                  <a:pt x="3648" y="80"/>
                </a:lnTo>
                <a:lnTo>
                  <a:pt x="3547" y="87"/>
                </a:lnTo>
                <a:lnTo>
                  <a:pt x="3455" y="98"/>
                </a:lnTo>
                <a:lnTo>
                  <a:pt x="3369" y="110"/>
                </a:lnTo>
                <a:lnTo>
                  <a:pt x="3293" y="127"/>
                </a:lnTo>
                <a:lnTo>
                  <a:pt x="3223" y="146"/>
                </a:lnTo>
                <a:lnTo>
                  <a:pt x="3162" y="167"/>
                </a:lnTo>
                <a:lnTo>
                  <a:pt x="3105" y="190"/>
                </a:lnTo>
                <a:lnTo>
                  <a:pt x="3056" y="214"/>
                </a:lnTo>
                <a:lnTo>
                  <a:pt x="3012" y="240"/>
                </a:lnTo>
                <a:lnTo>
                  <a:pt x="2974" y="266"/>
                </a:lnTo>
                <a:lnTo>
                  <a:pt x="2939" y="293"/>
                </a:lnTo>
                <a:lnTo>
                  <a:pt x="2911" y="320"/>
                </a:lnTo>
                <a:lnTo>
                  <a:pt x="2887" y="345"/>
                </a:lnTo>
                <a:lnTo>
                  <a:pt x="2868" y="371"/>
                </a:lnTo>
                <a:lnTo>
                  <a:pt x="2852" y="394"/>
                </a:lnTo>
                <a:lnTo>
                  <a:pt x="2835" y="371"/>
                </a:lnTo>
                <a:lnTo>
                  <a:pt x="2816" y="345"/>
                </a:lnTo>
                <a:lnTo>
                  <a:pt x="2791" y="320"/>
                </a:lnTo>
                <a:lnTo>
                  <a:pt x="2763" y="293"/>
                </a:lnTo>
                <a:lnTo>
                  <a:pt x="2730" y="266"/>
                </a:lnTo>
                <a:lnTo>
                  <a:pt x="2690" y="240"/>
                </a:lnTo>
                <a:lnTo>
                  <a:pt x="2647" y="214"/>
                </a:lnTo>
                <a:lnTo>
                  <a:pt x="2598" y="190"/>
                </a:lnTo>
                <a:lnTo>
                  <a:pt x="2542" y="167"/>
                </a:lnTo>
                <a:lnTo>
                  <a:pt x="2480" y="146"/>
                </a:lnTo>
                <a:lnTo>
                  <a:pt x="2410" y="127"/>
                </a:lnTo>
                <a:lnTo>
                  <a:pt x="2333" y="110"/>
                </a:lnTo>
                <a:lnTo>
                  <a:pt x="2248" y="98"/>
                </a:lnTo>
                <a:lnTo>
                  <a:pt x="2156" y="87"/>
                </a:lnTo>
                <a:lnTo>
                  <a:pt x="2055" y="80"/>
                </a:lnTo>
                <a:lnTo>
                  <a:pt x="1968" y="78"/>
                </a:lnTo>
                <a:lnTo>
                  <a:pt x="1867" y="75"/>
                </a:lnTo>
                <a:lnTo>
                  <a:pt x="1754" y="73"/>
                </a:lnTo>
                <a:lnTo>
                  <a:pt x="1630" y="72"/>
                </a:lnTo>
                <a:lnTo>
                  <a:pt x="1492" y="70"/>
                </a:lnTo>
                <a:lnTo>
                  <a:pt x="1344" y="70"/>
                </a:lnTo>
                <a:lnTo>
                  <a:pt x="1184" y="68"/>
                </a:lnTo>
                <a:lnTo>
                  <a:pt x="1014" y="68"/>
                </a:lnTo>
                <a:lnTo>
                  <a:pt x="796" y="68"/>
                </a:lnTo>
                <a:lnTo>
                  <a:pt x="587" y="70"/>
                </a:lnTo>
                <a:lnTo>
                  <a:pt x="385" y="70"/>
                </a:lnTo>
                <a:lnTo>
                  <a:pt x="190" y="72"/>
                </a:lnTo>
                <a:lnTo>
                  <a:pt x="0" y="73"/>
                </a:lnTo>
                <a:lnTo>
                  <a:pt x="0" y="5"/>
                </a:lnTo>
                <a:lnTo>
                  <a:pt x="190" y="4"/>
                </a:lnTo>
                <a:lnTo>
                  <a:pt x="385" y="2"/>
                </a:lnTo>
                <a:lnTo>
                  <a:pt x="587" y="2"/>
                </a:lnTo>
                <a:lnTo>
                  <a:pt x="796" y="0"/>
                </a:lnTo>
                <a:lnTo>
                  <a:pt x="101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:dissolve/>
      </p:transition>
    </mc:Choice>
    <mc:Fallback>
      <p:transition spd="slow" advTm="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250"/>
                            </p:stCondLst>
                            <p:childTnLst>
                              <p:par>
                                <p:cTn id="2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750"/>
                            </p:stCondLst>
                            <p:childTnLst>
                              <p:par>
                                <p:cTn id="2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699"/>
                            </p:stCondLst>
                            <p:childTnLst>
                              <p:par>
                                <p:cTn id="3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4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13" grpId="0"/>
      <p:bldP spid="13" grpId="1"/>
      <p:bldP spid="9" grpId="0" animBg="1"/>
      <p:bldP spid="1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>
            <p:custDataLst>
              <p:tags r:id="rId1"/>
            </p:custDataLst>
          </p:nvPr>
        </p:nvSpPr>
        <p:spPr>
          <a:xfrm>
            <a:off x="5821045" y="1254125"/>
            <a:ext cx="4906645" cy="607695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2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  </a:t>
            </a:r>
            <a:r>
              <a:rPr lang="zh-CN" altLang="en-US" sz="2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GLD800/5.5/S带式给煤机概述</a:t>
            </a:r>
            <a:endParaRPr lang="zh-CN" altLang="en-US" sz="2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矩形 19"/>
          <p:cNvSpPr/>
          <p:nvPr>
            <p:custDataLst>
              <p:tags r:id="rId2"/>
            </p:custDataLst>
          </p:nvPr>
        </p:nvSpPr>
        <p:spPr>
          <a:xfrm>
            <a:off x="5821286" y="1272504"/>
            <a:ext cx="555041" cy="528636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矩形 20"/>
          <p:cNvSpPr/>
          <p:nvPr>
            <p:custDataLst>
              <p:tags r:id="rId3"/>
            </p:custDataLst>
          </p:nvPr>
        </p:nvSpPr>
        <p:spPr>
          <a:xfrm>
            <a:off x="5821045" y="2206625"/>
            <a:ext cx="4906010" cy="1050925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2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  </a:t>
            </a:r>
            <a:r>
              <a:rPr lang="zh-CN" altLang="en-US" sz="2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GLD800/5.5/S带式给煤机技术参数</a:t>
            </a:r>
            <a:endParaRPr lang="zh-CN" altLang="en-US" sz="2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矩形 32"/>
          <p:cNvSpPr/>
          <p:nvPr>
            <p:custDataLst>
              <p:tags r:id="rId4"/>
            </p:custDataLst>
          </p:nvPr>
        </p:nvSpPr>
        <p:spPr>
          <a:xfrm>
            <a:off x="5821286" y="2225004"/>
            <a:ext cx="555041" cy="528636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矩形 33"/>
          <p:cNvSpPr/>
          <p:nvPr>
            <p:custDataLst>
              <p:tags r:id="rId5"/>
            </p:custDataLst>
          </p:nvPr>
        </p:nvSpPr>
        <p:spPr>
          <a:xfrm>
            <a:off x="5821045" y="3159125"/>
            <a:ext cx="4988560" cy="1050925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2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   </a:t>
            </a:r>
            <a:r>
              <a:rPr lang="zh-CN" altLang="en-US" sz="2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GLD800/5.5/S带式给煤机技术特点</a:t>
            </a:r>
            <a:endParaRPr lang="zh-CN" altLang="en-US" sz="2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矩形 34"/>
          <p:cNvSpPr/>
          <p:nvPr>
            <p:custDataLst>
              <p:tags r:id="rId6"/>
            </p:custDataLst>
          </p:nvPr>
        </p:nvSpPr>
        <p:spPr>
          <a:xfrm>
            <a:off x="5821286" y="3177504"/>
            <a:ext cx="555041" cy="528636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矩形 35"/>
          <p:cNvSpPr/>
          <p:nvPr>
            <p:custDataLst>
              <p:tags r:id="rId7"/>
            </p:custDataLst>
          </p:nvPr>
        </p:nvSpPr>
        <p:spPr>
          <a:xfrm>
            <a:off x="5821045" y="4149725"/>
            <a:ext cx="4906010" cy="1050925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2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  </a:t>
            </a:r>
            <a:r>
              <a:rPr lang="zh-CN" altLang="en-US" sz="2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GLD800/5.5/S带式给煤机安装维修</a:t>
            </a:r>
            <a:endParaRPr lang="zh-CN" altLang="en-US" sz="2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矩形 36"/>
          <p:cNvSpPr/>
          <p:nvPr>
            <p:custDataLst>
              <p:tags r:id="rId8"/>
            </p:custDataLst>
          </p:nvPr>
        </p:nvSpPr>
        <p:spPr>
          <a:xfrm>
            <a:off x="5821286" y="4168104"/>
            <a:ext cx="555041" cy="528636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TextBox 148"/>
          <p:cNvSpPr txBox="1"/>
          <p:nvPr/>
        </p:nvSpPr>
        <p:spPr>
          <a:xfrm>
            <a:off x="2324919" y="1867451"/>
            <a:ext cx="2476020" cy="120609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6600" b="1" cap="all" spc="3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目录</a:t>
            </a:r>
            <a:endParaRPr lang="en-US" altLang="zh-CN" sz="6600" b="1" cap="all" spc="3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TextBox 148"/>
          <p:cNvSpPr txBox="1"/>
          <p:nvPr/>
        </p:nvSpPr>
        <p:spPr>
          <a:xfrm>
            <a:off x="2324919" y="2935612"/>
            <a:ext cx="3346876" cy="83016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44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CONTENTS</a:t>
            </a:r>
            <a:endParaRPr lang="en-US" altLang="zh-CN" sz="44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Freeform 6"/>
          <p:cNvSpPr/>
          <p:nvPr/>
        </p:nvSpPr>
        <p:spPr bwMode="auto">
          <a:xfrm>
            <a:off x="354" y="5397910"/>
            <a:ext cx="12858044" cy="1834739"/>
          </a:xfrm>
          <a:custGeom>
            <a:avLst/>
            <a:gdLst>
              <a:gd name="T0" fmla="*/ 1115 w 5702"/>
              <a:gd name="T1" fmla="*/ 0 h 1219"/>
              <a:gd name="T2" fmla="*/ 1277 w 5702"/>
              <a:gd name="T3" fmla="*/ 0 h 1219"/>
              <a:gd name="T4" fmla="*/ 1428 w 5702"/>
              <a:gd name="T5" fmla="*/ 2 h 1219"/>
              <a:gd name="T6" fmla="*/ 1569 w 5702"/>
              <a:gd name="T7" fmla="*/ 2 h 1219"/>
              <a:gd name="T8" fmla="*/ 1698 w 5702"/>
              <a:gd name="T9" fmla="*/ 4 h 1219"/>
              <a:gd name="T10" fmla="*/ 1816 w 5702"/>
              <a:gd name="T11" fmla="*/ 6 h 1219"/>
              <a:gd name="T12" fmla="*/ 1922 w 5702"/>
              <a:gd name="T13" fmla="*/ 7 h 1219"/>
              <a:gd name="T14" fmla="*/ 2018 w 5702"/>
              <a:gd name="T15" fmla="*/ 11 h 1219"/>
              <a:gd name="T16" fmla="*/ 2102 w 5702"/>
              <a:gd name="T17" fmla="*/ 14 h 1219"/>
              <a:gd name="T18" fmla="*/ 2201 w 5702"/>
              <a:gd name="T19" fmla="*/ 20 h 1219"/>
              <a:gd name="T20" fmla="*/ 2293 w 5702"/>
              <a:gd name="T21" fmla="*/ 32 h 1219"/>
              <a:gd name="T22" fmla="*/ 2375 w 5702"/>
              <a:gd name="T23" fmla="*/ 46 h 1219"/>
              <a:gd name="T24" fmla="*/ 2452 w 5702"/>
              <a:gd name="T25" fmla="*/ 63 h 1219"/>
              <a:gd name="T26" fmla="*/ 2518 w 5702"/>
              <a:gd name="T27" fmla="*/ 84 h 1219"/>
              <a:gd name="T28" fmla="*/ 2579 w 5702"/>
              <a:gd name="T29" fmla="*/ 107 h 1219"/>
              <a:gd name="T30" fmla="*/ 2633 w 5702"/>
              <a:gd name="T31" fmla="*/ 131 h 1219"/>
              <a:gd name="T32" fmla="*/ 2680 w 5702"/>
              <a:gd name="T33" fmla="*/ 157 h 1219"/>
              <a:gd name="T34" fmla="*/ 2722 w 5702"/>
              <a:gd name="T35" fmla="*/ 185 h 1219"/>
              <a:gd name="T36" fmla="*/ 2756 w 5702"/>
              <a:gd name="T37" fmla="*/ 213 h 1219"/>
              <a:gd name="T38" fmla="*/ 2788 w 5702"/>
              <a:gd name="T39" fmla="*/ 241 h 1219"/>
              <a:gd name="T40" fmla="*/ 2812 w 5702"/>
              <a:gd name="T41" fmla="*/ 269 h 1219"/>
              <a:gd name="T42" fmla="*/ 2835 w 5702"/>
              <a:gd name="T43" fmla="*/ 295 h 1219"/>
              <a:gd name="T44" fmla="*/ 2852 w 5702"/>
              <a:gd name="T45" fmla="*/ 319 h 1219"/>
              <a:gd name="T46" fmla="*/ 2868 w 5702"/>
              <a:gd name="T47" fmla="*/ 295 h 1219"/>
              <a:gd name="T48" fmla="*/ 2891 w 5702"/>
              <a:gd name="T49" fmla="*/ 269 h 1219"/>
              <a:gd name="T50" fmla="*/ 2915 w 5702"/>
              <a:gd name="T51" fmla="*/ 241 h 1219"/>
              <a:gd name="T52" fmla="*/ 2946 w 5702"/>
              <a:gd name="T53" fmla="*/ 213 h 1219"/>
              <a:gd name="T54" fmla="*/ 2981 w 5702"/>
              <a:gd name="T55" fmla="*/ 185 h 1219"/>
              <a:gd name="T56" fmla="*/ 3023 w 5702"/>
              <a:gd name="T57" fmla="*/ 157 h 1219"/>
              <a:gd name="T58" fmla="*/ 3070 w 5702"/>
              <a:gd name="T59" fmla="*/ 131 h 1219"/>
              <a:gd name="T60" fmla="*/ 3124 w 5702"/>
              <a:gd name="T61" fmla="*/ 107 h 1219"/>
              <a:gd name="T62" fmla="*/ 3185 w 5702"/>
              <a:gd name="T63" fmla="*/ 84 h 1219"/>
              <a:gd name="T64" fmla="*/ 3253 w 5702"/>
              <a:gd name="T65" fmla="*/ 63 h 1219"/>
              <a:gd name="T66" fmla="*/ 3328 w 5702"/>
              <a:gd name="T67" fmla="*/ 46 h 1219"/>
              <a:gd name="T68" fmla="*/ 3409 w 5702"/>
              <a:gd name="T69" fmla="*/ 32 h 1219"/>
              <a:gd name="T70" fmla="*/ 3502 w 5702"/>
              <a:gd name="T71" fmla="*/ 20 h 1219"/>
              <a:gd name="T72" fmla="*/ 3601 w 5702"/>
              <a:gd name="T73" fmla="*/ 14 h 1219"/>
              <a:gd name="T74" fmla="*/ 3684 w 5702"/>
              <a:gd name="T75" fmla="*/ 11 h 1219"/>
              <a:gd name="T76" fmla="*/ 3780 w 5702"/>
              <a:gd name="T77" fmla="*/ 7 h 1219"/>
              <a:gd name="T78" fmla="*/ 3886 w 5702"/>
              <a:gd name="T79" fmla="*/ 6 h 1219"/>
              <a:gd name="T80" fmla="*/ 4005 w 5702"/>
              <a:gd name="T81" fmla="*/ 4 h 1219"/>
              <a:gd name="T82" fmla="*/ 4134 w 5702"/>
              <a:gd name="T83" fmla="*/ 2 h 1219"/>
              <a:gd name="T84" fmla="*/ 4275 w 5702"/>
              <a:gd name="T85" fmla="*/ 2 h 1219"/>
              <a:gd name="T86" fmla="*/ 4426 w 5702"/>
              <a:gd name="T87" fmla="*/ 0 h 1219"/>
              <a:gd name="T88" fmla="*/ 4588 w 5702"/>
              <a:gd name="T89" fmla="*/ 0 h 1219"/>
              <a:gd name="T90" fmla="*/ 4799 w 5702"/>
              <a:gd name="T91" fmla="*/ 0 h 1219"/>
              <a:gd name="T92" fmla="*/ 4999 w 5702"/>
              <a:gd name="T93" fmla="*/ 2 h 1219"/>
              <a:gd name="T94" fmla="*/ 5189 w 5702"/>
              <a:gd name="T95" fmla="*/ 4 h 1219"/>
              <a:gd name="T96" fmla="*/ 5368 w 5702"/>
              <a:gd name="T97" fmla="*/ 6 h 1219"/>
              <a:gd name="T98" fmla="*/ 5541 w 5702"/>
              <a:gd name="T99" fmla="*/ 7 h 1219"/>
              <a:gd name="T100" fmla="*/ 5702 w 5702"/>
              <a:gd name="T101" fmla="*/ 9 h 1219"/>
              <a:gd name="T102" fmla="*/ 5702 w 5702"/>
              <a:gd name="T103" fmla="*/ 1219 h 1219"/>
              <a:gd name="T104" fmla="*/ 0 w 5702"/>
              <a:gd name="T105" fmla="*/ 1219 h 1219"/>
              <a:gd name="T106" fmla="*/ 0 w 5702"/>
              <a:gd name="T107" fmla="*/ 9 h 1219"/>
              <a:gd name="T108" fmla="*/ 164 w 5702"/>
              <a:gd name="T109" fmla="*/ 7 h 1219"/>
              <a:gd name="T110" fmla="*/ 335 w 5702"/>
              <a:gd name="T111" fmla="*/ 6 h 1219"/>
              <a:gd name="T112" fmla="*/ 514 w 5702"/>
              <a:gd name="T113" fmla="*/ 4 h 1219"/>
              <a:gd name="T114" fmla="*/ 704 w 5702"/>
              <a:gd name="T115" fmla="*/ 2 h 1219"/>
              <a:gd name="T116" fmla="*/ 904 w 5702"/>
              <a:gd name="T117" fmla="*/ 0 h 1219"/>
              <a:gd name="T118" fmla="*/ 1115 w 5702"/>
              <a:gd name="T119" fmla="*/ 0 h 1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5702" h="1219">
                <a:moveTo>
                  <a:pt x="1115" y="0"/>
                </a:moveTo>
                <a:lnTo>
                  <a:pt x="1277" y="0"/>
                </a:lnTo>
                <a:lnTo>
                  <a:pt x="1428" y="2"/>
                </a:lnTo>
                <a:lnTo>
                  <a:pt x="1569" y="2"/>
                </a:lnTo>
                <a:lnTo>
                  <a:pt x="1698" y="4"/>
                </a:lnTo>
                <a:lnTo>
                  <a:pt x="1816" y="6"/>
                </a:lnTo>
                <a:lnTo>
                  <a:pt x="1922" y="7"/>
                </a:lnTo>
                <a:lnTo>
                  <a:pt x="2018" y="11"/>
                </a:lnTo>
                <a:lnTo>
                  <a:pt x="2102" y="14"/>
                </a:lnTo>
                <a:lnTo>
                  <a:pt x="2201" y="20"/>
                </a:lnTo>
                <a:lnTo>
                  <a:pt x="2293" y="32"/>
                </a:lnTo>
                <a:lnTo>
                  <a:pt x="2375" y="46"/>
                </a:lnTo>
                <a:lnTo>
                  <a:pt x="2452" y="63"/>
                </a:lnTo>
                <a:lnTo>
                  <a:pt x="2518" y="84"/>
                </a:lnTo>
                <a:lnTo>
                  <a:pt x="2579" y="107"/>
                </a:lnTo>
                <a:lnTo>
                  <a:pt x="2633" y="131"/>
                </a:lnTo>
                <a:lnTo>
                  <a:pt x="2680" y="157"/>
                </a:lnTo>
                <a:lnTo>
                  <a:pt x="2722" y="185"/>
                </a:lnTo>
                <a:lnTo>
                  <a:pt x="2756" y="213"/>
                </a:lnTo>
                <a:lnTo>
                  <a:pt x="2788" y="241"/>
                </a:lnTo>
                <a:lnTo>
                  <a:pt x="2812" y="269"/>
                </a:lnTo>
                <a:lnTo>
                  <a:pt x="2835" y="295"/>
                </a:lnTo>
                <a:lnTo>
                  <a:pt x="2852" y="319"/>
                </a:lnTo>
                <a:lnTo>
                  <a:pt x="2868" y="295"/>
                </a:lnTo>
                <a:lnTo>
                  <a:pt x="2891" y="269"/>
                </a:lnTo>
                <a:lnTo>
                  <a:pt x="2915" y="241"/>
                </a:lnTo>
                <a:lnTo>
                  <a:pt x="2946" y="213"/>
                </a:lnTo>
                <a:lnTo>
                  <a:pt x="2981" y="185"/>
                </a:lnTo>
                <a:lnTo>
                  <a:pt x="3023" y="157"/>
                </a:lnTo>
                <a:lnTo>
                  <a:pt x="3070" y="131"/>
                </a:lnTo>
                <a:lnTo>
                  <a:pt x="3124" y="107"/>
                </a:lnTo>
                <a:lnTo>
                  <a:pt x="3185" y="84"/>
                </a:lnTo>
                <a:lnTo>
                  <a:pt x="3253" y="63"/>
                </a:lnTo>
                <a:lnTo>
                  <a:pt x="3328" y="46"/>
                </a:lnTo>
                <a:lnTo>
                  <a:pt x="3409" y="32"/>
                </a:lnTo>
                <a:lnTo>
                  <a:pt x="3502" y="20"/>
                </a:lnTo>
                <a:lnTo>
                  <a:pt x="3601" y="14"/>
                </a:lnTo>
                <a:lnTo>
                  <a:pt x="3684" y="11"/>
                </a:lnTo>
                <a:lnTo>
                  <a:pt x="3780" y="7"/>
                </a:lnTo>
                <a:lnTo>
                  <a:pt x="3886" y="6"/>
                </a:lnTo>
                <a:lnTo>
                  <a:pt x="4005" y="4"/>
                </a:lnTo>
                <a:lnTo>
                  <a:pt x="4134" y="2"/>
                </a:lnTo>
                <a:lnTo>
                  <a:pt x="4275" y="2"/>
                </a:lnTo>
                <a:lnTo>
                  <a:pt x="4426" y="0"/>
                </a:lnTo>
                <a:lnTo>
                  <a:pt x="4588" y="0"/>
                </a:lnTo>
                <a:lnTo>
                  <a:pt x="4799" y="0"/>
                </a:lnTo>
                <a:lnTo>
                  <a:pt x="4999" y="2"/>
                </a:lnTo>
                <a:lnTo>
                  <a:pt x="5189" y="4"/>
                </a:lnTo>
                <a:lnTo>
                  <a:pt x="5368" y="6"/>
                </a:lnTo>
                <a:lnTo>
                  <a:pt x="5541" y="7"/>
                </a:lnTo>
                <a:lnTo>
                  <a:pt x="5702" y="9"/>
                </a:lnTo>
                <a:lnTo>
                  <a:pt x="5702" y="1219"/>
                </a:lnTo>
                <a:lnTo>
                  <a:pt x="0" y="1219"/>
                </a:lnTo>
                <a:lnTo>
                  <a:pt x="0" y="9"/>
                </a:lnTo>
                <a:lnTo>
                  <a:pt x="164" y="7"/>
                </a:lnTo>
                <a:lnTo>
                  <a:pt x="335" y="6"/>
                </a:lnTo>
                <a:lnTo>
                  <a:pt x="514" y="4"/>
                </a:lnTo>
                <a:lnTo>
                  <a:pt x="704" y="2"/>
                </a:lnTo>
                <a:lnTo>
                  <a:pt x="904" y="0"/>
                </a:lnTo>
                <a:lnTo>
                  <a:pt x="1115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zh-CN" altLang="en-US"/>
          </a:p>
        </p:txBody>
      </p:sp>
      <p:sp>
        <p:nvSpPr>
          <p:cNvPr id="18" name="Freeform 7"/>
          <p:cNvSpPr/>
          <p:nvPr/>
        </p:nvSpPr>
        <p:spPr bwMode="auto">
          <a:xfrm>
            <a:off x="354" y="5128493"/>
            <a:ext cx="12858044" cy="593017"/>
          </a:xfrm>
          <a:custGeom>
            <a:avLst/>
            <a:gdLst>
              <a:gd name="T0" fmla="*/ 1184 w 5702"/>
              <a:gd name="T1" fmla="*/ 0 h 394"/>
              <a:gd name="T2" fmla="*/ 1492 w 5702"/>
              <a:gd name="T3" fmla="*/ 2 h 394"/>
              <a:gd name="T4" fmla="*/ 1754 w 5702"/>
              <a:gd name="T5" fmla="*/ 5 h 394"/>
              <a:gd name="T6" fmla="*/ 1968 w 5702"/>
              <a:gd name="T7" fmla="*/ 11 h 394"/>
              <a:gd name="T8" fmla="*/ 2156 w 5702"/>
              <a:gd name="T9" fmla="*/ 19 h 394"/>
              <a:gd name="T10" fmla="*/ 2333 w 5702"/>
              <a:gd name="T11" fmla="*/ 42 h 394"/>
              <a:gd name="T12" fmla="*/ 2480 w 5702"/>
              <a:gd name="T13" fmla="*/ 78 h 394"/>
              <a:gd name="T14" fmla="*/ 2598 w 5702"/>
              <a:gd name="T15" fmla="*/ 122 h 394"/>
              <a:gd name="T16" fmla="*/ 2690 w 5702"/>
              <a:gd name="T17" fmla="*/ 172 h 394"/>
              <a:gd name="T18" fmla="*/ 2763 w 5702"/>
              <a:gd name="T19" fmla="*/ 225 h 394"/>
              <a:gd name="T20" fmla="*/ 2816 w 5702"/>
              <a:gd name="T21" fmla="*/ 277 h 394"/>
              <a:gd name="T22" fmla="*/ 2852 w 5702"/>
              <a:gd name="T23" fmla="*/ 326 h 394"/>
              <a:gd name="T24" fmla="*/ 2887 w 5702"/>
              <a:gd name="T25" fmla="*/ 277 h 394"/>
              <a:gd name="T26" fmla="*/ 2939 w 5702"/>
              <a:gd name="T27" fmla="*/ 225 h 394"/>
              <a:gd name="T28" fmla="*/ 3012 w 5702"/>
              <a:gd name="T29" fmla="*/ 172 h 394"/>
              <a:gd name="T30" fmla="*/ 3105 w 5702"/>
              <a:gd name="T31" fmla="*/ 122 h 394"/>
              <a:gd name="T32" fmla="*/ 3223 w 5702"/>
              <a:gd name="T33" fmla="*/ 78 h 394"/>
              <a:gd name="T34" fmla="*/ 3369 w 5702"/>
              <a:gd name="T35" fmla="*/ 42 h 394"/>
              <a:gd name="T36" fmla="*/ 3547 w 5702"/>
              <a:gd name="T37" fmla="*/ 19 h 394"/>
              <a:gd name="T38" fmla="*/ 3735 w 5702"/>
              <a:gd name="T39" fmla="*/ 11 h 394"/>
              <a:gd name="T40" fmla="*/ 3949 w 5702"/>
              <a:gd name="T41" fmla="*/ 5 h 394"/>
              <a:gd name="T42" fmla="*/ 4210 w 5702"/>
              <a:gd name="T43" fmla="*/ 2 h 394"/>
              <a:gd name="T44" fmla="*/ 4519 w 5702"/>
              <a:gd name="T45" fmla="*/ 0 h 394"/>
              <a:gd name="T46" fmla="*/ 4907 w 5702"/>
              <a:gd name="T47" fmla="*/ 0 h 394"/>
              <a:gd name="T48" fmla="*/ 5318 w 5702"/>
              <a:gd name="T49" fmla="*/ 2 h 394"/>
              <a:gd name="T50" fmla="*/ 5702 w 5702"/>
              <a:gd name="T51" fmla="*/ 5 h 394"/>
              <a:gd name="T52" fmla="*/ 5513 w 5702"/>
              <a:gd name="T53" fmla="*/ 72 h 394"/>
              <a:gd name="T54" fmla="*/ 5116 w 5702"/>
              <a:gd name="T55" fmla="*/ 70 h 394"/>
              <a:gd name="T56" fmla="*/ 4689 w 5702"/>
              <a:gd name="T57" fmla="*/ 68 h 394"/>
              <a:gd name="T58" fmla="*/ 4358 w 5702"/>
              <a:gd name="T59" fmla="*/ 70 h 394"/>
              <a:gd name="T60" fmla="*/ 4073 w 5702"/>
              <a:gd name="T61" fmla="*/ 72 h 394"/>
              <a:gd name="T62" fmla="*/ 3836 w 5702"/>
              <a:gd name="T63" fmla="*/ 75 h 394"/>
              <a:gd name="T64" fmla="*/ 3648 w 5702"/>
              <a:gd name="T65" fmla="*/ 80 h 394"/>
              <a:gd name="T66" fmla="*/ 3455 w 5702"/>
              <a:gd name="T67" fmla="*/ 98 h 394"/>
              <a:gd name="T68" fmla="*/ 3293 w 5702"/>
              <a:gd name="T69" fmla="*/ 127 h 394"/>
              <a:gd name="T70" fmla="*/ 3162 w 5702"/>
              <a:gd name="T71" fmla="*/ 167 h 394"/>
              <a:gd name="T72" fmla="*/ 3056 w 5702"/>
              <a:gd name="T73" fmla="*/ 214 h 394"/>
              <a:gd name="T74" fmla="*/ 2974 w 5702"/>
              <a:gd name="T75" fmla="*/ 266 h 394"/>
              <a:gd name="T76" fmla="*/ 2911 w 5702"/>
              <a:gd name="T77" fmla="*/ 320 h 394"/>
              <a:gd name="T78" fmla="*/ 2868 w 5702"/>
              <a:gd name="T79" fmla="*/ 371 h 394"/>
              <a:gd name="T80" fmla="*/ 2835 w 5702"/>
              <a:gd name="T81" fmla="*/ 371 h 394"/>
              <a:gd name="T82" fmla="*/ 2791 w 5702"/>
              <a:gd name="T83" fmla="*/ 320 h 394"/>
              <a:gd name="T84" fmla="*/ 2730 w 5702"/>
              <a:gd name="T85" fmla="*/ 266 h 394"/>
              <a:gd name="T86" fmla="*/ 2647 w 5702"/>
              <a:gd name="T87" fmla="*/ 214 h 394"/>
              <a:gd name="T88" fmla="*/ 2542 w 5702"/>
              <a:gd name="T89" fmla="*/ 167 h 394"/>
              <a:gd name="T90" fmla="*/ 2410 w 5702"/>
              <a:gd name="T91" fmla="*/ 127 h 394"/>
              <a:gd name="T92" fmla="*/ 2248 w 5702"/>
              <a:gd name="T93" fmla="*/ 98 h 394"/>
              <a:gd name="T94" fmla="*/ 2055 w 5702"/>
              <a:gd name="T95" fmla="*/ 80 h 394"/>
              <a:gd name="T96" fmla="*/ 1867 w 5702"/>
              <a:gd name="T97" fmla="*/ 75 h 394"/>
              <a:gd name="T98" fmla="*/ 1630 w 5702"/>
              <a:gd name="T99" fmla="*/ 72 h 394"/>
              <a:gd name="T100" fmla="*/ 1344 w 5702"/>
              <a:gd name="T101" fmla="*/ 70 h 394"/>
              <a:gd name="T102" fmla="*/ 1014 w 5702"/>
              <a:gd name="T103" fmla="*/ 68 h 394"/>
              <a:gd name="T104" fmla="*/ 587 w 5702"/>
              <a:gd name="T105" fmla="*/ 70 h 394"/>
              <a:gd name="T106" fmla="*/ 190 w 5702"/>
              <a:gd name="T107" fmla="*/ 72 h 394"/>
              <a:gd name="T108" fmla="*/ 0 w 5702"/>
              <a:gd name="T109" fmla="*/ 5 h 394"/>
              <a:gd name="T110" fmla="*/ 385 w 5702"/>
              <a:gd name="T111" fmla="*/ 2 h 394"/>
              <a:gd name="T112" fmla="*/ 796 w 5702"/>
              <a:gd name="T113" fmla="*/ 0 h 3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5702" h="394">
                <a:moveTo>
                  <a:pt x="1014" y="0"/>
                </a:moveTo>
                <a:lnTo>
                  <a:pt x="1184" y="0"/>
                </a:lnTo>
                <a:lnTo>
                  <a:pt x="1344" y="0"/>
                </a:lnTo>
                <a:lnTo>
                  <a:pt x="1492" y="2"/>
                </a:lnTo>
                <a:lnTo>
                  <a:pt x="1630" y="4"/>
                </a:lnTo>
                <a:lnTo>
                  <a:pt x="1754" y="5"/>
                </a:lnTo>
                <a:lnTo>
                  <a:pt x="1867" y="7"/>
                </a:lnTo>
                <a:lnTo>
                  <a:pt x="1968" y="11"/>
                </a:lnTo>
                <a:lnTo>
                  <a:pt x="2055" y="12"/>
                </a:lnTo>
                <a:lnTo>
                  <a:pt x="2156" y="19"/>
                </a:lnTo>
                <a:lnTo>
                  <a:pt x="2248" y="30"/>
                </a:lnTo>
                <a:lnTo>
                  <a:pt x="2333" y="42"/>
                </a:lnTo>
                <a:lnTo>
                  <a:pt x="2410" y="59"/>
                </a:lnTo>
                <a:lnTo>
                  <a:pt x="2480" y="78"/>
                </a:lnTo>
                <a:lnTo>
                  <a:pt x="2542" y="99"/>
                </a:lnTo>
                <a:lnTo>
                  <a:pt x="2598" y="122"/>
                </a:lnTo>
                <a:lnTo>
                  <a:pt x="2647" y="146"/>
                </a:lnTo>
                <a:lnTo>
                  <a:pt x="2690" y="172"/>
                </a:lnTo>
                <a:lnTo>
                  <a:pt x="2730" y="199"/>
                </a:lnTo>
                <a:lnTo>
                  <a:pt x="2763" y="225"/>
                </a:lnTo>
                <a:lnTo>
                  <a:pt x="2791" y="253"/>
                </a:lnTo>
                <a:lnTo>
                  <a:pt x="2816" y="277"/>
                </a:lnTo>
                <a:lnTo>
                  <a:pt x="2835" y="303"/>
                </a:lnTo>
                <a:lnTo>
                  <a:pt x="2852" y="326"/>
                </a:lnTo>
                <a:lnTo>
                  <a:pt x="2868" y="303"/>
                </a:lnTo>
                <a:lnTo>
                  <a:pt x="2887" y="277"/>
                </a:lnTo>
                <a:lnTo>
                  <a:pt x="2911" y="253"/>
                </a:lnTo>
                <a:lnTo>
                  <a:pt x="2939" y="225"/>
                </a:lnTo>
                <a:lnTo>
                  <a:pt x="2974" y="199"/>
                </a:lnTo>
                <a:lnTo>
                  <a:pt x="3012" y="172"/>
                </a:lnTo>
                <a:lnTo>
                  <a:pt x="3056" y="146"/>
                </a:lnTo>
                <a:lnTo>
                  <a:pt x="3105" y="122"/>
                </a:lnTo>
                <a:lnTo>
                  <a:pt x="3162" y="99"/>
                </a:lnTo>
                <a:lnTo>
                  <a:pt x="3223" y="78"/>
                </a:lnTo>
                <a:lnTo>
                  <a:pt x="3293" y="59"/>
                </a:lnTo>
                <a:lnTo>
                  <a:pt x="3369" y="42"/>
                </a:lnTo>
                <a:lnTo>
                  <a:pt x="3455" y="30"/>
                </a:lnTo>
                <a:lnTo>
                  <a:pt x="3547" y="19"/>
                </a:lnTo>
                <a:lnTo>
                  <a:pt x="3648" y="12"/>
                </a:lnTo>
                <a:lnTo>
                  <a:pt x="3735" y="11"/>
                </a:lnTo>
                <a:lnTo>
                  <a:pt x="3836" y="7"/>
                </a:lnTo>
                <a:lnTo>
                  <a:pt x="3949" y="5"/>
                </a:lnTo>
                <a:lnTo>
                  <a:pt x="4073" y="4"/>
                </a:lnTo>
                <a:lnTo>
                  <a:pt x="4210" y="2"/>
                </a:lnTo>
                <a:lnTo>
                  <a:pt x="4358" y="0"/>
                </a:lnTo>
                <a:lnTo>
                  <a:pt x="4519" y="0"/>
                </a:lnTo>
                <a:lnTo>
                  <a:pt x="4689" y="0"/>
                </a:lnTo>
                <a:lnTo>
                  <a:pt x="4907" y="0"/>
                </a:lnTo>
                <a:lnTo>
                  <a:pt x="5116" y="2"/>
                </a:lnTo>
                <a:lnTo>
                  <a:pt x="5318" y="2"/>
                </a:lnTo>
                <a:lnTo>
                  <a:pt x="5513" y="4"/>
                </a:lnTo>
                <a:lnTo>
                  <a:pt x="5702" y="5"/>
                </a:lnTo>
                <a:lnTo>
                  <a:pt x="5702" y="73"/>
                </a:lnTo>
                <a:lnTo>
                  <a:pt x="5513" y="72"/>
                </a:lnTo>
                <a:lnTo>
                  <a:pt x="5318" y="70"/>
                </a:lnTo>
                <a:lnTo>
                  <a:pt x="5116" y="70"/>
                </a:lnTo>
                <a:lnTo>
                  <a:pt x="4907" y="68"/>
                </a:lnTo>
                <a:lnTo>
                  <a:pt x="4689" y="68"/>
                </a:lnTo>
                <a:lnTo>
                  <a:pt x="4519" y="68"/>
                </a:lnTo>
                <a:lnTo>
                  <a:pt x="4358" y="70"/>
                </a:lnTo>
                <a:lnTo>
                  <a:pt x="4210" y="70"/>
                </a:lnTo>
                <a:lnTo>
                  <a:pt x="4073" y="72"/>
                </a:lnTo>
                <a:lnTo>
                  <a:pt x="3949" y="73"/>
                </a:lnTo>
                <a:lnTo>
                  <a:pt x="3836" y="75"/>
                </a:lnTo>
                <a:lnTo>
                  <a:pt x="3735" y="78"/>
                </a:lnTo>
                <a:lnTo>
                  <a:pt x="3648" y="80"/>
                </a:lnTo>
                <a:lnTo>
                  <a:pt x="3547" y="87"/>
                </a:lnTo>
                <a:lnTo>
                  <a:pt x="3455" y="98"/>
                </a:lnTo>
                <a:lnTo>
                  <a:pt x="3369" y="110"/>
                </a:lnTo>
                <a:lnTo>
                  <a:pt x="3293" y="127"/>
                </a:lnTo>
                <a:lnTo>
                  <a:pt x="3223" y="146"/>
                </a:lnTo>
                <a:lnTo>
                  <a:pt x="3162" y="167"/>
                </a:lnTo>
                <a:lnTo>
                  <a:pt x="3105" y="190"/>
                </a:lnTo>
                <a:lnTo>
                  <a:pt x="3056" y="214"/>
                </a:lnTo>
                <a:lnTo>
                  <a:pt x="3012" y="240"/>
                </a:lnTo>
                <a:lnTo>
                  <a:pt x="2974" y="266"/>
                </a:lnTo>
                <a:lnTo>
                  <a:pt x="2939" y="293"/>
                </a:lnTo>
                <a:lnTo>
                  <a:pt x="2911" y="320"/>
                </a:lnTo>
                <a:lnTo>
                  <a:pt x="2887" y="345"/>
                </a:lnTo>
                <a:lnTo>
                  <a:pt x="2868" y="371"/>
                </a:lnTo>
                <a:lnTo>
                  <a:pt x="2852" y="394"/>
                </a:lnTo>
                <a:lnTo>
                  <a:pt x="2835" y="371"/>
                </a:lnTo>
                <a:lnTo>
                  <a:pt x="2816" y="345"/>
                </a:lnTo>
                <a:lnTo>
                  <a:pt x="2791" y="320"/>
                </a:lnTo>
                <a:lnTo>
                  <a:pt x="2763" y="293"/>
                </a:lnTo>
                <a:lnTo>
                  <a:pt x="2730" y="266"/>
                </a:lnTo>
                <a:lnTo>
                  <a:pt x="2690" y="240"/>
                </a:lnTo>
                <a:lnTo>
                  <a:pt x="2647" y="214"/>
                </a:lnTo>
                <a:lnTo>
                  <a:pt x="2598" y="190"/>
                </a:lnTo>
                <a:lnTo>
                  <a:pt x="2542" y="167"/>
                </a:lnTo>
                <a:lnTo>
                  <a:pt x="2480" y="146"/>
                </a:lnTo>
                <a:lnTo>
                  <a:pt x="2410" y="127"/>
                </a:lnTo>
                <a:lnTo>
                  <a:pt x="2333" y="110"/>
                </a:lnTo>
                <a:lnTo>
                  <a:pt x="2248" y="98"/>
                </a:lnTo>
                <a:lnTo>
                  <a:pt x="2156" y="87"/>
                </a:lnTo>
                <a:lnTo>
                  <a:pt x="2055" y="80"/>
                </a:lnTo>
                <a:lnTo>
                  <a:pt x="1968" y="78"/>
                </a:lnTo>
                <a:lnTo>
                  <a:pt x="1867" y="75"/>
                </a:lnTo>
                <a:lnTo>
                  <a:pt x="1754" y="73"/>
                </a:lnTo>
                <a:lnTo>
                  <a:pt x="1630" y="72"/>
                </a:lnTo>
                <a:lnTo>
                  <a:pt x="1492" y="70"/>
                </a:lnTo>
                <a:lnTo>
                  <a:pt x="1344" y="70"/>
                </a:lnTo>
                <a:lnTo>
                  <a:pt x="1184" y="68"/>
                </a:lnTo>
                <a:lnTo>
                  <a:pt x="1014" y="68"/>
                </a:lnTo>
                <a:lnTo>
                  <a:pt x="796" y="68"/>
                </a:lnTo>
                <a:lnTo>
                  <a:pt x="587" y="70"/>
                </a:lnTo>
                <a:lnTo>
                  <a:pt x="385" y="70"/>
                </a:lnTo>
                <a:lnTo>
                  <a:pt x="190" y="72"/>
                </a:lnTo>
                <a:lnTo>
                  <a:pt x="0" y="73"/>
                </a:lnTo>
                <a:lnTo>
                  <a:pt x="0" y="5"/>
                </a:lnTo>
                <a:lnTo>
                  <a:pt x="190" y="4"/>
                </a:lnTo>
                <a:lnTo>
                  <a:pt x="385" y="2"/>
                </a:lnTo>
                <a:lnTo>
                  <a:pt x="587" y="2"/>
                </a:lnTo>
                <a:lnTo>
                  <a:pt x="796" y="0"/>
                </a:lnTo>
                <a:lnTo>
                  <a:pt x="101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pageCurlDoubl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ldLvl="0" animBg="1"/>
      <p:bldP spid="20" grpId="0" bldLvl="0" animBg="1"/>
      <p:bldP spid="21" grpId="0" bldLvl="0" animBg="1"/>
      <p:bldP spid="33" grpId="0" bldLvl="0" animBg="1"/>
      <p:bldP spid="34" grpId="0" bldLvl="0" animBg="1"/>
      <p:bldP spid="35" grpId="0" bldLvl="0" animBg="1"/>
      <p:bldP spid="36" grpId="0" bldLvl="0" animBg="1"/>
      <p:bldP spid="37" grpId="0" bldLvl="0" animBg="1"/>
      <p:bldP spid="38" grpId="0"/>
      <p:bldP spid="15" grpId="0"/>
      <p:bldP spid="16" grpId="0" animBg="1"/>
      <p:bldP spid="1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val 16"/>
          <p:cNvSpPr>
            <a:spLocks noChangeAspect="1"/>
          </p:cNvSpPr>
          <p:nvPr/>
        </p:nvSpPr>
        <p:spPr>
          <a:xfrm>
            <a:off x="3275289" y="1004374"/>
            <a:ext cx="1879574" cy="1879574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Oval 21"/>
          <p:cNvSpPr>
            <a:spLocks noChangeAspect="1"/>
          </p:cNvSpPr>
          <p:nvPr/>
        </p:nvSpPr>
        <p:spPr>
          <a:xfrm>
            <a:off x="4747125" y="1004374"/>
            <a:ext cx="1879574" cy="1879574"/>
          </a:xfrm>
          <a:prstGeom prst="ellipse">
            <a:avLst/>
          </a:pr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Oval 28"/>
          <p:cNvSpPr>
            <a:spLocks noChangeAspect="1"/>
          </p:cNvSpPr>
          <p:nvPr/>
        </p:nvSpPr>
        <p:spPr>
          <a:xfrm>
            <a:off x="7690797" y="1004374"/>
            <a:ext cx="1879574" cy="1879574"/>
          </a:xfrm>
          <a:prstGeom prst="ellipse">
            <a:avLst/>
          </a:prstGeom>
          <a:solidFill>
            <a:schemeClr val="accent4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Oval 34"/>
          <p:cNvSpPr>
            <a:spLocks noChangeAspect="1"/>
          </p:cNvSpPr>
          <p:nvPr/>
        </p:nvSpPr>
        <p:spPr>
          <a:xfrm>
            <a:off x="6218960" y="1004374"/>
            <a:ext cx="1879574" cy="1879574"/>
          </a:xfrm>
          <a:prstGeom prst="ellips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Title 1"/>
          <p:cNvSpPr txBox="1"/>
          <p:nvPr/>
        </p:nvSpPr>
        <p:spPr>
          <a:xfrm>
            <a:off x="3566160" y="1731010"/>
            <a:ext cx="1050925" cy="368935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Roboto" pitchFamily="2" charset="0"/>
                <a:ea typeface="Roboto" pitchFamily="2" charset="0"/>
                <a:cs typeface="+mj-cs"/>
              </a:defRPr>
            </a:lvl1pPr>
          </a:lstStyle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GLD800</a:t>
            </a:r>
            <a:endParaRPr lang="zh-CN" altLang="en-US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Title 1"/>
          <p:cNvSpPr txBox="1"/>
          <p:nvPr/>
        </p:nvSpPr>
        <p:spPr>
          <a:xfrm>
            <a:off x="5271969" y="1731084"/>
            <a:ext cx="829882" cy="368935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Roboto" pitchFamily="2" charset="0"/>
                <a:ea typeface="Roboto" pitchFamily="2" charset="0"/>
                <a:cs typeface="+mj-cs"/>
              </a:defRPr>
            </a:lvl1pPr>
          </a:lstStyle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5.5/S</a:t>
            </a:r>
            <a:endParaRPr lang="zh-CN" altLang="en-US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Title 1"/>
          <p:cNvSpPr txBox="1"/>
          <p:nvPr/>
        </p:nvSpPr>
        <p:spPr>
          <a:xfrm>
            <a:off x="6743805" y="1731084"/>
            <a:ext cx="829882" cy="368935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Roboto" pitchFamily="2" charset="0"/>
                <a:ea typeface="Roboto" pitchFamily="2" charset="0"/>
                <a:cs typeface="+mj-cs"/>
              </a:defRPr>
            </a:lvl1pPr>
          </a:lstStyle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带式</a:t>
            </a:r>
            <a:endParaRPr lang="en-AU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Title 1"/>
          <p:cNvSpPr txBox="1"/>
          <p:nvPr/>
        </p:nvSpPr>
        <p:spPr>
          <a:xfrm>
            <a:off x="8215644" y="1731084"/>
            <a:ext cx="829882" cy="368935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Roboto" pitchFamily="2" charset="0"/>
                <a:ea typeface="Roboto" pitchFamily="2" charset="0"/>
                <a:cs typeface="+mj-cs"/>
              </a:defRPr>
            </a:lvl1pPr>
          </a:lstStyle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给煤机</a:t>
            </a:r>
            <a:endParaRPr lang="en-AU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46" name="Elbow Connector 45"/>
          <p:cNvCxnSpPr/>
          <p:nvPr/>
        </p:nvCxnSpPr>
        <p:spPr>
          <a:xfrm rot="5400000">
            <a:off x="4048717" y="1976261"/>
            <a:ext cx="730505" cy="2545879"/>
          </a:xfrm>
          <a:prstGeom prst="bentConnector2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Elbow Connector 52"/>
          <p:cNvCxnSpPr/>
          <p:nvPr/>
        </p:nvCxnSpPr>
        <p:spPr>
          <a:xfrm rot="16200000" flipH="1">
            <a:off x="7995472" y="1974939"/>
            <a:ext cx="730505" cy="2545879"/>
          </a:xfrm>
          <a:prstGeom prst="bentConnector2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任意多边形 22"/>
          <p:cNvSpPr/>
          <p:nvPr>
            <p:custDataLst>
              <p:tags r:id="rId1"/>
            </p:custDataLst>
          </p:nvPr>
        </p:nvSpPr>
        <p:spPr>
          <a:xfrm>
            <a:off x="733423" y="646282"/>
            <a:ext cx="12125327" cy="31282"/>
          </a:xfrm>
          <a:custGeom>
            <a:avLst/>
            <a:gdLst>
              <a:gd name="connsiteX0" fmla="*/ 0 w 12125327"/>
              <a:gd name="connsiteY0" fmla="*/ 0 h 31282"/>
              <a:gd name="connsiteX1" fmla="*/ 12125327 w 12125327"/>
              <a:gd name="connsiteY1" fmla="*/ 0 h 31282"/>
              <a:gd name="connsiteX2" fmla="*/ 12125327 w 12125327"/>
              <a:gd name="connsiteY2" fmla="*/ 31282 h 31282"/>
              <a:gd name="connsiteX3" fmla="*/ 17139 w 12125327"/>
              <a:gd name="connsiteY3" fmla="*/ 31282 h 31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25327" h="31282">
                <a:moveTo>
                  <a:pt x="0" y="0"/>
                </a:moveTo>
                <a:lnTo>
                  <a:pt x="12125327" y="0"/>
                </a:lnTo>
                <a:lnTo>
                  <a:pt x="12125327" y="31282"/>
                </a:lnTo>
                <a:lnTo>
                  <a:pt x="17139" y="3128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任意多边形 23"/>
          <p:cNvSpPr/>
          <p:nvPr>
            <p:custDataLst>
              <p:tags r:id="rId2"/>
            </p:custDataLst>
          </p:nvPr>
        </p:nvSpPr>
        <p:spPr>
          <a:xfrm>
            <a:off x="1" y="140732"/>
            <a:ext cx="577217" cy="536832"/>
          </a:xfrm>
          <a:custGeom>
            <a:avLst/>
            <a:gdLst>
              <a:gd name="connsiteX0" fmla="*/ 284734 w 577217"/>
              <a:gd name="connsiteY0" fmla="*/ 0 h 536832"/>
              <a:gd name="connsiteX1" fmla="*/ 577217 w 577217"/>
              <a:gd name="connsiteY1" fmla="*/ 536832 h 536832"/>
              <a:gd name="connsiteX2" fmla="*/ 0 w 577217"/>
              <a:gd name="connsiteY2" fmla="*/ 536832 h 536832"/>
              <a:gd name="connsiteX3" fmla="*/ 0 w 577217"/>
              <a:gd name="connsiteY3" fmla="*/ 184 h 536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7217" h="536832">
                <a:moveTo>
                  <a:pt x="284734" y="0"/>
                </a:moveTo>
                <a:lnTo>
                  <a:pt x="577217" y="536832"/>
                </a:lnTo>
                <a:lnTo>
                  <a:pt x="0" y="536832"/>
                </a:lnTo>
                <a:lnTo>
                  <a:pt x="0" y="18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000" dirty="0">
              <a:solidFill>
                <a:srgbClr val="7EC23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2" name="图片 1" descr="带式给煤机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7075" y="3617595"/>
            <a:ext cx="3162935" cy="3162935"/>
          </a:xfrm>
          <a:prstGeom prst="rect">
            <a:avLst/>
          </a:prstGeom>
        </p:spPr>
      </p:pic>
      <p:pic>
        <p:nvPicPr>
          <p:cNvPr id="3" name="图片 2" descr="带式给煤机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4125" y="3617595"/>
            <a:ext cx="3162935" cy="31629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ldLvl="0" animBg="1"/>
      <p:bldP spid="22" grpId="0" bldLvl="0" animBg="1"/>
      <p:bldP spid="29" grpId="0" bldLvl="0" animBg="1"/>
      <p:bldP spid="35" grpId="0" bldLvl="0" animBg="1"/>
      <p:bldP spid="39" grpId="0"/>
      <p:bldP spid="40" grpId="0"/>
      <p:bldP spid="41" grpId="0"/>
      <p:bldP spid="4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48"/>
          <p:cNvSpPr txBox="1"/>
          <p:nvPr/>
        </p:nvSpPr>
        <p:spPr>
          <a:xfrm>
            <a:off x="4340860" y="448310"/>
            <a:ext cx="4162425" cy="4425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2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GLD800/5.5/S带式给煤机概述</a:t>
            </a:r>
            <a:endParaRPr lang="en-GB" altLang="zh-CN" sz="2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4" name="TextBox 49"/>
          <p:cNvSpPr txBox="1"/>
          <p:nvPr/>
        </p:nvSpPr>
        <p:spPr>
          <a:xfrm>
            <a:off x="2900680" y="2104390"/>
            <a:ext cx="7985125" cy="249936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eaLnBrk="0" hangingPunct="0">
              <a:lnSpc>
                <a:spcPct val="150000"/>
              </a:lnSpc>
            </a:pPr>
            <a:r>
              <a:rPr lang="zh-CN" altLang="en-US" sz="1800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GLD800/5.5/S带式给煤机是针对大型高产矿井生产系统流量大、现行给料机已不能满足煤矿生产要求而研制的新型给煤设备。该产品是在K型往复式给料机的基础上，将往复式运动机构改为输送带式机构，从而将给料运动由滑动摩擦变为滚动摩擦。摩擦系数大为降低，使得电力消耗也显著降低。给料方式由间断给料变为连续给料，且给料量动态连续可变，使给料系统更能满足效率高、节能、环保的要求。</a:t>
            </a:r>
            <a:endParaRPr lang="zh-CN" altLang="en-US" sz="1800" dirty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+mn-lt"/>
            </a:endParaRPr>
          </a:p>
        </p:txBody>
      </p:sp>
      <p:sp>
        <p:nvSpPr>
          <p:cNvPr id="6" name="Freeform 6"/>
          <p:cNvSpPr/>
          <p:nvPr/>
        </p:nvSpPr>
        <p:spPr bwMode="auto">
          <a:xfrm>
            <a:off x="354" y="5397910"/>
            <a:ext cx="12858044" cy="1834739"/>
          </a:xfrm>
          <a:custGeom>
            <a:avLst/>
            <a:gdLst>
              <a:gd name="T0" fmla="*/ 1115 w 5702"/>
              <a:gd name="T1" fmla="*/ 0 h 1219"/>
              <a:gd name="T2" fmla="*/ 1277 w 5702"/>
              <a:gd name="T3" fmla="*/ 0 h 1219"/>
              <a:gd name="T4" fmla="*/ 1428 w 5702"/>
              <a:gd name="T5" fmla="*/ 2 h 1219"/>
              <a:gd name="T6" fmla="*/ 1569 w 5702"/>
              <a:gd name="T7" fmla="*/ 2 h 1219"/>
              <a:gd name="T8" fmla="*/ 1698 w 5702"/>
              <a:gd name="T9" fmla="*/ 4 h 1219"/>
              <a:gd name="T10" fmla="*/ 1816 w 5702"/>
              <a:gd name="T11" fmla="*/ 6 h 1219"/>
              <a:gd name="T12" fmla="*/ 1922 w 5702"/>
              <a:gd name="T13" fmla="*/ 7 h 1219"/>
              <a:gd name="T14" fmla="*/ 2018 w 5702"/>
              <a:gd name="T15" fmla="*/ 11 h 1219"/>
              <a:gd name="T16" fmla="*/ 2102 w 5702"/>
              <a:gd name="T17" fmla="*/ 14 h 1219"/>
              <a:gd name="T18" fmla="*/ 2201 w 5702"/>
              <a:gd name="T19" fmla="*/ 20 h 1219"/>
              <a:gd name="T20" fmla="*/ 2293 w 5702"/>
              <a:gd name="T21" fmla="*/ 32 h 1219"/>
              <a:gd name="T22" fmla="*/ 2375 w 5702"/>
              <a:gd name="T23" fmla="*/ 46 h 1219"/>
              <a:gd name="T24" fmla="*/ 2452 w 5702"/>
              <a:gd name="T25" fmla="*/ 63 h 1219"/>
              <a:gd name="T26" fmla="*/ 2518 w 5702"/>
              <a:gd name="T27" fmla="*/ 84 h 1219"/>
              <a:gd name="T28" fmla="*/ 2579 w 5702"/>
              <a:gd name="T29" fmla="*/ 107 h 1219"/>
              <a:gd name="T30" fmla="*/ 2633 w 5702"/>
              <a:gd name="T31" fmla="*/ 131 h 1219"/>
              <a:gd name="T32" fmla="*/ 2680 w 5702"/>
              <a:gd name="T33" fmla="*/ 157 h 1219"/>
              <a:gd name="T34" fmla="*/ 2722 w 5702"/>
              <a:gd name="T35" fmla="*/ 185 h 1219"/>
              <a:gd name="T36" fmla="*/ 2756 w 5702"/>
              <a:gd name="T37" fmla="*/ 213 h 1219"/>
              <a:gd name="T38" fmla="*/ 2788 w 5702"/>
              <a:gd name="T39" fmla="*/ 241 h 1219"/>
              <a:gd name="T40" fmla="*/ 2812 w 5702"/>
              <a:gd name="T41" fmla="*/ 269 h 1219"/>
              <a:gd name="T42" fmla="*/ 2835 w 5702"/>
              <a:gd name="T43" fmla="*/ 295 h 1219"/>
              <a:gd name="T44" fmla="*/ 2852 w 5702"/>
              <a:gd name="T45" fmla="*/ 319 h 1219"/>
              <a:gd name="T46" fmla="*/ 2868 w 5702"/>
              <a:gd name="T47" fmla="*/ 295 h 1219"/>
              <a:gd name="T48" fmla="*/ 2891 w 5702"/>
              <a:gd name="T49" fmla="*/ 269 h 1219"/>
              <a:gd name="T50" fmla="*/ 2915 w 5702"/>
              <a:gd name="T51" fmla="*/ 241 h 1219"/>
              <a:gd name="T52" fmla="*/ 2946 w 5702"/>
              <a:gd name="T53" fmla="*/ 213 h 1219"/>
              <a:gd name="T54" fmla="*/ 2981 w 5702"/>
              <a:gd name="T55" fmla="*/ 185 h 1219"/>
              <a:gd name="T56" fmla="*/ 3023 w 5702"/>
              <a:gd name="T57" fmla="*/ 157 h 1219"/>
              <a:gd name="T58" fmla="*/ 3070 w 5702"/>
              <a:gd name="T59" fmla="*/ 131 h 1219"/>
              <a:gd name="T60" fmla="*/ 3124 w 5702"/>
              <a:gd name="T61" fmla="*/ 107 h 1219"/>
              <a:gd name="T62" fmla="*/ 3185 w 5702"/>
              <a:gd name="T63" fmla="*/ 84 h 1219"/>
              <a:gd name="T64" fmla="*/ 3253 w 5702"/>
              <a:gd name="T65" fmla="*/ 63 h 1219"/>
              <a:gd name="T66" fmla="*/ 3328 w 5702"/>
              <a:gd name="T67" fmla="*/ 46 h 1219"/>
              <a:gd name="T68" fmla="*/ 3409 w 5702"/>
              <a:gd name="T69" fmla="*/ 32 h 1219"/>
              <a:gd name="T70" fmla="*/ 3502 w 5702"/>
              <a:gd name="T71" fmla="*/ 20 h 1219"/>
              <a:gd name="T72" fmla="*/ 3601 w 5702"/>
              <a:gd name="T73" fmla="*/ 14 h 1219"/>
              <a:gd name="T74" fmla="*/ 3684 w 5702"/>
              <a:gd name="T75" fmla="*/ 11 h 1219"/>
              <a:gd name="T76" fmla="*/ 3780 w 5702"/>
              <a:gd name="T77" fmla="*/ 7 h 1219"/>
              <a:gd name="T78" fmla="*/ 3886 w 5702"/>
              <a:gd name="T79" fmla="*/ 6 h 1219"/>
              <a:gd name="T80" fmla="*/ 4005 w 5702"/>
              <a:gd name="T81" fmla="*/ 4 h 1219"/>
              <a:gd name="T82" fmla="*/ 4134 w 5702"/>
              <a:gd name="T83" fmla="*/ 2 h 1219"/>
              <a:gd name="T84" fmla="*/ 4275 w 5702"/>
              <a:gd name="T85" fmla="*/ 2 h 1219"/>
              <a:gd name="T86" fmla="*/ 4426 w 5702"/>
              <a:gd name="T87" fmla="*/ 0 h 1219"/>
              <a:gd name="T88" fmla="*/ 4588 w 5702"/>
              <a:gd name="T89" fmla="*/ 0 h 1219"/>
              <a:gd name="T90" fmla="*/ 4799 w 5702"/>
              <a:gd name="T91" fmla="*/ 0 h 1219"/>
              <a:gd name="T92" fmla="*/ 4999 w 5702"/>
              <a:gd name="T93" fmla="*/ 2 h 1219"/>
              <a:gd name="T94" fmla="*/ 5189 w 5702"/>
              <a:gd name="T95" fmla="*/ 4 h 1219"/>
              <a:gd name="T96" fmla="*/ 5368 w 5702"/>
              <a:gd name="T97" fmla="*/ 6 h 1219"/>
              <a:gd name="T98" fmla="*/ 5541 w 5702"/>
              <a:gd name="T99" fmla="*/ 7 h 1219"/>
              <a:gd name="T100" fmla="*/ 5702 w 5702"/>
              <a:gd name="T101" fmla="*/ 9 h 1219"/>
              <a:gd name="T102" fmla="*/ 5702 w 5702"/>
              <a:gd name="T103" fmla="*/ 1219 h 1219"/>
              <a:gd name="T104" fmla="*/ 0 w 5702"/>
              <a:gd name="T105" fmla="*/ 1219 h 1219"/>
              <a:gd name="T106" fmla="*/ 0 w 5702"/>
              <a:gd name="T107" fmla="*/ 9 h 1219"/>
              <a:gd name="T108" fmla="*/ 164 w 5702"/>
              <a:gd name="T109" fmla="*/ 7 h 1219"/>
              <a:gd name="T110" fmla="*/ 335 w 5702"/>
              <a:gd name="T111" fmla="*/ 6 h 1219"/>
              <a:gd name="T112" fmla="*/ 514 w 5702"/>
              <a:gd name="T113" fmla="*/ 4 h 1219"/>
              <a:gd name="T114" fmla="*/ 704 w 5702"/>
              <a:gd name="T115" fmla="*/ 2 h 1219"/>
              <a:gd name="T116" fmla="*/ 904 w 5702"/>
              <a:gd name="T117" fmla="*/ 0 h 1219"/>
              <a:gd name="T118" fmla="*/ 1115 w 5702"/>
              <a:gd name="T119" fmla="*/ 0 h 1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5702" h="1219">
                <a:moveTo>
                  <a:pt x="1115" y="0"/>
                </a:moveTo>
                <a:lnTo>
                  <a:pt x="1277" y="0"/>
                </a:lnTo>
                <a:lnTo>
                  <a:pt x="1428" y="2"/>
                </a:lnTo>
                <a:lnTo>
                  <a:pt x="1569" y="2"/>
                </a:lnTo>
                <a:lnTo>
                  <a:pt x="1698" y="4"/>
                </a:lnTo>
                <a:lnTo>
                  <a:pt x="1816" y="6"/>
                </a:lnTo>
                <a:lnTo>
                  <a:pt x="1922" y="7"/>
                </a:lnTo>
                <a:lnTo>
                  <a:pt x="2018" y="11"/>
                </a:lnTo>
                <a:lnTo>
                  <a:pt x="2102" y="14"/>
                </a:lnTo>
                <a:lnTo>
                  <a:pt x="2201" y="20"/>
                </a:lnTo>
                <a:lnTo>
                  <a:pt x="2293" y="32"/>
                </a:lnTo>
                <a:lnTo>
                  <a:pt x="2375" y="46"/>
                </a:lnTo>
                <a:lnTo>
                  <a:pt x="2452" y="63"/>
                </a:lnTo>
                <a:lnTo>
                  <a:pt x="2518" y="84"/>
                </a:lnTo>
                <a:lnTo>
                  <a:pt x="2579" y="107"/>
                </a:lnTo>
                <a:lnTo>
                  <a:pt x="2633" y="131"/>
                </a:lnTo>
                <a:lnTo>
                  <a:pt x="2680" y="157"/>
                </a:lnTo>
                <a:lnTo>
                  <a:pt x="2722" y="185"/>
                </a:lnTo>
                <a:lnTo>
                  <a:pt x="2756" y="213"/>
                </a:lnTo>
                <a:lnTo>
                  <a:pt x="2788" y="241"/>
                </a:lnTo>
                <a:lnTo>
                  <a:pt x="2812" y="269"/>
                </a:lnTo>
                <a:lnTo>
                  <a:pt x="2835" y="295"/>
                </a:lnTo>
                <a:lnTo>
                  <a:pt x="2852" y="319"/>
                </a:lnTo>
                <a:lnTo>
                  <a:pt x="2868" y="295"/>
                </a:lnTo>
                <a:lnTo>
                  <a:pt x="2891" y="269"/>
                </a:lnTo>
                <a:lnTo>
                  <a:pt x="2915" y="241"/>
                </a:lnTo>
                <a:lnTo>
                  <a:pt x="2946" y="213"/>
                </a:lnTo>
                <a:lnTo>
                  <a:pt x="2981" y="185"/>
                </a:lnTo>
                <a:lnTo>
                  <a:pt x="3023" y="157"/>
                </a:lnTo>
                <a:lnTo>
                  <a:pt x="3070" y="131"/>
                </a:lnTo>
                <a:lnTo>
                  <a:pt x="3124" y="107"/>
                </a:lnTo>
                <a:lnTo>
                  <a:pt x="3185" y="84"/>
                </a:lnTo>
                <a:lnTo>
                  <a:pt x="3253" y="63"/>
                </a:lnTo>
                <a:lnTo>
                  <a:pt x="3328" y="46"/>
                </a:lnTo>
                <a:lnTo>
                  <a:pt x="3409" y="32"/>
                </a:lnTo>
                <a:lnTo>
                  <a:pt x="3502" y="20"/>
                </a:lnTo>
                <a:lnTo>
                  <a:pt x="3601" y="14"/>
                </a:lnTo>
                <a:lnTo>
                  <a:pt x="3684" y="11"/>
                </a:lnTo>
                <a:lnTo>
                  <a:pt x="3780" y="7"/>
                </a:lnTo>
                <a:lnTo>
                  <a:pt x="3886" y="6"/>
                </a:lnTo>
                <a:lnTo>
                  <a:pt x="4005" y="4"/>
                </a:lnTo>
                <a:lnTo>
                  <a:pt x="4134" y="2"/>
                </a:lnTo>
                <a:lnTo>
                  <a:pt x="4275" y="2"/>
                </a:lnTo>
                <a:lnTo>
                  <a:pt x="4426" y="0"/>
                </a:lnTo>
                <a:lnTo>
                  <a:pt x="4588" y="0"/>
                </a:lnTo>
                <a:lnTo>
                  <a:pt x="4799" y="0"/>
                </a:lnTo>
                <a:lnTo>
                  <a:pt x="4999" y="2"/>
                </a:lnTo>
                <a:lnTo>
                  <a:pt x="5189" y="4"/>
                </a:lnTo>
                <a:lnTo>
                  <a:pt x="5368" y="6"/>
                </a:lnTo>
                <a:lnTo>
                  <a:pt x="5541" y="7"/>
                </a:lnTo>
                <a:lnTo>
                  <a:pt x="5702" y="9"/>
                </a:lnTo>
                <a:lnTo>
                  <a:pt x="5702" y="1219"/>
                </a:lnTo>
                <a:lnTo>
                  <a:pt x="0" y="1219"/>
                </a:lnTo>
                <a:lnTo>
                  <a:pt x="0" y="9"/>
                </a:lnTo>
                <a:lnTo>
                  <a:pt x="164" y="7"/>
                </a:lnTo>
                <a:lnTo>
                  <a:pt x="335" y="6"/>
                </a:lnTo>
                <a:lnTo>
                  <a:pt x="514" y="4"/>
                </a:lnTo>
                <a:lnTo>
                  <a:pt x="704" y="2"/>
                </a:lnTo>
                <a:lnTo>
                  <a:pt x="904" y="0"/>
                </a:lnTo>
                <a:lnTo>
                  <a:pt x="1115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zh-CN" altLang="en-US"/>
          </a:p>
        </p:txBody>
      </p:sp>
      <p:sp>
        <p:nvSpPr>
          <p:cNvPr id="7" name="Freeform 7"/>
          <p:cNvSpPr/>
          <p:nvPr/>
        </p:nvSpPr>
        <p:spPr bwMode="auto">
          <a:xfrm>
            <a:off x="354" y="5128493"/>
            <a:ext cx="12858044" cy="593017"/>
          </a:xfrm>
          <a:custGeom>
            <a:avLst/>
            <a:gdLst>
              <a:gd name="T0" fmla="*/ 1184 w 5702"/>
              <a:gd name="T1" fmla="*/ 0 h 394"/>
              <a:gd name="T2" fmla="*/ 1492 w 5702"/>
              <a:gd name="T3" fmla="*/ 2 h 394"/>
              <a:gd name="T4" fmla="*/ 1754 w 5702"/>
              <a:gd name="T5" fmla="*/ 5 h 394"/>
              <a:gd name="T6" fmla="*/ 1968 w 5702"/>
              <a:gd name="T7" fmla="*/ 11 h 394"/>
              <a:gd name="T8" fmla="*/ 2156 w 5702"/>
              <a:gd name="T9" fmla="*/ 19 h 394"/>
              <a:gd name="T10" fmla="*/ 2333 w 5702"/>
              <a:gd name="T11" fmla="*/ 42 h 394"/>
              <a:gd name="T12" fmla="*/ 2480 w 5702"/>
              <a:gd name="T13" fmla="*/ 78 h 394"/>
              <a:gd name="T14" fmla="*/ 2598 w 5702"/>
              <a:gd name="T15" fmla="*/ 122 h 394"/>
              <a:gd name="T16" fmla="*/ 2690 w 5702"/>
              <a:gd name="T17" fmla="*/ 172 h 394"/>
              <a:gd name="T18" fmla="*/ 2763 w 5702"/>
              <a:gd name="T19" fmla="*/ 225 h 394"/>
              <a:gd name="T20" fmla="*/ 2816 w 5702"/>
              <a:gd name="T21" fmla="*/ 277 h 394"/>
              <a:gd name="T22" fmla="*/ 2852 w 5702"/>
              <a:gd name="T23" fmla="*/ 326 h 394"/>
              <a:gd name="T24" fmla="*/ 2887 w 5702"/>
              <a:gd name="T25" fmla="*/ 277 h 394"/>
              <a:gd name="T26" fmla="*/ 2939 w 5702"/>
              <a:gd name="T27" fmla="*/ 225 h 394"/>
              <a:gd name="T28" fmla="*/ 3012 w 5702"/>
              <a:gd name="T29" fmla="*/ 172 h 394"/>
              <a:gd name="T30" fmla="*/ 3105 w 5702"/>
              <a:gd name="T31" fmla="*/ 122 h 394"/>
              <a:gd name="T32" fmla="*/ 3223 w 5702"/>
              <a:gd name="T33" fmla="*/ 78 h 394"/>
              <a:gd name="T34" fmla="*/ 3369 w 5702"/>
              <a:gd name="T35" fmla="*/ 42 h 394"/>
              <a:gd name="T36" fmla="*/ 3547 w 5702"/>
              <a:gd name="T37" fmla="*/ 19 h 394"/>
              <a:gd name="T38" fmla="*/ 3735 w 5702"/>
              <a:gd name="T39" fmla="*/ 11 h 394"/>
              <a:gd name="T40" fmla="*/ 3949 w 5702"/>
              <a:gd name="T41" fmla="*/ 5 h 394"/>
              <a:gd name="T42" fmla="*/ 4210 w 5702"/>
              <a:gd name="T43" fmla="*/ 2 h 394"/>
              <a:gd name="T44" fmla="*/ 4519 w 5702"/>
              <a:gd name="T45" fmla="*/ 0 h 394"/>
              <a:gd name="T46" fmla="*/ 4907 w 5702"/>
              <a:gd name="T47" fmla="*/ 0 h 394"/>
              <a:gd name="T48" fmla="*/ 5318 w 5702"/>
              <a:gd name="T49" fmla="*/ 2 h 394"/>
              <a:gd name="T50" fmla="*/ 5702 w 5702"/>
              <a:gd name="T51" fmla="*/ 5 h 394"/>
              <a:gd name="T52" fmla="*/ 5513 w 5702"/>
              <a:gd name="T53" fmla="*/ 72 h 394"/>
              <a:gd name="T54" fmla="*/ 5116 w 5702"/>
              <a:gd name="T55" fmla="*/ 70 h 394"/>
              <a:gd name="T56" fmla="*/ 4689 w 5702"/>
              <a:gd name="T57" fmla="*/ 68 h 394"/>
              <a:gd name="T58" fmla="*/ 4358 w 5702"/>
              <a:gd name="T59" fmla="*/ 70 h 394"/>
              <a:gd name="T60" fmla="*/ 4073 w 5702"/>
              <a:gd name="T61" fmla="*/ 72 h 394"/>
              <a:gd name="T62" fmla="*/ 3836 w 5702"/>
              <a:gd name="T63" fmla="*/ 75 h 394"/>
              <a:gd name="T64" fmla="*/ 3648 w 5702"/>
              <a:gd name="T65" fmla="*/ 80 h 394"/>
              <a:gd name="T66" fmla="*/ 3455 w 5702"/>
              <a:gd name="T67" fmla="*/ 98 h 394"/>
              <a:gd name="T68" fmla="*/ 3293 w 5702"/>
              <a:gd name="T69" fmla="*/ 127 h 394"/>
              <a:gd name="T70" fmla="*/ 3162 w 5702"/>
              <a:gd name="T71" fmla="*/ 167 h 394"/>
              <a:gd name="T72" fmla="*/ 3056 w 5702"/>
              <a:gd name="T73" fmla="*/ 214 h 394"/>
              <a:gd name="T74" fmla="*/ 2974 w 5702"/>
              <a:gd name="T75" fmla="*/ 266 h 394"/>
              <a:gd name="T76" fmla="*/ 2911 w 5702"/>
              <a:gd name="T77" fmla="*/ 320 h 394"/>
              <a:gd name="T78" fmla="*/ 2868 w 5702"/>
              <a:gd name="T79" fmla="*/ 371 h 394"/>
              <a:gd name="T80" fmla="*/ 2835 w 5702"/>
              <a:gd name="T81" fmla="*/ 371 h 394"/>
              <a:gd name="T82" fmla="*/ 2791 w 5702"/>
              <a:gd name="T83" fmla="*/ 320 h 394"/>
              <a:gd name="T84" fmla="*/ 2730 w 5702"/>
              <a:gd name="T85" fmla="*/ 266 h 394"/>
              <a:gd name="T86" fmla="*/ 2647 w 5702"/>
              <a:gd name="T87" fmla="*/ 214 h 394"/>
              <a:gd name="T88" fmla="*/ 2542 w 5702"/>
              <a:gd name="T89" fmla="*/ 167 h 394"/>
              <a:gd name="T90" fmla="*/ 2410 w 5702"/>
              <a:gd name="T91" fmla="*/ 127 h 394"/>
              <a:gd name="T92" fmla="*/ 2248 w 5702"/>
              <a:gd name="T93" fmla="*/ 98 h 394"/>
              <a:gd name="T94" fmla="*/ 2055 w 5702"/>
              <a:gd name="T95" fmla="*/ 80 h 394"/>
              <a:gd name="T96" fmla="*/ 1867 w 5702"/>
              <a:gd name="T97" fmla="*/ 75 h 394"/>
              <a:gd name="T98" fmla="*/ 1630 w 5702"/>
              <a:gd name="T99" fmla="*/ 72 h 394"/>
              <a:gd name="T100" fmla="*/ 1344 w 5702"/>
              <a:gd name="T101" fmla="*/ 70 h 394"/>
              <a:gd name="T102" fmla="*/ 1014 w 5702"/>
              <a:gd name="T103" fmla="*/ 68 h 394"/>
              <a:gd name="T104" fmla="*/ 587 w 5702"/>
              <a:gd name="T105" fmla="*/ 70 h 394"/>
              <a:gd name="T106" fmla="*/ 190 w 5702"/>
              <a:gd name="T107" fmla="*/ 72 h 394"/>
              <a:gd name="T108" fmla="*/ 0 w 5702"/>
              <a:gd name="T109" fmla="*/ 5 h 394"/>
              <a:gd name="T110" fmla="*/ 385 w 5702"/>
              <a:gd name="T111" fmla="*/ 2 h 394"/>
              <a:gd name="T112" fmla="*/ 796 w 5702"/>
              <a:gd name="T113" fmla="*/ 0 h 3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5702" h="394">
                <a:moveTo>
                  <a:pt x="1014" y="0"/>
                </a:moveTo>
                <a:lnTo>
                  <a:pt x="1184" y="0"/>
                </a:lnTo>
                <a:lnTo>
                  <a:pt x="1344" y="0"/>
                </a:lnTo>
                <a:lnTo>
                  <a:pt x="1492" y="2"/>
                </a:lnTo>
                <a:lnTo>
                  <a:pt x="1630" y="4"/>
                </a:lnTo>
                <a:lnTo>
                  <a:pt x="1754" y="5"/>
                </a:lnTo>
                <a:lnTo>
                  <a:pt x="1867" y="7"/>
                </a:lnTo>
                <a:lnTo>
                  <a:pt x="1968" y="11"/>
                </a:lnTo>
                <a:lnTo>
                  <a:pt x="2055" y="12"/>
                </a:lnTo>
                <a:lnTo>
                  <a:pt x="2156" y="19"/>
                </a:lnTo>
                <a:lnTo>
                  <a:pt x="2248" y="30"/>
                </a:lnTo>
                <a:lnTo>
                  <a:pt x="2333" y="42"/>
                </a:lnTo>
                <a:lnTo>
                  <a:pt x="2410" y="59"/>
                </a:lnTo>
                <a:lnTo>
                  <a:pt x="2480" y="78"/>
                </a:lnTo>
                <a:lnTo>
                  <a:pt x="2542" y="99"/>
                </a:lnTo>
                <a:lnTo>
                  <a:pt x="2598" y="122"/>
                </a:lnTo>
                <a:lnTo>
                  <a:pt x="2647" y="146"/>
                </a:lnTo>
                <a:lnTo>
                  <a:pt x="2690" y="172"/>
                </a:lnTo>
                <a:lnTo>
                  <a:pt x="2730" y="199"/>
                </a:lnTo>
                <a:lnTo>
                  <a:pt x="2763" y="225"/>
                </a:lnTo>
                <a:lnTo>
                  <a:pt x="2791" y="253"/>
                </a:lnTo>
                <a:lnTo>
                  <a:pt x="2816" y="277"/>
                </a:lnTo>
                <a:lnTo>
                  <a:pt x="2835" y="303"/>
                </a:lnTo>
                <a:lnTo>
                  <a:pt x="2852" y="326"/>
                </a:lnTo>
                <a:lnTo>
                  <a:pt x="2868" y="303"/>
                </a:lnTo>
                <a:lnTo>
                  <a:pt x="2887" y="277"/>
                </a:lnTo>
                <a:lnTo>
                  <a:pt x="2911" y="253"/>
                </a:lnTo>
                <a:lnTo>
                  <a:pt x="2939" y="225"/>
                </a:lnTo>
                <a:lnTo>
                  <a:pt x="2974" y="199"/>
                </a:lnTo>
                <a:lnTo>
                  <a:pt x="3012" y="172"/>
                </a:lnTo>
                <a:lnTo>
                  <a:pt x="3056" y="146"/>
                </a:lnTo>
                <a:lnTo>
                  <a:pt x="3105" y="122"/>
                </a:lnTo>
                <a:lnTo>
                  <a:pt x="3162" y="99"/>
                </a:lnTo>
                <a:lnTo>
                  <a:pt x="3223" y="78"/>
                </a:lnTo>
                <a:lnTo>
                  <a:pt x="3293" y="59"/>
                </a:lnTo>
                <a:lnTo>
                  <a:pt x="3369" y="42"/>
                </a:lnTo>
                <a:lnTo>
                  <a:pt x="3455" y="30"/>
                </a:lnTo>
                <a:lnTo>
                  <a:pt x="3547" y="19"/>
                </a:lnTo>
                <a:lnTo>
                  <a:pt x="3648" y="12"/>
                </a:lnTo>
                <a:lnTo>
                  <a:pt x="3735" y="11"/>
                </a:lnTo>
                <a:lnTo>
                  <a:pt x="3836" y="7"/>
                </a:lnTo>
                <a:lnTo>
                  <a:pt x="3949" y="5"/>
                </a:lnTo>
                <a:lnTo>
                  <a:pt x="4073" y="4"/>
                </a:lnTo>
                <a:lnTo>
                  <a:pt x="4210" y="2"/>
                </a:lnTo>
                <a:lnTo>
                  <a:pt x="4358" y="0"/>
                </a:lnTo>
                <a:lnTo>
                  <a:pt x="4519" y="0"/>
                </a:lnTo>
                <a:lnTo>
                  <a:pt x="4689" y="0"/>
                </a:lnTo>
                <a:lnTo>
                  <a:pt x="4907" y="0"/>
                </a:lnTo>
                <a:lnTo>
                  <a:pt x="5116" y="2"/>
                </a:lnTo>
                <a:lnTo>
                  <a:pt x="5318" y="2"/>
                </a:lnTo>
                <a:lnTo>
                  <a:pt x="5513" y="4"/>
                </a:lnTo>
                <a:lnTo>
                  <a:pt x="5702" y="5"/>
                </a:lnTo>
                <a:lnTo>
                  <a:pt x="5702" y="73"/>
                </a:lnTo>
                <a:lnTo>
                  <a:pt x="5513" y="72"/>
                </a:lnTo>
                <a:lnTo>
                  <a:pt x="5318" y="70"/>
                </a:lnTo>
                <a:lnTo>
                  <a:pt x="5116" y="70"/>
                </a:lnTo>
                <a:lnTo>
                  <a:pt x="4907" y="68"/>
                </a:lnTo>
                <a:lnTo>
                  <a:pt x="4689" y="68"/>
                </a:lnTo>
                <a:lnTo>
                  <a:pt x="4519" y="68"/>
                </a:lnTo>
                <a:lnTo>
                  <a:pt x="4358" y="70"/>
                </a:lnTo>
                <a:lnTo>
                  <a:pt x="4210" y="70"/>
                </a:lnTo>
                <a:lnTo>
                  <a:pt x="4073" y="72"/>
                </a:lnTo>
                <a:lnTo>
                  <a:pt x="3949" y="73"/>
                </a:lnTo>
                <a:lnTo>
                  <a:pt x="3836" y="75"/>
                </a:lnTo>
                <a:lnTo>
                  <a:pt x="3735" y="78"/>
                </a:lnTo>
                <a:lnTo>
                  <a:pt x="3648" y="80"/>
                </a:lnTo>
                <a:lnTo>
                  <a:pt x="3547" y="87"/>
                </a:lnTo>
                <a:lnTo>
                  <a:pt x="3455" y="98"/>
                </a:lnTo>
                <a:lnTo>
                  <a:pt x="3369" y="110"/>
                </a:lnTo>
                <a:lnTo>
                  <a:pt x="3293" y="127"/>
                </a:lnTo>
                <a:lnTo>
                  <a:pt x="3223" y="146"/>
                </a:lnTo>
                <a:lnTo>
                  <a:pt x="3162" y="167"/>
                </a:lnTo>
                <a:lnTo>
                  <a:pt x="3105" y="190"/>
                </a:lnTo>
                <a:lnTo>
                  <a:pt x="3056" y="214"/>
                </a:lnTo>
                <a:lnTo>
                  <a:pt x="3012" y="240"/>
                </a:lnTo>
                <a:lnTo>
                  <a:pt x="2974" y="266"/>
                </a:lnTo>
                <a:lnTo>
                  <a:pt x="2939" y="293"/>
                </a:lnTo>
                <a:lnTo>
                  <a:pt x="2911" y="320"/>
                </a:lnTo>
                <a:lnTo>
                  <a:pt x="2887" y="345"/>
                </a:lnTo>
                <a:lnTo>
                  <a:pt x="2868" y="371"/>
                </a:lnTo>
                <a:lnTo>
                  <a:pt x="2852" y="394"/>
                </a:lnTo>
                <a:lnTo>
                  <a:pt x="2835" y="371"/>
                </a:lnTo>
                <a:lnTo>
                  <a:pt x="2816" y="345"/>
                </a:lnTo>
                <a:lnTo>
                  <a:pt x="2791" y="320"/>
                </a:lnTo>
                <a:lnTo>
                  <a:pt x="2763" y="293"/>
                </a:lnTo>
                <a:lnTo>
                  <a:pt x="2730" y="266"/>
                </a:lnTo>
                <a:lnTo>
                  <a:pt x="2690" y="240"/>
                </a:lnTo>
                <a:lnTo>
                  <a:pt x="2647" y="214"/>
                </a:lnTo>
                <a:lnTo>
                  <a:pt x="2598" y="190"/>
                </a:lnTo>
                <a:lnTo>
                  <a:pt x="2542" y="167"/>
                </a:lnTo>
                <a:lnTo>
                  <a:pt x="2480" y="146"/>
                </a:lnTo>
                <a:lnTo>
                  <a:pt x="2410" y="127"/>
                </a:lnTo>
                <a:lnTo>
                  <a:pt x="2333" y="110"/>
                </a:lnTo>
                <a:lnTo>
                  <a:pt x="2248" y="98"/>
                </a:lnTo>
                <a:lnTo>
                  <a:pt x="2156" y="87"/>
                </a:lnTo>
                <a:lnTo>
                  <a:pt x="2055" y="80"/>
                </a:lnTo>
                <a:lnTo>
                  <a:pt x="1968" y="78"/>
                </a:lnTo>
                <a:lnTo>
                  <a:pt x="1867" y="75"/>
                </a:lnTo>
                <a:lnTo>
                  <a:pt x="1754" y="73"/>
                </a:lnTo>
                <a:lnTo>
                  <a:pt x="1630" y="72"/>
                </a:lnTo>
                <a:lnTo>
                  <a:pt x="1492" y="70"/>
                </a:lnTo>
                <a:lnTo>
                  <a:pt x="1344" y="70"/>
                </a:lnTo>
                <a:lnTo>
                  <a:pt x="1184" y="68"/>
                </a:lnTo>
                <a:lnTo>
                  <a:pt x="1014" y="68"/>
                </a:lnTo>
                <a:lnTo>
                  <a:pt x="796" y="68"/>
                </a:lnTo>
                <a:lnTo>
                  <a:pt x="587" y="70"/>
                </a:lnTo>
                <a:lnTo>
                  <a:pt x="385" y="70"/>
                </a:lnTo>
                <a:lnTo>
                  <a:pt x="190" y="72"/>
                </a:lnTo>
                <a:lnTo>
                  <a:pt x="0" y="73"/>
                </a:lnTo>
                <a:lnTo>
                  <a:pt x="0" y="5"/>
                </a:lnTo>
                <a:lnTo>
                  <a:pt x="190" y="4"/>
                </a:lnTo>
                <a:lnTo>
                  <a:pt x="385" y="2"/>
                </a:lnTo>
                <a:lnTo>
                  <a:pt x="587" y="2"/>
                </a:lnTo>
                <a:lnTo>
                  <a:pt x="796" y="0"/>
                </a:lnTo>
                <a:lnTo>
                  <a:pt x="101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pageCurlDoubl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79"/>
                            </p:stCondLst>
                            <p:childTnLst>
                              <p:par>
                                <p:cTn id="17" presetID="3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8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9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0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1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92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4159"/>
                            </p:stCondLst>
                            <p:childTnLst>
                              <p:par>
                                <p:cTn id="27" presetID="3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28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9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30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31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3" grpId="1"/>
      <p:bldP spid="14" grpId="0"/>
      <p:bldP spid="14" grpId="1"/>
      <p:bldP spid="6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Freeform 1"/>
          <p:cNvSpPr>
            <a:spLocks noChangeArrowheads="1"/>
          </p:cNvSpPr>
          <p:nvPr/>
        </p:nvSpPr>
        <p:spPr bwMode="auto">
          <a:xfrm>
            <a:off x="3342145" y="1816421"/>
            <a:ext cx="1149244" cy="1681243"/>
          </a:xfrm>
          <a:custGeom>
            <a:avLst/>
            <a:gdLst>
              <a:gd name="T0" fmla="*/ 2560 w 5121"/>
              <a:gd name="T1" fmla="*/ 940 h 7486"/>
              <a:gd name="T2" fmla="*/ 2560 w 5121"/>
              <a:gd name="T3" fmla="*/ 940 h 7486"/>
              <a:gd name="T4" fmla="*/ 3572 w 5121"/>
              <a:gd name="T5" fmla="*/ 1353 h 7486"/>
              <a:gd name="T6" fmla="*/ 3974 w 5121"/>
              <a:gd name="T7" fmla="*/ 2365 h 7486"/>
              <a:gd name="T8" fmla="*/ 3572 w 5121"/>
              <a:gd name="T9" fmla="*/ 3304 h 7486"/>
              <a:gd name="T10" fmla="*/ 2560 w 5121"/>
              <a:gd name="T11" fmla="*/ 4584 h 7486"/>
              <a:gd name="T12" fmla="*/ 1549 w 5121"/>
              <a:gd name="T13" fmla="*/ 3304 h 7486"/>
              <a:gd name="T14" fmla="*/ 1146 w 5121"/>
              <a:gd name="T15" fmla="*/ 2365 h 7486"/>
              <a:gd name="T16" fmla="*/ 1549 w 5121"/>
              <a:gd name="T17" fmla="*/ 1353 h 7486"/>
              <a:gd name="T18" fmla="*/ 2560 w 5121"/>
              <a:gd name="T19" fmla="*/ 940 h 7486"/>
              <a:gd name="T20" fmla="*/ 2560 w 5121"/>
              <a:gd name="T21" fmla="*/ 0 h 7486"/>
              <a:gd name="T22" fmla="*/ 2560 w 5121"/>
              <a:gd name="T23" fmla="*/ 0 h 7486"/>
              <a:gd name="T24" fmla="*/ 878 w 5121"/>
              <a:gd name="T25" fmla="*/ 672 h 7486"/>
              <a:gd name="T26" fmla="*/ 878 w 5121"/>
              <a:gd name="T27" fmla="*/ 3975 h 7486"/>
              <a:gd name="T28" fmla="*/ 2560 w 5121"/>
              <a:gd name="T29" fmla="*/ 7485 h 7486"/>
              <a:gd name="T30" fmla="*/ 4181 w 5121"/>
              <a:gd name="T31" fmla="*/ 3975 h 7486"/>
              <a:gd name="T32" fmla="*/ 4181 w 5121"/>
              <a:gd name="T33" fmla="*/ 672 h 7486"/>
              <a:gd name="T34" fmla="*/ 2560 w 5121"/>
              <a:gd name="T35" fmla="*/ 0 h 7486"/>
              <a:gd name="T36" fmla="*/ 2560 w 5121"/>
              <a:gd name="T37" fmla="*/ 940 h 7486"/>
              <a:gd name="T38" fmla="*/ 2560 w 5121"/>
              <a:gd name="T39" fmla="*/ 0 h 7486"/>
              <a:gd name="T40" fmla="*/ 2560 w 5121"/>
              <a:gd name="T41" fmla="*/ 0 h 74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5121" h="7486">
                <a:moveTo>
                  <a:pt x="2560" y="940"/>
                </a:moveTo>
                <a:lnTo>
                  <a:pt x="2560" y="940"/>
                </a:lnTo>
                <a:cubicBezTo>
                  <a:pt x="2901" y="940"/>
                  <a:pt x="3304" y="1074"/>
                  <a:pt x="3572" y="1353"/>
                </a:cubicBezTo>
                <a:cubicBezTo>
                  <a:pt x="3778" y="1621"/>
                  <a:pt x="3974" y="1952"/>
                  <a:pt x="3974" y="2365"/>
                </a:cubicBezTo>
                <a:cubicBezTo>
                  <a:pt x="3974" y="2695"/>
                  <a:pt x="3778" y="3036"/>
                  <a:pt x="3572" y="3304"/>
                </a:cubicBezTo>
                <a:cubicBezTo>
                  <a:pt x="3499" y="3376"/>
                  <a:pt x="3035" y="3841"/>
                  <a:pt x="2560" y="4584"/>
                </a:cubicBezTo>
                <a:cubicBezTo>
                  <a:pt x="2086" y="3841"/>
                  <a:pt x="1611" y="3376"/>
                  <a:pt x="1549" y="3304"/>
                </a:cubicBezTo>
                <a:cubicBezTo>
                  <a:pt x="1280" y="3036"/>
                  <a:pt x="1146" y="2695"/>
                  <a:pt x="1146" y="2365"/>
                </a:cubicBezTo>
                <a:cubicBezTo>
                  <a:pt x="1146" y="1952"/>
                  <a:pt x="1280" y="1621"/>
                  <a:pt x="1549" y="1353"/>
                </a:cubicBezTo>
                <a:cubicBezTo>
                  <a:pt x="1817" y="1074"/>
                  <a:pt x="2158" y="940"/>
                  <a:pt x="2560" y="940"/>
                </a:cubicBezTo>
                <a:lnTo>
                  <a:pt x="2560" y="0"/>
                </a:lnTo>
                <a:lnTo>
                  <a:pt x="2560" y="0"/>
                </a:lnTo>
                <a:cubicBezTo>
                  <a:pt x="1951" y="0"/>
                  <a:pt x="1343" y="196"/>
                  <a:pt x="878" y="672"/>
                </a:cubicBezTo>
                <a:cubicBezTo>
                  <a:pt x="0" y="1621"/>
                  <a:pt x="0" y="3098"/>
                  <a:pt x="878" y="3975"/>
                </a:cubicBezTo>
                <a:cubicBezTo>
                  <a:pt x="878" y="3975"/>
                  <a:pt x="2560" y="5596"/>
                  <a:pt x="2560" y="7485"/>
                </a:cubicBezTo>
                <a:cubicBezTo>
                  <a:pt x="2560" y="5596"/>
                  <a:pt x="4181" y="3975"/>
                  <a:pt x="4181" y="3975"/>
                </a:cubicBezTo>
                <a:cubicBezTo>
                  <a:pt x="5120" y="3098"/>
                  <a:pt x="5120" y="1621"/>
                  <a:pt x="4181" y="672"/>
                </a:cubicBezTo>
                <a:cubicBezTo>
                  <a:pt x="3778" y="196"/>
                  <a:pt x="3169" y="0"/>
                  <a:pt x="2560" y="0"/>
                </a:cubicBezTo>
                <a:lnTo>
                  <a:pt x="2560" y="940"/>
                </a:lnTo>
                <a:close/>
                <a:moveTo>
                  <a:pt x="2560" y="0"/>
                </a:moveTo>
                <a:lnTo>
                  <a:pt x="256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lIns="83731" tIns="41866" rIns="83731" bIns="41866" anchor="ctr"/>
          <a:lstStyle/>
          <a:p>
            <a:pPr algn="just">
              <a:lnSpc>
                <a:spcPct val="120000"/>
              </a:lnSpc>
            </a:pPr>
            <a:endParaRPr lang="en-US" sz="695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Freeform 2"/>
          <p:cNvSpPr>
            <a:spLocks noChangeArrowheads="1"/>
          </p:cNvSpPr>
          <p:nvPr/>
        </p:nvSpPr>
        <p:spPr bwMode="auto">
          <a:xfrm>
            <a:off x="3810359" y="2241187"/>
            <a:ext cx="212823" cy="210899"/>
          </a:xfrm>
          <a:custGeom>
            <a:avLst/>
            <a:gdLst>
              <a:gd name="T0" fmla="*/ 949 w 950"/>
              <a:gd name="T1" fmla="*/ 476 h 941"/>
              <a:gd name="T2" fmla="*/ 949 w 950"/>
              <a:gd name="T3" fmla="*/ 476 h 941"/>
              <a:gd name="T4" fmla="*/ 474 w 950"/>
              <a:gd name="T5" fmla="*/ 940 h 941"/>
              <a:gd name="T6" fmla="*/ 0 w 950"/>
              <a:gd name="T7" fmla="*/ 476 h 941"/>
              <a:gd name="T8" fmla="*/ 474 w 950"/>
              <a:gd name="T9" fmla="*/ 0 h 941"/>
              <a:gd name="T10" fmla="*/ 949 w 950"/>
              <a:gd name="T11" fmla="*/ 476 h 941"/>
              <a:gd name="T12" fmla="*/ 949 w 950"/>
              <a:gd name="T13" fmla="*/ 476 h 941"/>
              <a:gd name="T14" fmla="*/ 949 w 950"/>
              <a:gd name="T15" fmla="*/ 476 h 9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50" h="941">
                <a:moveTo>
                  <a:pt x="949" y="476"/>
                </a:moveTo>
                <a:lnTo>
                  <a:pt x="949" y="476"/>
                </a:lnTo>
                <a:cubicBezTo>
                  <a:pt x="949" y="672"/>
                  <a:pt x="743" y="940"/>
                  <a:pt x="474" y="940"/>
                </a:cubicBezTo>
                <a:cubicBezTo>
                  <a:pt x="206" y="940"/>
                  <a:pt x="0" y="672"/>
                  <a:pt x="0" y="476"/>
                </a:cubicBezTo>
                <a:cubicBezTo>
                  <a:pt x="0" y="197"/>
                  <a:pt x="206" y="0"/>
                  <a:pt x="474" y="0"/>
                </a:cubicBezTo>
                <a:cubicBezTo>
                  <a:pt x="743" y="0"/>
                  <a:pt x="949" y="197"/>
                  <a:pt x="949" y="476"/>
                </a:cubicBezTo>
                <a:close/>
                <a:moveTo>
                  <a:pt x="949" y="476"/>
                </a:moveTo>
                <a:lnTo>
                  <a:pt x="949" y="47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bevel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3731" tIns="41866" rIns="83731" bIns="41866" anchor="ctr"/>
          <a:lstStyle/>
          <a:p>
            <a:pPr algn="just">
              <a:lnSpc>
                <a:spcPct val="120000"/>
              </a:lnSpc>
            </a:pPr>
            <a:endParaRPr lang="en-US" sz="695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Freeform 1"/>
          <p:cNvSpPr>
            <a:spLocks noChangeArrowheads="1"/>
          </p:cNvSpPr>
          <p:nvPr/>
        </p:nvSpPr>
        <p:spPr bwMode="auto">
          <a:xfrm>
            <a:off x="4947025" y="2610661"/>
            <a:ext cx="1149244" cy="1681243"/>
          </a:xfrm>
          <a:custGeom>
            <a:avLst/>
            <a:gdLst>
              <a:gd name="T0" fmla="*/ 2560 w 5121"/>
              <a:gd name="T1" fmla="*/ 940 h 7486"/>
              <a:gd name="T2" fmla="*/ 2560 w 5121"/>
              <a:gd name="T3" fmla="*/ 940 h 7486"/>
              <a:gd name="T4" fmla="*/ 3572 w 5121"/>
              <a:gd name="T5" fmla="*/ 1353 h 7486"/>
              <a:gd name="T6" fmla="*/ 3974 w 5121"/>
              <a:gd name="T7" fmla="*/ 2365 h 7486"/>
              <a:gd name="T8" fmla="*/ 3572 w 5121"/>
              <a:gd name="T9" fmla="*/ 3304 h 7486"/>
              <a:gd name="T10" fmla="*/ 2560 w 5121"/>
              <a:gd name="T11" fmla="*/ 4584 h 7486"/>
              <a:gd name="T12" fmla="*/ 1549 w 5121"/>
              <a:gd name="T13" fmla="*/ 3304 h 7486"/>
              <a:gd name="T14" fmla="*/ 1146 w 5121"/>
              <a:gd name="T15" fmla="*/ 2365 h 7486"/>
              <a:gd name="T16" fmla="*/ 1549 w 5121"/>
              <a:gd name="T17" fmla="*/ 1353 h 7486"/>
              <a:gd name="T18" fmla="*/ 2560 w 5121"/>
              <a:gd name="T19" fmla="*/ 940 h 7486"/>
              <a:gd name="T20" fmla="*/ 2560 w 5121"/>
              <a:gd name="T21" fmla="*/ 0 h 7486"/>
              <a:gd name="T22" fmla="*/ 2560 w 5121"/>
              <a:gd name="T23" fmla="*/ 0 h 7486"/>
              <a:gd name="T24" fmla="*/ 878 w 5121"/>
              <a:gd name="T25" fmla="*/ 672 h 7486"/>
              <a:gd name="T26" fmla="*/ 878 w 5121"/>
              <a:gd name="T27" fmla="*/ 3975 h 7486"/>
              <a:gd name="T28" fmla="*/ 2560 w 5121"/>
              <a:gd name="T29" fmla="*/ 7485 h 7486"/>
              <a:gd name="T30" fmla="*/ 4181 w 5121"/>
              <a:gd name="T31" fmla="*/ 3975 h 7486"/>
              <a:gd name="T32" fmla="*/ 4181 w 5121"/>
              <a:gd name="T33" fmla="*/ 672 h 7486"/>
              <a:gd name="T34" fmla="*/ 2560 w 5121"/>
              <a:gd name="T35" fmla="*/ 0 h 7486"/>
              <a:gd name="T36" fmla="*/ 2560 w 5121"/>
              <a:gd name="T37" fmla="*/ 940 h 7486"/>
              <a:gd name="T38" fmla="*/ 2560 w 5121"/>
              <a:gd name="T39" fmla="*/ 0 h 7486"/>
              <a:gd name="T40" fmla="*/ 2560 w 5121"/>
              <a:gd name="T41" fmla="*/ 0 h 74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5121" h="7486">
                <a:moveTo>
                  <a:pt x="2560" y="940"/>
                </a:moveTo>
                <a:lnTo>
                  <a:pt x="2560" y="940"/>
                </a:lnTo>
                <a:cubicBezTo>
                  <a:pt x="2901" y="940"/>
                  <a:pt x="3304" y="1074"/>
                  <a:pt x="3572" y="1353"/>
                </a:cubicBezTo>
                <a:cubicBezTo>
                  <a:pt x="3778" y="1621"/>
                  <a:pt x="3974" y="1952"/>
                  <a:pt x="3974" y="2365"/>
                </a:cubicBezTo>
                <a:cubicBezTo>
                  <a:pt x="3974" y="2695"/>
                  <a:pt x="3778" y="3036"/>
                  <a:pt x="3572" y="3304"/>
                </a:cubicBezTo>
                <a:cubicBezTo>
                  <a:pt x="3499" y="3376"/>
                  <a:pt x="3035" y="3841"/>
                  <a:pt x="2560" y="4584"/>
                </a:cubicBezTo>
                <a:cubicBezTo>
                  <a:pt x="2086" y="3841"/>
                  <a:pt x="1611" y="3376"/>
                  <a:pt x="1549" y="3304"/>
                </a:cubicBezTo>
                <a:cubicBezTo>
                  <a:pt x="1280" y="3036"/>
                  <a:pt x="1146" y="2695"/>
                  <a:pt x="1146" y="2365"/>
                </a:cubicBezTo>
                <a:cubicBezTo>
                  <a:pt x="1146" y="1952"/>
                  <a:pt x="1280" y="1621"/>
                  <a:pt x="1549" y="1353"/>
                </a:cubicBezTo>
                <a:cubicBezTo>
                  <a:pt x="1817" y="1074"/>
                  <a:pt x="2158" y="940"/>
                  <a:pt x="2560" y="940"/>
                </a:cubicBezTo>
                <a:lnTo>
                  <a:pt x="2560" y="0"/>
                </a:lnTo>
                <a:lnTo>
                  <a:pt x="2560" y="0"/>
                </a:lnTo>
                <a:cubicBezTo>
                  <a:pt x="1951" y="0"/>
                  <a:pt x="1343" y="196"/>
                  <a:pt x="878" y="672"/>
                </a:cubicBezTo>
                <a:cubicBezTo>
                  <a:pt x="0" y="1621"/>
                  <a:pt x="0" y="3098"/>
                  <a:pt x="878" y="3975"/>
                </a:cubicBezTo>
                <a:cubicBezTo>
                  <a:pt x="878" y="3975"/>
                  <a:pt x="2560" y="5596"/>
                  <a:pt x="2560" y="7485"/>
                </a:cubicBezTo>
                <a:cubicBezTo>
                  <a:pt x="2560" y="5596"/>
                  <a:pt x="4181" y="3975"/>
                  <a:pt x="4181" y="3975"/>
                </a:cubicBezTo>
                <a:cubicBezTo>
                  <a:pt x="5120" y="3098"/>
                  <a:pt x="5120" y="1621"/>
                  <a:pt x="4181" y="672"/>
                </a:cubicBezTo>
                <a:cubicBezTo>
                  <a:pt x="3778" y="196"/>
                  <a:pt x="3169" y="0"/>
                  <a:pt x="2560" y="0"/>
                </a:cubicBezTo>
                <a:lnTo>
                  <a:pt x="2560" y="940"/>
                </a:lnTo>
                <a:close/>
                <a:moveTo>
                  <a:pt x="2560" y="0"/>
                </a:moveTo>
                <a:lnTo>
                  <a:pt x="256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bevel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3731" tIns="41866" rIns="83731" bIns="41866" anchor="ctr"/>
          <a:lstStyle/>
          <a:p>
            <a:pPr algn="just">
              <a:lnSpc>
                <a:spcPct val="120000"/>
              </a:lnSpc>
            </a:pPr>
            <a:endParaRPr lang="en-US" sz="695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Freeform 2"/>
          <p:cNvSpPr>
            <a:spLocks noChangeArrowheads="1"/>
          </p:cNvSpPr>
          <p:nvPr/>
        </p:nvSpPr>
        <p:spPr bwMode="auto">
          <a:xfrm>
            <a:off x="5415238" y="3035427"/>
            <a:ext cx="212823" cy="210899"/>
          </a:xfrm>
          <a:custGeom>
            <a:avLst/>
            <a:gdLst>
              <a:gd name="T0" fmla="*/ 949 w 950"/>
              <a:gd name="T1" fmla="*/ 476 h 941"/>
              <a:gd name="T2" fmla="*/ 949 w 950"/>
              <a:gd name="T3" fmla="*/ 476 h 941"/>
              <a:gd name="T4" fmla="*/ 474 w 950"/>
              <a:gd name="T5" fmla="*/ 940 h 941"/>
              <a:gd name="T6" fmla="*/ 0 w 950"/>
              <a:gd name="T7" fmla="*/ 476 h 941"/>
              <a:gd name="T8" fmla="*/ 474 w 950"/>
              <a:gd name="T9" fmla="*/ 0 h 941"/>
              <a:gd name="T10" fmla="*/ 949 w 950"/>
              <a:gd name="T11" fmla="*/ 476 h 941"/>
              <a:gd name="T12" fmla="*/ 949 w 950"/>
              <a:gd name="T13" fmla="*/ 476 h 941"/>
              <a:gd name="T14" fmla="*/ 949 w 950"/>
              <a:gd name="T15" fmla="*/ 476 h 9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50" h="941">
                <a:moveTo>
                  <a:pt x="949" y="476"/>
                </a:moveTo>
                <a:lnTo>
                  <a:pt x="949" y="476"/>
                </a:lnTo>
                <a:cubicBezTo>
                  <a:pt x="949" y="672"/>
                  <a:pt x="743" y="940"/>
                  <a:pt x="474" y="940"/>
                </a:cubicBezTo>
                <a:cubicBezTo>
                  <a:pt x="206" y="940"/>
                  <a:pt x="0" y="672"/>
                  <a:pt x="0" y="476"/>
                </a:cubicBezTo>
                <a:cubicBezTo>
                  <a:pt x="0" y="197"/>
                  <a:pt x="206" y="0"/>
                  <a:pt x="474" y="0"/>
                </a:cubicBezTo>
                <a:cubicBezTo>
                  <a:pt x="743" y="0"/>
                  <a:pt x="949" y="197"/>
                  <a:pt x="949" y="476"/>
                </a:cubicBezTo>
                <a:close/>
                <a:moveTo>
                  <a:pt x="949" y="476"/>
                </a:moveTo>
                <a:lnTo>
                  <a:pt x="949" y="47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bevel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3731" tIns="41866" rIns="83731" bIns="41866" anchor="ctr"/>
          <a:lstStyle/>
          <a:p>
            <a:pPr algn="just">
              <a:lnSpc>
                <a:spcPct val="120000"/>
              </a:lnSpc>
            </a:pPr>
            <a:endParaRPr lang="en-US" sz="695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Freeform 1"/>
          <p:cNvSpPr>
            <a:spLocks noChangeArrowheads="1"/>
          </p:cNvSpPr>
          <p:nvPr/>
        </p:nvSpPr>
        <p:spPr bwMode="auto">
          <a:xfrm>
            <a:off x="6644553" y="1816421"/>
            <a:ext cx="1149244" cy="1681243"/>
          </a:xfrm>
          <a:custGeom>
            <a:avLst/>
            <a:gdLst>
              <a:gd name="T0" fmla="*/ 2560 w 5121"/>
              <a:gd name="T1" fmla="*/ 940 h 7486"/>
              <a:gd name="T2" fmla="*/ 2560 w 5121"/>
              <a:gd name="T3" fmla="*/ 940 h 7486"/>
              <a:gd name="T4" fmla="*/ 3572 w 5121"/>
              <a:gd name="T5" fmla="*/ 1353 h 7486"/>
              <a:gd name="T6" fmla="*/ 3974 w 5121"/>
              <a:gd name="T7" fmla="*/ 2365 h 7486"/>
              <a:gd name="T8" fmla="*/ 3572 w 5121"/>
              <a:gd name="T9" fmla="*/ 3304 h 7486"/>
              <a:gd name="T10" fmla="*/ 2560 w 5121"/>
              <a:gd name="T11" fmla="*/ 4584 h 7486"/>
              <a:gd name="T12" fmla="*/ 1549 w 5121"/>
              <a:gd name="T13" fmla="*/ 3304 h 7486"/>
              <a:gd name="T14" fmla="*/ 1146 w 5121"/>
              <a:gd name="T15" fmla="*/ 2365 h 7486"/>
              <a:gd name="T16" fmla="*/ 1549 w 5121"/>
              <a:gd name="T17" fmla="*/ 1353 h 7486"/>
              <a:gd name="T18" fmla="*/ 2560 w 5121"/>
              <a:gd name="T19" fmla="*/ 940 h 7486"/>
              <a:gd name="T20" fmla="*/ 2560 w 5121"/>
              <a:gd name="T21" fmla="*/ 0 h 7486"/>
              <a:gd name="T22" fmla="*/ 2560 w 5121"/>
              <a:gd name="T23" fmla="*/ 0 h 7486"/>
              <a:gd name="T24" fmla="*/ 878 w 5121"/>
              <a:gd name="T25" fmla="*/ 672 h 7486"/>
              <a:gd name="T26" fmla="*/ 878 w 5121"/>
              <a:gd name="T27" fmla="*/ 3975 h 7486"/>
              <a:gd name="T28" fmla="*/ 2560 w 5121"/>
              <a:gd name="T29" fmla="*/ 7485 h 7486"/>
              <a:gd name="T30" fmla="*/ 4181 w 5121"/>
              <a:gd name="T31" fmla="*/ 3975 h 7486"/>
              <a:gd name="T32" fmla="*/ 4181 w 5121"/>
              <a:gd name="T33" fmla="*/ 672 h 7486"/>
              <a:gd name="T34" fmla="*/ 2560 w 5121"/>
              <a:gd name="T35" fmla="*/ 0 h 7486"/>
              <a:gd name="T36" fmla="*/ 2560 w 5121"/>
              <a:gd name="T37" fmla="*/ 940 h 7486"/>
              <a:gd name="T38" fmla="*/ 2560 w 5121"/>
              <a:gd name="T39" fmla="*/ 0 h 7486"/>
              <a:gd name="T40" fmla="*/ 2560 w 5121"/>
              <a:gd name="T41" fmla="*/ 0 h 74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5121" h="7486">
                <a:moveTo>
                  <a:pt x="2560" y="940"/>
                </a:moveTo>
                <a:lnTo>
                  <a:pt x="2560" y="940"/>
                </a:lnTo>
                <a:cubicBezTo>
                  <a:pt x="2901" y="940"/>
                  <a:pt x="3304" y="1074"/>
                  <a:pt x="3572" y="1353"/>
                </a:cubicBezTo>
                <a:cubicBezTo>
                  <a:pt x="3778" y="1621"/>
                  <a:pt x="3974" y="1952"/>
                  <a:pt x="3974" y="2365"/>
                </a:cubicBezTo>
                <a:cubicBezTo>
                  <a:pt x="3974" y="2695"/>
                  <a:pt x="3778" y="3036"/>
                  <a:pt x="3572" y="3304"/>
                </a:cubicBezTo>
                <a:cubicBezTo>
                  <a:pt x="3499" y="3376"/>
                  <a:pt x="3035" y="3841"/>
                  <a:pt x="2560" y="4584"/>
                </a:cubicBezTo>
                <a:cubicBezTo>
                  <a:pt x="2086" y="3841"/>
                  <a:pt x="1611" y="3376"/>
                  <a:pt x="1549" y="3304"/>
                </a:cubicBezTo>
                <a:cubicBezTo>
                  <a:pt x="1280" y="3036"/>
                  <a:pt x="1146" y="2695"/>
                  <a:pt x="1146" y="2365"/>
                </a:cubicBezTo>
                <a:cubicBezTo>
                  <a:pt x="1146" y="1952"/>
                  <a:pt x="1280" y="1621"/>
                  <a:pt x="1549" y="1353"/>
                </a:cubicBezTo>
                <a:cubicBezTo>
                  <a:pt x="1817" y="1074"/>
                  <a:pt x="2158" y="940"/>
                  <a:pt x="2560" y="940"/>
                </a:cubicBezTo>
                <a:lnTo>
                  <a:pt x="2560" y="0"/>
                </a:lnTo>
                <a:lnTo>
                  <a:pt x="2560" y="0"/>
                </a:lnTo>
                <a:cubicBezTo>
                  <a:pt x="1951" y="0"/>
                  <a:pt x="1343" y="196"/>
                  <a:pt x="878" y="672"/>
                </a:cubicBezTo>
                <a:cubicBezTo>
                  <a:pt x="0" y="1621"/>
                  <a:pt x="0" y="3098"/>
                  <a:pt x="878" y="3975"/>
                </a:cubicBezTo>
                <a:cubicBezTo>
                  <a:pt x="878" y="3975"/>
                  <a:pt x="2560" y="5596"/>
                  <a:pt x="2560" y="7485"/>
                </a:cubicBezTo>
                <a:cubicBezTo>
                  <a:pt x="2560" y="5596"/>
                  <a:pt x="4181" y="3975"/>
                  <a:pt x="4181" y="3975"/>
                </a:cubicBezTo>
                <a:cubicBezTo>
                  <a:pt x="5120" y="3098"/>
                  <a:pt x="5120" y="1621"/>
                  <a:pt x="4181" y="672"/>
                </a:cubicBezTo>
                <a:cubicBezTo>
                  <a:pt x="3778" y="196"/>
                  <a:pt x="3169" y="0"/>
                  <a:pt x="2560" y="0"/>
                </a:cubicBezTo>
                <a:lnTo>
                  <a:pt x="2560" y="940"/>
                </a:lnTo>
                <a:close/>
                <a:moveTo>
                  <a:pt x="2560" y="0"/>
                </a:moveTo>
                <a:lnTo>
                  <a:pt x="256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bevel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3731" tIns="41866" rIns="83731" bIns="41866" anchor="ctr"/>
          <a:lstStyle/>
          <a:p>
            <a:pPr algn="just">
              <a:lnSpc>
                <a:spcPct val="120000"/>
              </a:lnSpc>
            </a:pPr>
            <a:endParaRPr lang="en-US" sz="695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Freeform 2"/>
          <p:cNvSpPr>
            <a:spLocks noChangeArrowheads="1"/>
          </p:cNvSpPr>
          <p:nvPr/>
        </p:nvSpPr>
        <p:spPr bwMode="auto">
          <a:xfrm>
            <a:off x="7112765" y="2241187"/>
            <a:ext cx="212823" cy="210899"/>
          </a:xfrm>
          <a:custGeom>
            <a:avLst/>
            <a:gdLst>
              <a:gd name="T0" fmla="*/ 949 w 950"/>
              <a:gd name="T1" fmla="*/ 476 h 941"/>
              <a:gd name="T2" fmla="*/ 949 w 950"/>
              <a:gd name="T3" fmla="*/ 476 h 941"/>
              <a:gd name="T4" fmla="*/ 474 w 950"/>
              <a:gd name="T5" fmla="*/ 940 h 941"/>
              <a:gd name="T6" fmla="*/ 0 w 950"/>
              <a:gd name="T7" fmla="*/ 476 h 941"/>
              <a:gd name="T8" fmla="*/ 474 w 950"/>
              <a:gd name="T9" fmla="*/ 0 h 941"/>
              <a:gd name="T10" fmla="*/ 949 w 950"/>
              <a:gd name="T11" fmla="*/ 476 h 941"/>
              <a:gd name="T12" fmla="*/ 949 w 950"/>
              <a:gd name="T13" fmla="*/ 476 h 941"/>
              <a:gd name="T14" fmla="*/ 949 w 950"/>
              <a:gd name="T15" fmla="*/ 476 h 9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50" h="941">
                <a:moveTo>
                  <a:pt x="949" y="476"/>
                </a:moveTo>
                <a:lnTo>
                  <a:pt x="949" y="476"/>
                </a:lnTo>
                <a:cubicBezTo>
                  <a:pt x="949" y="672"/>
                  <a:pt x="743" y="940"/>
                  <a:pt x="474" y="940"/>
                </a:cubicBezTo>
                <a:cubicBezTo>
                  <a:pt x="206" y="940"/>
                  <a:pt x="0" y="672"/>
                  <a:pt x="0" y="476"/>
                </a:cubicBezTo>
                <a:cubicBezTo>
                  <a:pt x="0" y="197"/>
                  <a:pt x="206" y="0"/>
                  <a:pt x="474" y="0"/>
                </a:cubicBezTo>
                <a:cubicBezTo>
                  <a:pt x="743" y="0"/>
                  <a:pt x="949" y="197"/>
                  <a:pt x="949" y="476"/>
                </a:cubicBezTo>
                <a:close/>
                <a:moveTo>
                  <a:pt x="949" y="476"/>
                </a:moveTo>
                <a:lnTo>
                  <a:pt x="949" y="47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bevel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3731" tIns="41866" rIns="83731" bIns="41866" anchor="ctr"/>
          <a:lstStyle/>
          <a:p>
            <a:pPr algn="just">
              <a:lnSpc>
                <a:spcPct val="120000"/>
              </a:lnSpc>
            </a:pPr>
            <a:endParaRPr lang="en-US" sz="695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Freeform 1"/>
          <p:cNvSpPr>
            <a:spLocks noChangeArrowheads="1"/>
          </p:cNvSpPr>
          <p:nvPr/>
        </p:nvSpPr>
        <p:spPr bwMode="auto">
          <a:xfrm>
            <a:off x="8270327" y="2610661"/>
            <a:ext cx="1149244" cy="1681243"/>
          </a:xfrm>
          <a:custGeom>
            <a:avLst/>
            <a:gdLst>
              <a:gd name="T0" fmla="*/ 2560 w 5121"/>
              <a:gd name="T1" fmla="*/ 940 h 7486"/>
              <a:gd name="T2" fmla="*/ 2560 w 5121"/>
              <a:gd name="T3" fmla="*/ 940 h 7486"/>
              <a:gd name="T4" fmla="*/ 3572 w 5121"/>
              <a:gd name="T5" fmla="*/ 1353 h 7486"/>
              <a:gd name="T6" fmla="*/ 3974 w 5121"/>
              <a:gd name="T7" fmla="*/ 2365 h 7486"/>
              <a:gd name="T8" fmla="*/ 3572 w 5121"/>
              <a:gd name="T9" fmla="*/ 3304 h 7486"/>
              <a:gd name="T10" fmla="*/ 2560 w 5121"/>
              <a:gd name="T11" fmla="*/ 4584 h 7486"/>
              <a:gd name="T12" fmla="*/ 1549 w 5121"/>
              <a:gd name="T13" fmla="*/ 3304 h 7486"/>
              <a:gd name="T14" fmla="*/ 1146 w 5121"/>
              <a:gd name="T15" fmla="*/ 2365 h 7486"/>
              <a:gd name="T16" fmla="*/ 1549 w 5121"/>
              <a:gd name="T17" fmla="*/ 1353 h 7486"/>
              <a:gd name="T18" fmla="*/ 2560 w 5121"/>
              <a:gd name="T19" fmla="*/ 940 h 7486"/>
              <a:gd name="T20" fmla="*/ 2560 w 5121"/>
              <a:gd name="T21" fmla="*/ 0 h 7486"/>
              <a:gd name="T22" fmla="*/ 2560 w 5121"/>
              <a:gd name="T23" fmla="*/ 0 h 7486"/>
              <a:gd name="T24" fmla="*/ 878 w 5121"/>
              <a:gd name="T25" fmla="*/ 672 h 7486"/>
              <a:gd name="T26" fmla="*/ 878 w 5121"/>
              <a:gd name="T27" fmla="*/ 3975 h 7486"/>
              <a:gd name="T28" fmla="*/ 2560 w 5121"/>
              <a:gd name="T29" fmla="*/ 7485 h 7486"/>
              <a:gd name="T30" fmla="*/ 4181 w 5121"/>
              <a:gd name="T31" fmla="*/ 3975 h 7486"/>
              <a:gd name="T32" fmla="*/ 4181 w 5121"/>
              <a:gd name="T33" fmla="*/ 672 h 7486"/>
              <a:gd name="T34" fmla="*/ 2560 w 5121"/>
              <a:gd name="T35" fmla="*/ 0 h 7486"/>
              <a:gd name="T36" fmla="*/ 2560 w 5121"/>
              <a:gd name="T37" fmla="*/ 940 h 7486"/>
              <a:gd name="T38" fmla="*/ 2560 w 5121"/>
              <a:gd name="T39" fmla="*/ 0 h 7486"/>
              <a:gd name="T40" fmla="*/ 2560 w 5121"/>
              <a:gd name="T41" fmla="*/ 0 h 74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5121" h="7486">
                <a:moveTo>
                  <a:pt x="2560" y="940"/>
                </a:moveTo>
                <a:lnTo>
                  <a:pt x="2560" y="940"/>
                </a:lnTo>
                <a:cubicBezTo>
                  <a:pt x="2901" y="940"/>
                  <a:pt x="3304" y="1074"/>
                  <a:pt x="3572" y="1353"/>
                </a:cubicBezTo>
                <a:cubicBezTo>
                  <a:pt x="3778" y="1621"/>
                  <a:pt x="3974" y="1952"/>
                  <a:pt x="3974" y="2365"/>
                </a:cubicBezTo>
                <a:cubicBezTo>
                  <a:pt x="3974" y="2695"/>
                  <a:pt x="3778" y="3036"/>
                  <a:pt x="3572" y="3304"/>
                </a:cubicBezTo>
                <a:cubicBezTo>
                  <a:pt x="3499" y="3376"/>
                  <a:pt x="3035" y="3841"/>
                  <a:pt x="2560" y="4584"/>
                </a:cubicBezTo>
                <a:cubicBezTo>
                  <a:pt x="2086" y="3841"/>
                  <a:pt x="1611" y="3376"/>
                  <a:pt x="1549" y="3304"/>
                </a:cubicBezTo>
                <a:cubicBezTo>
                  <a:pt x="1280" y="3036"/>
                  <a:pt x="1146" y="2695"/>
                  <a:pt x="1146" y="2365"/>
                </a:cubicBezTo>
                <a:cubicBezTo>
                  <a:pt x="1146" y="1952"/>
                  <a:pt x="1280" y="1621"/>
                  <a:pt x="1549" y="1353"/>
                </a:cubicBezTo>
                <a:cubicBezTo>
                  <a:pt x="1817" y="1074"/>
                  <a:pt x="2158" y="940"/>
                  <a:pt x="2560" y="940"/>
                </a:cubicBezTo>
                <a:lnTo>
                  <a:pt x="2560" y="0"/>
                </a:lnTo>
                <a:lnTo>
                  <a:pt x="2560" y="0"/>
                </a:lnTo>
                <a:cubicBezTo>
                  <a:pt x="1951" y="0"/>
                  <a:pt x="1343" y="196"/>
                  <a:pt x="878" y="672"/>
                </a:cubicBezTo>
                <a:cubicBezTo>
                  <a:pt x="0" y="1621"/>
                  <a:pt x="0" y="3098"/>
                  <a:pt x="878" y="3975"/>
                </a:cubicBezTo>
                <a:cubicBezTo>
                  <a:pt x="878" y="3975"/>
                  <a:pt x="2560" y="5596"/>
                  <a:pt x="2560" y="7485"/>
                </a:cubicBezTo>
                <a:cubicBezTo>
                  <a:pt x="2560" y="5596"/>
                  <a:pt x="4181" y="3975"/>
                  <a:pt x="4181" y="3975"/>
                </a:cubicBezTo>
                <a:cubicBezTo>
                  <a:pt x="5120" y="3098"/>
                  <a:pt x="5120" y="1621"/>
                  <a:pt x="4181" y="672"/>
                </a:cubicBezTo>
                <a:cubicBezTo>
                  <a:pt x="3778" y="196"/>
                  <a:pt x="3169" y="0"/>
                  <a:pt x="2560" y="0"/>
                </a:cubicBezTo>
                <a:lnTo>
                  <a:pt x="2560" y="940"/>
                </a:lnTo>
                <a:close/>
                <a:moveTo>
                  <a:pt x="2560" y="0"/>
                </a:moveTo>
                <a:lnTo>
                  <a:pt x="256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bevel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3731" tIns="41866" rIns="83731" bIns="41866" anchor="ctr"/>
          <a:lstStyle/>
          <a:p>
            <a:pPr algn="just">
              <a:lnSpc>
                <a:spcPct val="120000"/>
              </a:lnSpc>
            </a:pPr>
            <a:endParaRPr lang="en-US" sz="695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Freeform 2"/>
          <p:cNvSpPr>
            <a:spLocks noChangeArrowheads="1"/>
          </p:cNvSpPr>
          <p:nvPr/>
        </p:nvSpPr>
        <p:spPr bwMode="auto">
          <a:xfrm>
            <a:off x="8738540" y="3035427"/>
            <a:ext cx="212823" cy="210899"/>
          </a:xfrm>
          <a:custGeom>
            <a:avLst/>
            <a:gdLst>
              <a:gd name="T0" fmla="*/ 949 w 950"/>
              <a:gd name="T1" fmla="*/ 476 h 941"/>
              <a:gd name="T2" fmla="*/ 949 w 950"/>
              <a:gd name="T3" fmla="*/ 476 h 941"/>
              <a:gd name="T4" fmla="*/ 474 w 950"/>
              <a:gd name="T5" fmla="*/ 940 h 941"/>
              <a:gd name="T6" fmla="*/ 0 w 950"/>
              <a:gd name="T7" fmla="*/ 476 h 941"/>
              <a:gd name="T8" fmla="*/ 474 w 950"/>
              <a:gd name="T9" fmla="*/ 0 h 941"/>
              <a:gd name="T10" fmla="*/ 949 w 950"/>
              <a:gd name="T11" fmla="*/ 476 h 941"/>
              <a:gd name="T12" fmla="*/ 949 w 950"/>
              <a:gd name="T13" fmla="*/ 476 h 941"/>
              <a:gd name="T14" fmla="*/ 949 w 950"/>
              <a:gd name="T15" fmla="*/ 476 h 9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50" h="941">
                <a:moveTo>
                  <a:pt x="949" y="476"/>
                </a:moveTo>
                <a:lnTo>
                  <a:pt x="949" y="476"/>
                </a:lnTo>
                <a:cubicBezTo>
                  <a:pt x="949" y="672"/>
                  <a:pt x="743" y="940"/>
                  <a:pt x="474" y="940"/>
                </a:cubicBezTo>
                <a:cubicBezTo>
                  <a:pt x="206" y="940"/>
                  <a:pt x="0" y="672"/>
                  <a:pt x="0" y="476"/>
                </a:cubicBezTo>
                <a:cubicBezTo>
                  <a:pt x="0" y="197"/>
                  <a:pt x="206" y="0"/>
                  <a:pt x="474" y="0"/>
                </a:cubicBezTo>
                <a:cubicBezTo>
                  <a:pt x="743" y="0"/>
                  <a:pt x="949" y="197"/>
                  <a:pt x="949" y="476"/>
                </a:cubicBezTo>
                <a:close/>
                <a:moveTo>
                  <a:pt x="949" y="476"/>
                </a:moveTo>
                <a:lnTo>
                  <a:pt x="949" y="476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bevel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3731" tIns="41866" rIns="83731" bIns="41866" anchor="ctr"/>
          <a:lstStyle/>
          <a:p>
            <a:pPr algn="just">
              <a:lnSpc>
                <a:spcPct val="120000"/>
              </a:lnSpc>
            </a:pPr>
            <a:endParaRPr lang="en-US" sz="695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8" name="Oval 67"/>
          <p:cNvSpPr/>
          <p:nvPr/>
        </p:nvSpPr>
        <p:spPr>
          <a:xfrm>
            <a:off x="3862598" y="3494096"/>
            <a:ext cx="118498" cy="11852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just">
              <a:lnSpc>
                <a:spcPct val="120000"/>
              </a:lnSpc>
            </a:pPr>
            <a:endParaRPr lang="zh-CN" altLang="en-US" sz="69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0" name="Oval 69"/>
          <p:cNvSpPr/>
          <p:nvPr/>
        </p:nvSpPr>
        <p:spPr>
          <a:xfrm>
            <a:off x="7170082" y="3486824"/>
            <a:ext cx="118498" cy="11852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just">
              <a:lnSpc>
                <a:spcPct val="120000"/>
              </a:lnSpc>
            </a:pPr>
            <a:endParaRPr lang="zh-CN" altLang="en-US" sz="69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Oval 73"/>
          <p:cNvSpPr/>
          <p:nvPr/>
        </p:nvSpPr>
        <p:spPr>
          <a:xfrm>
            <a:off x="5467770" y="4244113"/>
            <a:ext cx="118498" cy="11852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just">
              <a:lnSpc>
                <a:spcPct val="120000"/>
              </a:lnSpc>
            </a:pPr>
            <a:endParaRPr lang="zh-CN" altLang="en-US" sz="69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Oval 75"/>
          <p:cNvSpPr/>
          <p:nvPr/>
        </p:nvSpPr>
        <p:spPr>
          <a:xfrm>
            <a:off x="8785995" y="4247296"/>
            <a:ext cx="118498" cy="11852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just">
              <a:lnSpc>
                <a:spcPct val="120000"/>
              </a:lnSpc>
            </a:pPr>
            <a:endParaRPr lang="zh-CN" altLang="en-US" sz="69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任意多边形 37"/>
          <p:cNvSpPr/>
          <p:nvPr>
            <p:custDataLst>
              <p:tags r:id="rId1"/>
            </p:custDataLst>
          </p:nvPr>
        </p:nvSpPr>
        <p:spPr>
          <a:xfrm>
            <a:off x="733423" y="646282"/>
            <a:ext cx="12125327" cy="31282"/>
          </a:xfrm>
          <a:custGeom>
            <a:avLst/>
            <a:gdLst>
              <a:gd name="connsiteX0" fmla="*/ 0 w 12125327"/>
              <a:gd name="connsiteY0" fmla="*/ 0 h 31282"/>
              <a:gd name="connsiteX1" fmla="*/ 12125327 w 12125327"/>
              <a:gd name="connsiteY1" fmla="*/ 0 h 31282"/>
              <a:gd name="connsiteX2" fmla="*/ 12125327 w 12125327"/>
              <a:gd name="connsiteY2" fmla="*/ 31282 h 31282"/>
              <a:gd name="connsiteX3" fmla="*/ 17139 w 12125327"/>
              <a:gd name="connsiteY3" fmla="*/ 31282 h 31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25327" h="31282">
                <a:moveTo>
                  <a:pt x="0" y="0"/>
                </a:moveTo>
                <a:lnTo>
                  <a:pt x="12125327" y="0"/>
                </a:lnTo>
                <a:lnTo>
                  <a:pt x="12125327" y="31282"/>
                </a:lnTo>
                <a:lnTo>
                  <a:pt x="17139" y="3128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任意多边形 38"/>
          <p:cNvSpPr/>
          <p:nvPr>
            <p:custDataLst>
              <p:tags r:id="rId2"/>
            </p:custDataLst>
          </p:nvPr>
        </p:nvSpPr>
        <p:spPr>
          <a:xfrm>
            <a:off x="1" y="140732"/>
            <a:ext cx="577217" cy="536832"/>
          </a:xfrm>
          <a:custGeom>
            <a:avLst/>
            <a:gdLst>
              <a:gd name="connsiteX0" fmla="*/ 284734 w 577217"/>
              <a:gd name="connsiteY0" fmla="*/ 0 h 536832"/>
              <a:gd name="connsiteX1" fmla="*/ 577217 w 577217"/>
              <a:gd name="connsiteY1" fmla="*/ 536832 h 536832"/>
              <a:gd name="connsiteX2" fmla="*/ 0 w 577217"/>
              <a:gd name="connsiteY2" fmla="*/ 536832 h 536832"/>
              <a:gd name="connsiteX3" fmla="*/ 0 w 577217"/>
              <a:gd name="connsiteY3" fmla="*/ 184 h 536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7217" h="536832">
                <a:moveTo>
                  <a:pt x="284734" y="0"/>
                </a:moveTo>
                <a:lnTo>
                  <a:pt x="577217" y="536832"/>
                </a:lnTo>
                <a:lnTo>
                  <a:pt x="0" y="536832"/>
                </a:lnTo>
                <a:lnTo>
                  <a:pt x="0" y="18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000" dirty="0">
              <a:solidFill>
                <a:srgbClr val="7EC23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Content Placeholder 2"/>
          <p:cNvSpPr txBox="1"/>
          <p:nvPr/>
        </p:nvSpPr>
        <p:spPr>
          <a:xfrm>
            <a:off x="608965" y="260350"/>
            <a:ext cx="4070985" cy="36893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GLD800/5.5/S带式给煤机</a:t>
            </a:r>
            <a:endParaRPr lang="en-US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pic>
        <p:nvPicPr>
          <p:cNvPr id="2" name="图片 1" descr="带式给煤机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44865" y="4192905"/>
            <a:ext cx="2092960" cy="2092960"/>
          </a:xfrm>
          <a:prstGeom prst="ellipse">
            <a:avLst/>
          </a:prstGeom>
        </p:spPr>
      </p:pic>
      <p:pic>
        <p:nvPicPr>
          <p:cNvPr id="3" name="图片 2" descr="带式给煤机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4450" y="3688715"/>
            <a:ext cx="2092960" cy="2092960"/>
          </a:xfrm>
          <a:prstGeom prst="ellipse">
            <a:avLst/>
          </a:prstGeom>
        </p:spPr>
      </p:pic>
      <p:pic>
        <p:nvPicPr>
          <p:cNvPr id="4" name="图片 3" descr="带式给煤机 (1)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13250" y="4365625"/>
            <a:ext cx="2092960" cy="2092960"/>
          </a:xfrm>
          <a:prstGeom prst="ellipse">
            <a:avLst/>
          </a:prstGeom>
        </p:spPr>
      </p:pic>
      <p:pic>
        <p:nvPicPr>
          <p:cNvPr id="5" name="图片 4" descr="带式给煤机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69515" y="3533775"/>
            <a:ext cx="2092960" cy="209296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pageCurlDoubl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bldLvl="0" animBg="1"/>
      <p:bldP spid="53" grpId="0" bldLvl="0" animBg="1"/>
      <p:bldP spid="54" grpId="0" bldLvl="0" animBg="1"/>
      <p:bldP spid="55" grpId="0" bldLvl="0" animBg="1"/>
      <p:bldP spid="56" grpId="0" bldLvl="0" animBg="1"/>
      <p:bldP spid="57" grpId="0" bldLvl="0" animBg="1"/>
      <p:bldP spid="58" grpId="0" bldLvl="0" animBg="1"/>
      <p:bldP spid="59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3"/>
          <p:cNvGrpSpPr/>
          <p:nvPr>
            <p:custDataLst>
              <p:tags r:id="rId1"/>
            </p:custDataLst>
          </p:nvPr>
        </p:nvGrpSpPr>
        <p:grpSpPr>
          <a:xfrm>
            <a:off x="4768353" y="2563753"/>
            <a:ext cx="490518" cy="229623"/>
            <a:chOff x="3366566" y="1459073"/>
            <a:chExt cx="465169" cy="221445"/>
          </a:xfrm>
        </p:grpSpPr>
        <p:cxnSp>
          <p:nvCxnSpPr>
            <p:cNvPr id="38" name="Straight Connector 37"/>
            <p:cNvCxnSpPr/>
            <p:nvPr>
              <p:custDataLst>
                <p:tags r:id="rId2"/>
              </p:custDataLst>
            </p:nvPr>
          </p:nvCxnSpPr>
          <p:spPr>
            <a:xfrm flipH="1" flipV="1">
              <a:off x="3592681" y="1460250"/>
              <a:ext cx="239054" cy="220268"/>
            </a:xfrm>
            <a:prstGeom prst="line">
              <a:avLst/>
            </a:prstGeom>
            <a:ln w="19050" cap="rnd">
              <a:solidFill>
                <a:schemeClr val="accent2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>
              <p:custDataLst>
                <p:tags r:id="rId3"/>
              </p:custDataLst>
            </p:nvPr>
          </p:nvCxnSpPr>
          <p:spPr>
            <a:xfrm flipH="1">
              <a:off x="3366566" y="1459073"/>
              <a:ext cx="226116" cy="0"/>
            </a:xfrm>
            <a:prstGeom prst="line">
              <a:avLst/>
            </a:prstGeom>
            <a:ln w="19050" cap="rnd">
              <a:solidFill>
                <a:schemeClr val="accent2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up 74"/>
          <p:cNvGrpSpPr/>
          <p:nvPr>
            <p:custDataLst>
              <p:tags r:id="rId4"/>
            </p:custDataLst>
          </p:nvPr>
        </p:nvGrpSpPr>
        <p:grpSpPr>
          <a:xfrm flipH="1">
            <a:off x="7528356" y="2561852"/>
            <a:ext cx="541166" cy="233426"/>
            <a:chOff x="3318534" y="1459155"/>
            <a:chExt cx="513201" cy="221363"/>
          </a:xfrm>
        </p:grpSpPr>
        <p:cxnSp>
          <p:nvCxnSpPr>
            <p:cNvPr id="41" name="Straight Connector 40"/>
            <p:cNvCxnSpPr/>
            <p:nvPr>
              <p:custDataLst>
                <p:tags r:id="rId5"/>
              </p:custDataLst>
            </p:nvPr>
          </p:nvCxnSpPr>
          <p:spPr>
            <a:xfrm flipH="1" flipV="1">
              <a:off x="3592681" y="1460250"/>
              <a:ext cx="239054" cy="220268"/>
            </a:xfrm>
            <a:prstGeom prst="line">
              <a:avLst/>
            </a:prstGeom>
            <a:ln w="19050" cap="rnd">
              <a:solidFill>
                <a:schemeClr val="accent3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>
              <p:custDataLst>
                <p:tags r:id="rId6"/>
              </p:custDataLst>
            </p:nvPr>
          </p:nvCxnSpPr>
          <p:spPr>
            <a:xfrm flipH="1">
              <a:off x="3318534" y="1459155"/>
              <a:ext cx="274147" cy="0"/>
            </a:xfrm>
            <a:prstGeom prst="line">
              <a:avLst/>
            </a:prstGeom>
            <a:ln w="19050" cap="rnd">
              <a:solidFill>
                <a:schemeClr val="accent3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Group 81"/>
          <p:cNvGrpSpPr/>
          <p:nvPr>
            <p:custDataLst>
              <p:tags r:id="rId7"/>
            </p:custDataLst>
          </p:nvPr>
        </p:nvGrpSpPr>
        <p:grpSpPr>
          <a:xfrm flipV="1">
            <a:off x="4768354" y="5114901"/>
            <a:ext cx="480061" cy="229623"/>
            <a:chOff x="3376482" y="1459073"/>
            <a:chExt cx="455253" cy="221445"/>
          </a:xfrm>
        </p:grpSpPr>
        <p:cxnSp>
          <p:nvCxnSpPr>
            <p:cNvPr id="44" name="Straight Connector 43"/>
            <p:cNvCxnSpPr/>
            <p:nvPr>
              <p:custDataLst>
                <p:tags r:id="rId8"/>
              </p:custDataLst>
            </p:nvPr>
          </p:nvCxnSpPr>
          <p:spPr>
            <a:xfrm flipH="1" flipV="1">
              <a:off x="3592681" y="1460250"/>
              <a:ext cx="239054" cy="220268"/>
            </a:xfrm>
            <a:prstGeom prst="line">
              <a:avLst/>
            </a:prstGeom>
            <a:ln w="19050" cap="rnd">
              <a:solidFill>
                <a:schemeClr val="accent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>
              <p:custDataLst>
                <p:tags r:id="rId9"/>
              </p:custDataLst>
            </p:nvPr>
          </p:nvCxnSpPr>
          <p:spPr>
            <a:xfrm flipH="1" flipV="1">
              <a:off x="3376482" y="1459073"/>
              <a:ext cx="216200" cy="0"/>
            </a:xfrm>
            <a:prstGeom prst="line">
              <a:avLst/>
            </a:prstGeom>
            <a:ln w="19050" cap="rnd">
              <a:solidFill>
                <a:schemeClr val="accent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84"/>
          <p:cNvGrpSpPr/>
          <p:nvPr>
            <p:custDataLst>
              <p:tags r:id="rId10"/>
            </p:custDataLst>
          </p:nvPr>
        </p:nvGrpSpPr>
        <p:grpSpPr>
          <a:xfrm flipH="1" flipV="1">
            <a:off x="7550345" y="5113000"/>
            <a:ext cx="519177" cy="233426"/>
            <a:chOff x="3339387" y="1459155"/>
            <a:chExt cx="492348" cy="221363"/>
          </a:xfrm>
        </p:grpSpPr>
        <p:cxnSp>
          <p:nvCxnSpPr>
            <p:cNvPr id="47" name="Straight Connector 46"/>
            <p:cNvCxnSpPr/>
            <p:nvPr>
              <p:custDataLst>
                <p:tags r:id="rId11"/>
              </p:custDataLst>
            </p:nvPr>
          </p:nvCxnSpPr>
          <p:spPr>
            <a:xfrm flipH="1" flipV="1">
              <a:off x="3592681" y="1460250"/>
              <a:ext cx="239054" cy="220268"/>
            </a:xfrm>
            <a:prstGeom prst="line">
              <a:avLst/>
            </a:prstGeom>
            <a:ln w="19050" cap="rnd">
              <a:solidFill>
                <a:schemeClr val="accent4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>
              <p:custDataLst>
                <p:tags r:id="rId12"/>
              </p:custDataLst>
            </p:nvPr>
          </p:nvCxnSpPr>
          <p:spPr>
            <a:xfrm flipH="1" flipV="1">
              <a:off x="3339387" y="1459155"/>
              <a:ext cx="253294" cy="0"/>
            </a:xfrm>
            <a:prstGeom prst="line">
              <a:avLst/>
            </a:prstGeom>
            <a:ln w="19050" cap="rnd">
              <a:solidFill>
                <a:schemeClr val="accent4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29" name="Freeform 5"/>
          <p:cNvSpPr/>
          <p:nvPr>
            <p:custDataLst>
              <p:tags r:id="rId13"/>
            </p:custDataLst>
          </p:nvPr>
        </p:nvSpPr>
        <p:spPr bwMode="auto">
          <a:xfrm>
            <a:off x="4460745" y="3352048"/>
            <a:ext cx="1966958" cy="2360349"/>
          </a:xfrm>
          <a:custGeom>
            <a:avLst/>
            <a:gdLst/>
            <a:ahLst/>
            <a:cxnLst>
              <a:cxn ang="0">
                <a:pos x="248" y="158"/>
              </a:cxn>
              <a:cxn ang="0">
                <a:pos x="248" y="160"/>
              </a:cxn>
              <a:cxn ang="0">
                <a:pos x="250" y="192"/>
              </a:cxn>
              <a:cxn ang="0">
                <a:pos x="321" y="335"/>
              </a:cxn>
              <a:cxn ang="0">
                <a:pos x="437" y="401"/>
              </a:cxn>
              <a:cxn ang="0">
                <a:pos x="496" y="408"/>
              </a:cxn>
              <a:cxn ang="0">
                <a:pos x="496" y="595"/>
              </a:cxn>
              <a:cxn ang="0">
                <a:pos x="430" y="591"/>
              </a:cxn>
              <a:cxn ang="0">
                <a:pos x="189" y="468"/>
              </a:cxn>
              <a:cxn ang="0">
                <a:pos x="62" y="192"/>
              </a:cxn>
              <a:cxn ang="0">
                <a:pos x="61" y="160"/>
              </a:cxn>
              <a:cxn ang="0">
                <a:pos x="61" y="158"/>
              </a:cxn>
              <a:cxn ang="0">
                <a:pos x="0" y="158"/>
              </a:cxn>
              <a:cxn ang="0">
                <a:pos x="157" y="0"/>
              </a:cxn>
              <a:cxn ang="0">
                <a:pos x="313" y="158"/>
              </a:cxn>
              <a:cxn ang="0">
                <a:pos x="248" y="158"/>
              </a:cxn>
            </a:cxnLst>
            <a:rect l="0" t="0" r="r" b="b"/>
            <a:pathLst>
              <a:path w="496" h="595">
                <a:moveTo>
                  <a:pt x="248" y="158"/>
                </a:moveTo>
                <a:cubicBezTo>
                  <a:pt x="248" y="158"/>
                  <a:pt x="248" y="159"/>
                  <a:pt x="248" y="160"/>
                </a:cubicBezTo>
                <a:cubicBezTo>
                  <a:pt x="248" y="171"/>
                  <a:pt x="249" y="182"/>
                  <a:pt x="250" y="192"/>
                </a:cubicBezTo>
                <a:cubicBezTo>
                  <a:pt x="257" y="247"/>
                  <a:pt x="281" y="295"/>
                  <a:pt x="321" y="335"/>
                </a:cubicBezTo>
                <a:cubicBezTo>
                  <a:pt x="355" y="369"/>
                  <a:pt x="393" y="391"/>
                  <a:pt x="437" y="401"/>
                </a:cubicBezTo>
                <a:cubicBezTo>
                  <a:pt x="456" y="406"/>
                  <a:pt x="475" y="408"/>
                  <a:pt x="496" y="408"/>
                </a:cubicBezTo>
                <a:cubicBezTo>
                  <a:pt x="496" y="595"/>
                  <a:pt x="496" y="595"/>
                  <a:pt x="496" y="595"/>
                </a:cubicBezTo>
                <a:cubicBezTo>
                  <a:pt x="474" y="595"/>
                  <a:pt x="452" y="594"/>
                  <a:pt x="430" y="591"/>
                </a:cubicBezTo>
                <a:cubicBezTo>
                  <a:pt x="338" y="578"/>
                  <a:pt x="258" y="537"/>
                  <a:pt x="189" y="468"/>
                </a:cubicBezTo>
                <a:cubicBezTo>
                  <a:pt x="112" y="390"/>
                  <a:pt x="69" y="299"/>
                  <a:pt x="62" y="192"/>
                </a:cubicBezTo>
                <a:cubicBezTo>
                  <a:pt x="61" y="182"/>
                  <a:pt x="61" y="171"/>
                  <a:pt x="61" y="160"/>
                </a:cubicBezTo>
                <a:cubicBezTo>
                  <a:pt x="61" y="159"/>
                  <a:pt x="61" y="158"/>
                  <a:pt x="61" y="158"/>
                </a:cubicBezTo>
                <a:cubicBezTo>
                  <a:pt x="0" y="158"/>
                  <a:pt x="0" y="158"/>
                  <a:pt x="0" y="158"/>
                </a:cubicBezTo>
                <a:cubicBezTo>
                  <a:pt x="157" y="0"/>
                  <a:pt x="157" y="0"/>
                  <a:pt x="157" y="0"/>
                </a:cubicBezTo>
                <a:cubicBezTo>
                  <a:pt x="313" y="158"/>
                  <a:pt x="313" y="158"/>
                  <a:pt x="313" y="158"/>
                </a:cubicBezTo>
                <a:lnTo>
                  <a:pt x="248" y="158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96422" tIns="48211" rIns="96422" bIns="48211" numCol="1" anchor="t" anchorCtr="0" compatLnSpc="1"/>
          <a:lstStyle/>
          <a:p>
            <a:pPr>
              <a:lnSpc>
                <a:spcPct val="120000"/>
              </a:lnSpc>
            </a:pPr>
            <a:endParaRPr lang="en-US" sz="30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30" name="Freeform 6"/>
          <p:cNvSpPr/>
          <p:nvPr>
            <p:custDataLst>
              <p:tags r:id="rId14"/>
            </p:custDataLst>
          </p:nvPr>
        </p:nvSpPr>
        <p:spPr bwMode="auto">
          <a:xfrm>
            <a:off x="5793253" y="3978126"/>
            <a:ext cx="2367046" cy="1971980"/>
          </a:xfrm>
          <a:custGeom>
            <a:avLst/>
            <a:gdLst/>
            <a:ahLst/>
            <a:cxnLst>
              <a:cxn ang="0">
                <a:pos x="403" y="61"/>
              </a:cxn>
              <a:cxn ang="0">
                <a:pos x="410" y="2"/>
              </a:cxn>
              <a:cxn ang="0">
                <a:pos x="410" y="0"/>
              </a:cxn>
              <a:cxn ang="0">
                <a:pos x="597" y="0"/>
              </a:cxn>
              <a:cxn ang="0">
                <a:pos x="597" y="2"/>
              </a:cxn>
              <a:cxn ang="0">
                <a:pos x="592" y="68"/>
              </a:cxn>
              <a:cxn ang="0">
                <a:pos x="469" y="310"/>
              </a:cxn>
              <a:cxn ang="0">
                <a:pos x="161" y="437"/>
              </a:cxn>
              <a:cxn ang="0">
                <a:pos x="160" y="437"/>
              </a:cxn>
              <a:cxn ang="0">
                <a:pos x="160" y="497"/>
              </a:cxn>
              <a:cxn ang="0">
                <a:pos x="0" y="341"/>
              </a:cxn>
              <a:cxn ang="0">
                <a:pos x="160" y="185"/>
              </a:cxn>
              <a:cxn ang="0">
                <a:pos x="160" y="250"/>
              </a:cxn>
              <a:cxn ang="0">
                <a:pos x="161" y="250"/>
              </a:cxn>
              <a:cxn ang="0">
                <a:pos x="337" y="177"/>
              </a:cxn>
              <a:cxn ang="0">
                <a:pos x="403" y="61"/>
              </a:cxn>
            </a:cxnLst>
            <a:rect l="0" t="0" r="r" b="b"/>
            <a:pathLst>
              <a:path w="597" h="497">
                <a:moveTo>
                  <a:pt x="403" y="61"/>
                </a:moveTo>
                <a:cubicBezTo>
                  <a:pt x="408" y="42"/>
                  <a:pt x="410" y="22"/>
                  <a:pt x="410" y="2"/>
                </a:cubicBezTo>
                <a:cubicBezTo>
                  <a:pt x="410" y="1"/>
                  <a:pt x="410" y="0"/>
                  <a:pt x="410" y="0"/>
                </a:cubicBezTo>
                <a:cubicBezTo>
                  <a:pt x="597" y="0"/>
                  <a:pt x="597" y="0"/>
                  <a:pt x="597" y="0"/>
                </a:cubicBezTo>
                <a:cubicBezTo>
                  <a:pt x="597" y="0"/>
                  <a:pt x="597" y="1"/>
                  <a:pt x="597" y="2"/>
                </a:cubicBezTo>
                <a:cubicBezTo>
                  <a:pt x="597" y="24"/>
                  <a:pt x="595" y="46"/>
                  <a:pt x="592" y="68"/>
                </a:cubicBezTo>
                <a:cubicBezTo>
                  <a:pt x="579" y="160"/>
                  <a:pt x="538" y="241"/>
                  <a:pt x="469" y="310"/>
                </a:cubicBezTo>
                <a:cubicBezTo>
                  <a:pt x="384" y="395"/>
                  <a:pt x="281" y="437"/>
                  <a:pt x="161" y="437"/>
                </a:cubicBezTo>
                <a:cubicBezTo>
                  <a:pt x="161" y="437"/>
                  <a:pt x="160" y="437"/>
                  <a:pt x="160" y="437"/>
                </a:cubicBezTo>
                <a:cubicBezTo>
                  <a:pt x="160" y="497"/>
                  <a:pt x="160" y="497"/>
                  <a:pt x="160" y="497"/>
                </a:cubicBezTo>
                <a:cubicBezTo>
                  <a:pt x="0" y="341"/>
                  <a:pt x="0" y="341"/>
                  <a:pt x="0" y="341"/>
                </a:cubicBezTo>
                <a:cubicBezTo>
                  <a:pt x="160" y="185"/>
                  <a:pt x="160" y="185"/>
                  <a:pt x="160" y="185"/>
                </a:cubicBezTo>
                <a:cubicBezTo>
                  <a:pt x="160" y="250"/>
                  <a:pt x="160" y="250"/>
                  <a:pt x="160" y="250"/>
                </a:cubicBezTo>
                <a:cubicBezTo>
                  <a:pt x="160" y="250"/>
                  <a:pt x="161" y="250"/>
                  <a:pt x="161" y="250"/>
                </a:cubicBezTo>
                <a:cubicBezTo>
                  <a:pt x="230" y="250"/>
                  <a:pt x="288" y="226"/>
                  <a:pt x="337" y="177"/>
                </a:cubicBezTo>
                <a:cubicBezTo>
                  <a:pt x="371" y="143"/>
                  <a:pt x="393" y="104"/>
                  <a:pt x="403" y="61"/>
                </a:cubicBezTo>
                <a:close/>
              </a:path>
            </a:pathLst>
          </a:custGeom>
          <a:solidFill>
            <a:schemeClr val="accent4"/>
          </a:solidFill>
          <a:ln w="9525">
            <a:noFill/>
            <a:round/>
          </a:ln>
        </p:spPr>
        <p:txBody>
          <a:bodyPr vert="horz" wrap="square" lIns="96422" tIns="48211" rIns="96422" bIns="48211" numCol="1" anchor="t" anchorCtr="0" compatLnSpc="1"/>
          <a:lstStyle/>
          <a:p>
            <a:pPr>
              <a:lnSpc>
                <a:spcPct val="120000"/>
              </a:lnSpc>
            </a:pPr>
            <a:endParaRPr lang="en-US" sz="30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31" name="Freeform 7"/>
          <p:cNvSpPr/>
          <p:nvPr>
            <p:custDataLst>
              <p:tags r:id="rId15"/>
            </p:custDataLst>
          </p:nvPr>
        </p:nvSpPr>
        <p:spPr bwMode="auto">
          <a:xfrm>
            <a:off x="6427703" y="2252227"/>
            <a:ext cx="1973654" cy="2368719"/>
          </a:xfrm>
          <a:custGeom>
            <a:avLst/>
            <a:gdLst/>
            <a:ahLst/>
            <a:cxnLst>
              <a:cxn ang="0">
                <a:pos x="67" y="5"/>
              </a:cxn>
              <a:cxn ang="0">
                <a:pos x="309" y="129"/>
              </a:cxn>
              <a:cxn ang="0">
                <a:pos x="437" y="435"/>
              </a:cxn>
              <a:cxn ang="0">
                <a:pos x="498" y="435"/>
              </a:cxn>
              <a:cxn ang="0">
                <a:pos x="341" y="597"/>
              </a:cxn>
              <a:cxn ang="0">
                <a:pos x="184" y="435"/>
              </a:cxn>
              <a:cxn ang="0">
                <a:pos x="250" y="435"/>
              </a:cxn>
              <a:cxn ang="0">
                <a:pos x="177" y="261"/>
              </a:cxn>
              <a:cxn ang="0">
                <a:pos x="60" y="194"/>
              </a:cxn>
              <a:cxn ang="0">
                <a:pos x="1" y="188"/>
              </a:cxn>
              <a:cxn ang="0">
                <a:pos x="0" y="188"/>
              </a:cxn>
              <a:cxn ang="0">
                <a:pos x="0" y="0"/>
              </a:cxn>
              <a:cxn ang="0">
                <a:pos x="1" y="0"/>
              </a:cxn>
              <a:cxn ang="0">
                <a:pos x="67" y="5"/>
              </a:cxn>
            </a:cxnLst>
            <a:rect l="0" t="0" r="r" b="b"/>
            <a:pathLst>
              <a:path w="498" h="597">
                <a:moveTo>
                  <a:pt x="67" y="5"/>
                </a:moveTo>
                <a:cubicBezTo>
                  <a:pt x="159" y="18"/>
                  <a:pt x="240" y="59"/>
                  <a:pt x="309" y="129"/>
                </a:cubicBezTo>
                <a:cubicBezTo>
                  <a:pt x="394" y="213"/>
                  <a:pt x="436" y="315"/>
                  <a:pt x="437" y="435"/>
                </a:cubicBezTo>
                <a:cubicBezTo>
                  <a:pt x="498" y="435"/>
                  <a:pt x="498" y="435"/>
                  <a:pt x="498" y="435"/>
                </a:cubicBezTo>
                <a:cubicBezTo>
                  <a:pt x="341" y="597"/>
                  <a:pt x="341" y="597"/>
                  <a:pt x="341" y="597"/>
                </a:cubicBezTo>
                <a:cubicBezTo>
                  <a:pt x="184" y="435"/>
                  <a:pt x="184" y="435"/>
                  <a:pt x="184" y="435"/>
                </a:cubicBezTo>
                <a:cubicBezTo>
                  <a:pt x="250" y="435"/>
                  <a:pt x="250" y="435"/>
                  <a:pt x="250" y="435"/>
                </a:cubicBezTo>
                <a:cubicBezTo>
                  <a:pt x="249" y="367"/>
                  <a:pt x="225" y="309"/>
                  <a:pt x="177" y="261"/>
                </a:cubicBezTo>
                <a:cubicBezTo>
                  <a:pt x="143" y="227"/>
                  <a:pt x="104" y="205"/>
                  <a:pt x="60" y="194"/>
                </a:cubicBezTo>
                <a:cubicBezTo>
                  <a:pt x="41" y="190"/>
                  <a:pt x="21" y="188"/>
                  <a:pt x="1" y="188"/>
                </a:cubicBezTo>
                <a:cubicBezTo>
                  <a:pt x="1" y="188"/>
                  <a:pt x="0" y="188"/>
                  <a:pt x="0" y="188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1" y="0"/>
                  <a:pt x="1" y="0"/>
                </a:cubicBezTo>
                <a:cubicBezTo>
                  <a:pt x="24" y="0"/>
                  <a:pt x="46" y="2"/>
                  <a:pt x="67" y="5"/>
                </a:cubicBezTo>
                <a:close/>
              </a:path>
            </a:pathLst>
          </a:custGeom>
          <a:solidFill>
            <a:schemeClr val="accent3"/>
          </a:solidFill>
          <a:ln w="9525">
            <a:noFill/>
            <a:round/>
          </a:ln>
        </p:spPr>
        <p:txBody>
          <a:bodyPr vert="horz" wrap="square" lIns="96422" tIns="48211" rIns="96422" bIns="48211" numCol="1" anchor="t" anchorCtr="0" compatLnSpc="1"/>
          <a:lstStyle/>
          <a:p>
            <a:pPr>
              <a:lnSpc>
                <a:spcPct val="120000"/>
              </a:lnSpc>
            </a:pPr>
            <a:endParaRPr lang="en-US" sz="30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32" name="Freeform 8"/>
          <p:cNvSpPr>
            <a:spLocks noEditPoints="1"/>
          </p:cNvSpPr>
          <p:nvPr>
            <p:custDataLst>
              <p:tags r:id="rId16"/>
            </p:custDataLst>
          </p:nvPr>
        </p:nvSpPr>
        <p:spPr bwMode="auto">
          <a:xfrm>
            <a:off x="4701802" y="2011169"/>
            <a:ext cx="2360349" cy="1966957"/>
          </a:xfrm>
          <a:custGeom>
            <a:avLst/>
            <a:gdLst/>
            <a:ahLst/>
            <a:cxnLst>
              <a:cxn ang="0">
                <a:pos x="96" y="338"/>
              </a:cxn>
              <a:cxn ang="0">
                <a:pos x="95" y="338"/>
              </a:cxn>
              <a:cxn ang="0">
                <a:pos x="96" y="338"/>
              </a:cxn>
              <a:cxn ang="0">
                <a:pos x="435" y="0"/>
              </a:cxn>
              <a:cxn ang="0">
                <a:pos x="595" y="157"/>
              </a:cxn>
              <a:cxn ang="0">
                <a:pos x="435" y="314"/>
              </a:cxn>
              <a:cxn ang="0">
                <a:pos x="435" y="249"/>
              </a:cxn>
              <a:cxn ang="0">
                <a:pos x="260" y="322"/>
              </a:cxn>
              <a:cxn ang="0">
                <a:pos x="194" y="437"/>
              </a:cxn>
              <a:cxn ang="0">
                <a:pos x="187" y="496"/>
              </a:cxn>
              <a:cxn ang="0">
                <a:pos x="0" y="496"/>
              </a:cxn>
              <a:cxn ang="0">
                <a:pos x="5" y="429"/>
              </a:cxn>
              <a:cxn ang="0">
                <a:pos x="128" y="190"/>
              </a:cxn>
              <a:cxn ang="0">
                <a:pos x="435" y="61"/>
              </a:cxn>
              <a:cxn ang="0">
                <a:pos x="435" y="0"/>
              </a:cxn>
            </a:cxnLst>
            <a:rect l="0" t="0" r="r" b="b"/>
            <a:pathLst>
              <a:path w="595" h="496">
                <a:moveTo>
                  <a:pt x="96" y="338"/>
                </a:moveTo>
                <a:cubicBezTo>
                  <a:pt x="96" y="338"/>
                  <a:pt x="95" y="338"/>
                  <a:pt x="95" y="338"/>
                </a:cubicBezTo>
                <a:cubicBezTo>
                  <a:pt x="96" y="338"/>
                  <a:pt x="96" y="338"/>
                  <a:pt x="96" y="338"/>
                </a:cubicBezTo>
                <a:close/>
                <a:moveTo>
                  <a:pt x="435" y="0"/>
                </a:moveTo>
                <a:cubicBezTo>
                  <a:pt x="595" y="157"/>
                  <a:pt x="595" y="157"/>
                  <a:pt x="595" y="157"/>
                </a:cubicBezTo>
                <a:cubicBezTo>
                  <a:pt x="435" y="314"/>
                  <a:pt x="435" y="314"/>
                  <a:pt x="435" y="314"/>
                </a:cubicBezTo>
                <a:cubicBezTo>
                  <a:pt x="435" y="249"/>
                  <a:pt x="435" y="249"/>
                  <a:pt x="435" y="249"/>
                </a:cubicBezTo>
                <a:cubicBezTo>
                  <a:pt x="367" y="249"/>
                  <a:pt x="309" y="273"/>
                  <a:pt x="260" y="322"/>
                </a:cubicBezTo>
                <a:cubicBezTo>
                  <a:pt x="227" y="356"/>
                  <a:pt x="204" y="394"/>
                  <a:pt x="194" y="437"/>
                </a:cubicBezTo>
                <a:cubicBezTo>
                  <a:pt x="190" y="456"/>
                  <a:pt x="187" y="475"/>
                  <a:pt x="187" y="496"/>
                </a:cubicBezTo>
                <a:cubicBezTo>
                  <a:pt x="0" y="496"/>
                  <a:pt x="0" y="496"/>
                  <a:pt x="0" y="496"/>
                </a:cubicBezTo>
                <a:cubicBezTo>
                  <a:pt x="0" y="473"/>
                  <a:pt x="2" y="451"/>
                  <a:pt x="5" y="429"/>
                </a:cubicBezTo>
                <a:cubicBezTo>
                  <a:pt x="18" y="338"/>
                  <a:pt x="59" y="258"/>
                  <a:pt x="128" y="190"/>
                </a:cubicBezTo>
                <a:cubicBezTo>
                  <a:pt x="213" y="104"/>
                  <a:pt x="315" y="62"/>
                  <a:pt x="435" y="61"/>
                </a:cubicBezTo>
                <a:lnTo>
                  <a:pt x="435" y="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96422" tIns="48211" rIns="96422" bIns="48211" numCol="1" anchor="t" anchorCtr="0" compatLnSpc="1"/>
          <a:lstStyle/>
          <a:p>
            <a:pPr>
              <a:lnSpc>
                <a:spcPct val="120000"/>
              </a:lnSpc>
            </a:pPr>
            <a:endParaRPr lang="en-US" sz="30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 Placeholder 3"/>
          <p:cNvSpPr txBox="1"/>
          <p:nvPr>
            <p:custDataLst>
              <p:tags r:id="rId17"/>
            </p:custDataLst>
          </p:nvPr>
        </p:nvSpPr>
        <p:spPr>
          <a:xfrm>
            <a:off x="6342831" y="2593110"/>
            <a:ext cx="214802" cy="251544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64565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15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en-US" sz="15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 Placeholder 3"/>
          <p:cNvSpPr txBox="1"/>
          <p:nvPr>
            <p:custDataLst>
              <p:tags r:id="rId18"/>
            </p:custDataLst>
          </p:nvPr>
        </p:nvSpPr>
        <p:spPr>
          <a:xfrm>
            <a:off x="7669494" y="4163290"/>
            <a:ext cx="214802" cy="251544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64565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15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en-US" sz="15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 Placeholder 3"/>
          <p:cNvSpPr txBox="1"/>
          <p:nvPr>
            <p:custDataLst>
              <p:tags r:id="rId19"/>
            </p:custDataLst>
          </p:nvPr>
        </p:nvSpPr>
        <p:spPr>
          <a:xfrm>
            <a:off x="6277828" y="5287839"/>
            <a:ext cx="214802" cy="251544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64565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15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en-US" sz="15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Rectangle 50"/>
          <p:cNvSpPr/>
          <p:nvPr>
            <p:custDataLst>
              <p:tags r:id="rId20"/>
            </p:custDataLst>
          </p:nvPr>
        </p:nvSpPr>
        <p:spPr>
          <a:xfrm>
            <a:off x="8252460" y="5056505"/>
            <a:ext cx="2887345" cy="83058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80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 pitchFamily="34" charset="0"/>
              </a:rPr>
              <a:t>外形尺寸mm 3280x1420x1718</a:t>
            </a:r>
            <a:endParaRPr lang="zh-CN" altLang="en-US" sz="180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Arial" panose="020B0604020202020204" pitchFamily="34" charset="0"/>
            </a:endParaRPr>
          </a:p>
          <a:p>
            <a:pPr algn="r">
              <a:lnSpc>
                <a:spcPct val="150000"/>
              </a:lnSpc>
            </a:pPr>
            <a:r>
              <a:rPr lang="zh-CN" altLang="en-US" sz="180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 pitchFamily="34" charset="0"/>
              </a:rPr>
              <a:t>重量kg3500</a:t>
            </a:r>
            <a:endParaRPr lang="zh-CN" altLang="en-US" sz="1800" dirty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Arial" panose="020B0604020202020204" pitchFamily="34" charset="0"/>
            </a:endParaRPr>
          </a:p>
        </p:txBody>
      </p:sp>
      <p:sp>
        <p:nvSpPr>
          <p:cNvPr id="54" name="Rectangle 53"/>
          <p:cNvSpPr/>
          <p:nvPr>
            <p:custDataLst>
              <p:tags r:id="rId21"/>
            </p:custDataLst>
          </p:nvPr>
        </p:nvSpPr>
        <p:spPr>
          <a:xfrm>
            <a:off x="8229600" y="2104390"/>
            <a:ext cx="1880870" cy="83058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80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 pitchFamily="34" charset="0"/>
              </a:rPr>
              <a:t>功率kw5.5</a:t>
            </a:r>
            <a:endParaRPr lang="zh-CN" altLang="en-US" sz="180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Arial" panose="020B0604020202020204" pitchFamily="34" charset="0"/>
            </a:endParaRPr>
          </a:p>
          <a:p>
            <a:pPr algn="r">
              <a:lnSpc>
                <a:spcPct val="150000"/>
              </a:lnSpc>
            </a:pPr>
            <a:r>
              <a:rPr lang="zh-CN" altLang="en-US" sz="180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 pitchFamily="34" charset="0"/>
              </a:rPr>
              <a:t>zui大给料量t/h800</a:t>
            </a:r>
            <a:endParaRPr lang="zh-CN" altLang="en-US" sz="1800" dirty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Arial" panose="020B0604020202020204" pitchFamily="34" charset="0"/>
            </a:endParaRPr>
          </a:p>
        </p:txBody>
      </p:sp>
      <p:sp>
        <p:nvSpPr>
          <p:cNvPr id="57" name="Rectangle 56"/>
          <p:cNvSpPr/>
          <p:nvPr>
            <p:custDataLst>
              <p:tags r:id="rId22"/>
            </p:custDataLst>
          </p:nvPr>
        </p:nvSpPr>
        <p:spPr>
          <a:xfrm>
            <a:off x="2278380" y="2217420"/>
            <a:ext cx="2389505" cy="876935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80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 pitchFamily="34" charset="0"/>
              </a:rPr>
              <a:t>规格型号GLD800/5.5/S</a:t>
            </a:r>
            <a:endParaRPr lang="zh-CN" altLang="en-US" sz="180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Arial" panose="020B0604020202020204" pitchFamily="34" charset="0"/>
            </a:endParaRPr>
          </a:p>
          <a:p>
            <a:pPr algn="r">
              <a:lnSpc>
                <a:spcPct val="150000"/>
              </a:lnSpc>
            </a:pPr>
            <a:r>
              <a:rPr lang="zh-CN" altLang="en-US" sz="180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 pitchFamily="34" charset="0"/>
              </a:rPr>
              <a:t>zui大带速m/s0.75</a:t>
            </a:r>
            <a:endParaRPr lang="zh-CN" altLang="en-US" sz="180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Arial" panose="020B0604020202020204" pitchFamily="34" charset="0"/>
            </a:endParaRPr>
          </a:p>
          <a:p>
            <a:pPr algn="r">
              <a:lnSpc>
                <a:spcPct val="150000"/>
              </a:lnSpc>
            </a:pPr>
            <a:endParaRPr lang="zh-CN" altLang="en-US" sz="180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Arial" panose="020B0604020202020204" pitchFamily="34" charset="0"/>
            </a:endParaRPr>
          </a:p>
        </p:txBody>
      </p:sp>
      <p:sp>
        <p:nvSpPr>
          <p:cNvPr id="60" name="Rectangle 59"/>
          <p:cNvSpPr/>
          <p:nvPr>
            <p:custDataLst>
              <p:tags r:id="rId23"/>
            </p:custDataLst>
          </p:nvPr>
        </p:nvSpPr>
        <p:spPr>
          <a:xfrm>
            <a:off x="2794000" y="4984750"/>
            <a:ext cx="1657350" cy="83058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80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 pitchFamily="34" charset="0"/>
              </a:rPr>
              <a:t>电压v380～660</a:t>
            </a:r>
            <a:endParaRPr lang="zh-CN" altLang="en-US" sz="180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Arial" panose="020B0604020202020204" pitchFamily="34" charset="0"/>
            </a:endParaRPr>
          </a:p>
          <a:p>
            <a:pPr algn="r">
              <a:lnSpc>
                <a:spcPct val="150000"/>
              </a:lnSpc>
            </a:pPr>
            <a:r>
              <a:rPr lang="zh-CN" altLang="en-US" sz="180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 pitchFamily="34" charset="0"/>
              </a:rPr>
              <a:t>适应环境 防爆型</a:t>
            </a:r>
            <a:endParaRPr lang="zh-CN" altLang="en-US" sz="1800" dirty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Arial" panose="020B0604020202020204" pitchFamily="34" charset="0"/>
            </a:endParaRPr>
          </a:p>
        </p:txBody>
      </p:sp>
      <p:sp>
        <p:nvSpPr>
          <p:cNvPr id="61" name="Freeform 101"/>
          <p:cNvSpPr>
            <a:spLocks noEditPoints="1"/>
          </p:cNvSpPr>
          <p:nvPr>
            <p:custDataLst>
              <p:tags r:id="rId24"/>
            </p:custDataLst>
          </p:nvPr>
        </p:nvSpPr>
        <p:spPr bwMode="auto">
          <a:xfrm>
            <a:off x="5299593" y="2795277"/>
            <a:ext cx="443890" cy="410672"/>
          </a:xfrm>
          <a:custGeom>
            <a:avLst/>
            <a:gdLst/>
            <a:ahLst/>
            <a:cxnLst>
              <a:cxn ang="0">
                <a:pos x="39" y="36"/>
              </a:cxn>
              <a:cxn ang="0">
                <a:pos x="41" y="44"/>
              </a:cxn>
              <a:cxn ang="0">
                <a:pos x="35" y="50"/>
              </a:cxn>
              <a:cxn ang="0">
                <a:pos x="27" y="53"/>
              </a:cxn>
              <a:cxn ang="0">
                <a:pos x="18" y="53"/>
              </a:cxn>
              <a:cxn ang="0">
                <a:pos x="11" y="50"/>
              </a:cxn>
              <a:cxn ang="0">
                <a:pos x="4" y="44"/>
              </a:cxn>
              <a:cxn ang="0">
                <a:pos x="6" y="36"/>
              </a:cxn>
              <a:cxn ang="0">
                <a:pos x="0" y="28"/>
              </a:cxn>
              <a:cxn ang="0">
                <a:pos x="7" y="23"/>
              </a:cxn>
              <a:cxn ang="0">
                <a:pos x="4" y="18"/>
              </a:cxn>
              <a:cxn ang="0">
                <a:pos x="15" y="16"/>
              </a:cxn>
              <a:cxn ang="0">
                <a:pos x="19" y="8"/>
              </a:cxn>
              <a:cxn ang="0">
                <a:pos x="28" y="15"/>
              </a:cxn>
              <a:cxn ang="0">
                <a:pos x="35" y="12"/>
              </a:cxn>
              <a:cxn ang="0">
                <a:pos x="41" y="19"/>
              </a:cxn>
              <a:cxn ang="0">
                <a:pos x="45" y="27"/>
              </a:cxn>
              <a:cxn ang="0">
                <a:pos x="23" y="22"/>
              </a:cxn>
              <a:cxn ang="0">
                <a:pos x="32" y="31"/>
              </a:cxn>
              <a:cxn ang="0">
                <a:pos x="63" y="16"/>
              </a:cxn>
              <a:cxn ang="0">
                <a:pos x="64" y="24"/>
              </a:cxn>
              <a:cxn ang="0">
                <a:pos x="55" y="22"/>
              </a:cxn>
              <a:cxn ang="0">
                <a:pos x="46" y="24"/>
              </a:cxn>
              <a:cxn ang="0">
                <a:pos x="46" y="16"/>
              </a:cxn>
              <a:cxn ang="0">
                <a:pos x="46" y="9"/>
              </a:cxn>
              <a:cxn ang="0">
                <a:pos x="46" y="2"/>
              </a:cxn>
              <a:cxn ang="0">
                <a:pos x="55" y="4"/>
              </a:cxn>
              <a:cxn ang="0">
                <a:pos x="59" y="0"/>
              </a:cxn>
              <a:cxn ang="0">
                <a:pos x="62" y="7"/>
              </a:cxn>
              <a:cxn ang="0">
                <a:pos x="68" y="15"/>
              </a:cxn>
              <a:cxn ang="0">
                <a:pos x="62" y="55"/>
              </a:cxn>
              <a:cxn ang="0">
                <a:pos x="59" y="63"/>
              </a:cxn>
              <a:cxn ang="0">
                <a:pos x="54" y="59"/>
              </a:cxn>
              <a:cxn ang="0">
                <a:pos x="45" y="60"/>
              </a:cxn>
              <a:cxn ang="0">
                <a:pos x="41" y="52"/>
              </a:cxn>
              <a:cxn ang="0">
                <a:pos x="47" y="44"/>
              </a:cxn>
              <a:cxn ang="0">
                <a:pos x="50" y="36"/>
              </a:cxn>
              <a:cxn ang="0">
                <a:pos x="56" y="40"/>
              </a:cxn>
              <a:cxn ang="0">
                <a:pos x="64" y="39"/>
              </a:cxn>
              <a:cxn ang="0">
                <a:pos x="63" y="46"/>
              </a:cxn>
              <a:cxn ang="0">
                <a:pos x="55" y="8"/>
              </a:cxn>
              <a:cxn ang="0">
                <a:pos x="59" y="13"/>
              </a:cxn>
              <a:cxn ang="0">
                <a:pos x="50" y="49"/>
              </a:cxn>
              <a:cxn ang="0">
                <a:pos x="55" y="45"/>
              </a:cxn>
            </a:cxnLst>
            <a:rect l="0" t="0" r="r" b="b"/>
            <a:pathLst>
              <a:path w="68" h="63">
                <a:moveTo>
                  <a:pt x="45" y="35"/>
                </a:moveTo>
                <a:cubicBezTo>
                  <a:pt x="45" y="35"/>
                  <a:pt x="45" y="36"/>
                  <a:pt x="45" y="36"/>
                </a:cubicBezTo>
                <a:cubicBezTo>
                  <a:pt x="39" y="36"/>
                  <a:pt x="39" y="36"/>
                  <a:pt x="39" y="36"/>
                </a:cubicBezTo>
                <a:cubicBezTo>
                  <a:pt x="39" y="37"/>
                  <a:pt x="38" y="38"/>
                  <a:pt x="38" y="39"/>
                </a:cubicBezTo>
                <a:cubicBezTo>
                  <a:pt x="39" y="41"/>
                  <a:pt x="40" y="42"/>
                  <a:pt x="41" y="43"/>
                </a:cubicBezTo>
                <a:cubicBezTo>
                  <a:pt x="41" y="43"/>
                  <a:pt x="41" y="44"/>
                  <a:pt x="41" y="44"/>
                </a:cubicBezTo>
                <a:cubicBezTo>
                  <a:pt x="41" y="44"/>
                  <a:pt x="41" y="44"/>
                  <a:pt x="41" y="45"/>
                </a:cubicBezTo>
                <a:cubicBezTo>
                  <a:pt x="40" y="46"/>
                  <a:pt x="36" y="50"/>
                  <a:pt x="35" y="50"/>
                </a:cubicBezTo>
                <a:cubicBezTo>
                  <a:pt x="35" y="50"/>
                  <a:pt x="35" y="50"/>
                  <a:pt x="35" y="50"/>
                </a:cubicBezTo>
                <a:cubicBezTo>
                  <a:pt x="31" y="47"/>
                  <a:pt x="31" y="47"/>
                  <a:pt x="31" y="47"/>
                </a:cubicBezTo>
                <a:cubicBezTo>
                  <a:pt x="30" y="47"/>
                  <a:pt x="29" y="47"/>
                  <a:pt x="28" y="48"/>
                </a:cubicBezTo>
                <a:cubicBezTo>
                  <a:pt x="28" y="49"/>
                  <a:pt x="27" y="51"/>
                  <a:pt x="27" y="53"/>
                </a:cubicBezTo>
                <a:cubicBezTo>
                  <a:pt x="27" y="54"/>
                  <a:pt x="26" y="54"/>
                  <a:pt x="26" y="54"/>
                </a:cubicBezTo>
                <a:cubicBezTo>
                  <a:pt x="19" y="54"/>
                  <a:pt x="19" y="54"/>
                  <a:pt x="19" y="54"/>
                </a:cubicBezTo>
                <a:cubicBezTo>
                  <a:pt x="19" y="54"/>
                  <a:pt x="18" y="54"/>
                  <a:pt x="18" y="53"/>
                </a:cubicBezTo>
                <a:cubicBezTo>
                  <a:pt x="17" y="48"/>
                  <a:pt x="17" y="48"/>
                  <a:pt x="17" y="48"/>
                </a:cubicBezTo>
                <a:cubicBezTo>
                  <a:pt x="16" y="47"/>
                  <a:pt x="16" y="47"/>
                  <a:pt x="15" y="47"/>
                </a:cubicBezTo>
                <a:cubicBezTo>
                  <a:pt x="11" y="50"/>
                  <a:pt x="11" y="50"/>
                  <a:pt x="11" y="50"/>
                </a:cubicBezTo>
                <a:cubicBezTo>
                  <a:pt x="10" y="50"/>
                  <a:pt x="10" y="50"/>
                  <a:pt x="10" y="50"/>
                </a:cubicBezTo>
                <a:cubicBezTo>
                  <a:pt x="10" y="50"/>
                  <a:pt x="9" y="50"/>
                  <a:pt x="9" y="50"/>
                </a:cubicBezTo>
                <a:cubicBezTo>
                  <a:pt x="8" y="49"/>
                  <a:pt x="4" y="45"/>
                  <a:pt x="4" y="44"/>
                </a:cubicBezTo>
                <a:cubicBezTo>
                  <a:pt x="4" y="44"/>
                  <a:pt x="4" y="44"/>
                  <a:pt x="4" y="43"/>
                </a:cubicBezTo>
                <a:cubicBezTo>
                  <a:pt x="5" y="42"/>
                  <a:pt x="6" y="41"/>
                  <a:pt x="7" y="39"/>
                </a:cubicBezTo>
                <a:cubicBezTo>
                  <a:pt x="7" y="38"/>
                  <a:pt x="6" y="37"/>
                  <a:pt x="6" y="36"/>
                </a:cubicBezTo>
                <a:cubicBezTo>
                  <a:pt x="1" y="35"/>
                  <a:pt x="1" y="35"/>
                  <a:pt x="1" y="35"/>
                </a:cubicBezTo>
                <a:cubicBezTo>
                  <a:pt x="0" y="35"/>
                  <a:pt x="0" y="35"/>
                  <a:pt x="0" y="34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27"/>
                  <a:pt x="0" y="27"/>
                  <a:pt x="1" y="27"/>
                </a:cubicBezTo>
                <a:cubicBezTo>
                  <a:pt x="6" y="26"/>
                  <a:pt x="6" y="26"/>
                  <a:pt x="6" y="26"/>
                </a:cubicBezTo>
                <a:cubicBezTo>
                  <a:pt x="6" y="25"/>
                  <a:pt x="7" y="24"/>
                  <a:pt x="7" y="23"/>
                </a:cubicBezTo>
                <a:cubicBezTo>
                  <a:pt x="6" y="22"/>
                  <a:pt x="5" y="20"/>
                  <a:pt x="4" y="19"/>
                </a:cubicBezTo>
                <a:cubicBezTo>
                  <a:pt x="4" y="19"/>
                  <a:pt x="4" y="19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5" y="17"/>
                  <a:pt x="9" y="12"/>
                  <a:pt x="10" y="12"/>
                </a:cubicBezTo>
                <a:cubicBezTo>
                  <a:pt x="10" y="12"/>
                  <a:pt x="10" y="12"/>
                  <a:pt x="11" y="13"/>
                </a:cubicBezTo>
                <a:cubicBezTo>
                  <a:pt x="15" y="16"/>
                  <a:pt x="15" y="16"/>
                  <a:pt x="15" y="16"/>
                </a:cubicBezTo>
                <a:cubicBezTo>
                  <a:pt x="16" y="15"/>
                  <a:pt x="16" y="15"/>
                  <a:pt x="17" y="15"/>
                </a:cubicBezTo>
                <a:cubicBezTo>
                  <a:pt x="18" y="13"/>
                  <a:pt x="18" y="11"/>
                  <a:pt x="18" y="9"/>
                </a:cubicBezTo>
                <a:cubicBezTo>
                  <a:pt x="18" y="9"/>
                  <a:pt x="19" y="8"/>
                  <a:pt x="19" y="8"/>
                </a:cubicBezTo>
                <a:cubicBezTo>
                  <a:pt x="26" y="8"/>
                  <a:pt x="26" y="8"/>
                  <a:pt x="26" y="8"/>
                </a:cubicBezTo>
                <a:cubicBezTo>
                  <a:pt x="26" y="8"/>
                  <a:pt x="27" y="9"/>
                  <a:pt x="27" y="9"/>
                </a:cubicBezTo>
                <a:cubicBezTo>
                  <a:pt x="28" y="15"/>
                  <a:pt x="28" y="15"/>
                  <a:pt x="28" y="15"/>
                </a:cubicBezTo>
                <a:cubicBezTo>
                  <a:pt x="29" y="15"/>
                  <a:pt x="30" y="15"/>
                  <a:pt x="31" y="16"/>
                </a:cubicBezTo>
                <a:cubicBezTo>
                  <a:pt x="35" y="13"/>
                  <a:pt x="35" y="13"/>
                  <a:pt x="35" y="13"/>
                </a:cubicBezTo>
                <a:cubicBezTo>
                  <a:pt x="35" y="12"/>
                  <a:pt x="35" y="12"/>
                  <a:pt x="35" y="12"/>
                </a:cubicBezTo>
                <a:cubicBezTo>
                  <a:pt x="36" y="12"/>
                  <a:pt x="36" y="12"/>
                  <a:pt x="36" y="13"/>
                </a:cubicBezTo>
                <a:cubicBezTo>
                  <a:pt x="37" y="13"/>
                  <a:pt x="41" y="17"/>
                  <a:pt x="41" y="18"/>
                </a:cubicBezTo>
                <a:cubicBezTo>
                  <a:pt x="41" y="19"/>
                  <a:pt x="41" y="19"/>
                  <a:pt x="41" y="19"/>
                </a:cubicBezTo>
                <a:cubicBezTo>
                  <a:pt x="40" y="20"/>
                  <a:pt x="39" y="22"/>
                  <a:pt x="38" y="23"/>
                </a:cubicBezTo>
                <a:cubicBezTo>
                  <a:pt x="38" y="24"/>
                  <a:pt x="39" y="25"/>
                  <a:pt x="39" y="26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8"/>
                </a:cubicBezTo>
                <a:lnTo>
                  <a:pt x="45" y="35"/>
                </a:lnTo>
                <a:close/>
                <a:moveTo>
                  <a:pt x="23" y="22"/>
                </a:moveTo>
                <a:cubicBezTo>
                  <a:pt x="18" y="22"/>
                  <a:pt x="13" y="26"/>
                  <a:pt x="13" y="31"/>
                </a:cubicBezTo>
                <a:cubicBezTo>
                  <a:pt x="13" y="36"/>
                  <a:pt x="18" y="40"/>
                  <a:pt x="23" y="40"/>
                </a:cubicBezTo>
                <a:cubicBezTo>
                  <a:pt x="28" y="40"/>
                  <a:pt x="32" y="36"/>
                  <a:pt x="32" y="31"/>
                </a:cubicBezTo>
                <a:cubicBezTo>
                  <a:pt x="32" y="26"/>
                  <a:pt x="28" y="22"/>
                  <a:pt x="23" y="22"/>
                </a:cubicBezTo>
                <a:close/>
                <a:moveTo>
                  <a:pt x="68" y="15"/>
                </a:moveTo>
                <a:cubicBezTo>
                  <a:pt x="68" y="16"/>
                  <a:pt x="64" y="16"/>
                  <a:pt x="63" y="16"/>
                </a:cubicBezTo>
                <a:cubicBezTo>
                  <a:pt x="63" y="17"/>
                  <a:pt x="62" y="18"/>
                  <a:pt x="62" y="18"/>
                </a:cubicBezTo>
                <a:cubicBezTo>
                  <a:pt x="62" y="19"/>
                  <a:pt x="64" y="23"/>
                  <a:pt x="64" y="23"/>
                </a:cubicBezTo>
                <a:cubicBezTo>
                  <a:pt x="64" y="23"/>
                  <a:pt x="64" y="23"/>
                  <a:pt x="64" y="24"/>
                </a:cubicBezTo>
                <a:cubicBezTo>
                  <a:pt x="63" y="24"/>
                  <a:pt x="59" y="26"/>
                  <a:pt x="59" y="26"/>
                </a:cubicBezTo>
                <a:cubicBezTo>
                  <a:pt x="59" y="26"/>
                  <a:pt x="56" y="22"/>
                  <a:pt x="56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4" y="22"/>
                  <a:pt x="54" y="22"/>
                  <a:pt x="54" y="22"/>
                </a:cubicBezTo>
                <a:cubicBezTo>
                  <a:pt x="53" y="22"/>
                  <a:pt x="50" y="26"/>
                  <a:pt x="50" y="26"/>
                </a:cubicBezTo>
                <a:cubicBezTo>
                  <a:pt x="50" y="26"/>
                  <a:pt x="46" y="24"/>
                  <a:pt x="46" y="24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7" y="19"/>
                  <a:pt x="47" y="18"/>
                </a:cubicBezTo>
                <a:cubicBezTo>
                  <a:pt x="47" y="18"/>
                  <a:pt x="46" y="17"/>
                  <a:pt x="46" y="16"/>
                </a:cubicBezTo>
                <a:cubicBezTo>
                  <a:pt x="45" y="16"/>
                  <a:pt x="41" y="16"/>
                  <a:pt x="41" y="15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5" y="9"/>
                  <a:pt x="46" y="9"/>
                </a:cubicBezTo>
                <a:cubicBezTo>
                  <a:pt x="46" y="9"/>
                  <a:pt x="47" y="8"/>
                  <a:pt x="47" y="7"/>
                </a:cubicBezTo>
                <a:cubicBezTo>
                  <a:pt x="47" y="7"/>
                  <a:pt x="45" y="3"/>
                  <a:pt x="45" y="2"/>
                </a:cubicBezTo>
                <a:cubicBezTo>
                  <a:pt x="45" y="2"/>
                  <a:pt x="45" y="2"/>
                  <a:pt x="46" y="2"/>
                </a:cubicBezTo>
                <a:cubicBezTo>
                  <a:pt x="46" y="2"/>
                  <a:pt x="50" y="0"/>
                  <a:pt x="50" y="0"/>
                </a:cubicBezTo>
                <a:cubicBezTo>
                  <a:pt x="50" y="0"/>
                  <a:pt x="53" y="3"/>
                  <a:pt x="54" y="4"/>
                </a:cubicBezTo>
                <a:cubicBezTo>
                  <a:pt x="54" y="4"/>
                  <a:pt x="54" y="4"/>
                  <a:pt x="55" y="4"/>
                </a:cubicBezTo>
                <a:cubicBezTo>
                  <a:pt x="55" y="4"/>
                  <a:pt x="55" y="4"/>
                  <a:pt x="56" y="4"/>
                </a:cubicBezTo>
                <a:cubicBezTo>
                  <a:pt x="57" y="2"/>
                  <a:pt x="58" y="1"/>
                  <a:pt x="59" y="0"/>
                </a:cubicBezTo>
                <a:cubicBezTo>
                  <a:pt x="59" y="0"/>
                  <a:pt x="59" y="0"/>
                  <a:pt x="59" y="0"/>
                </a:cubicBezTo>
                <a:cubicBezTo>
                  <a:pt x="59" y="0"/>
                  <a:pt x="63" y="2"/>
                  <a:pt x="64" y="2"/>
                </a:cubicBezTo>
                <a:cubicBezTo>
                  <a:pt x="64" y="2"/>
                  <a:pt x="64" y="2"/>
                  <a:pt x="64" y="2"/>
                </a:cubicBezTo>
                <a:cubicBezTo>
                  <a:pt x="64" y="3"/>
                  <a:pt x="62" y="7"/>
                  <a:pt x="62" y="7"/>
                </a:cubicBezTo>
                <a:cubicBezTo>
                  <a:pt x="62" y="8"/>
                  <a:pt x="63" y="9"/>
                  <a:pt x="63" y="9"/>
                </a:cubicBezTo>
                <a:cubicBezTo>
                  <a:pt x="64" y="9"/>
                  <a:pt x="68" y="10"/>
                  <a:pt x="68" y="10"/>
                </a:cubicBezTo>
                <a:lnTo>
                  <a:pt x="68" y="15"/>
                </a:lnTo>
                <a:close/>
                <a:moveTo>
                  <a:pt x="68" y="52"/>
                </a:moveTo>
                <a:cubicBezTo>
                  <a:pt x="68" y="52"/>
                  <a:pt x="64" y="53"/>
                  <a:pt x="63" y="53"/>
                </a:cubicBezTo>
                <a:cubicBezTo>
                  <a:pt x="63" y="54"/>
                  <a:pt x="62" y="54"/>
                  <a:pt x="62" y="55"/>
                </a:cubicBezTo>
                <a:cubicBezTo>
                  <a:pt x="62" y="56"/>
                  <a:pt x="64" y="59"/>
                  <a:pt x="64" y="60"/>
                </a:cubicBezTo>
                <a:cubicBezTo>
                  <a:pt x="64" y="60"/>
                  <a:pt x="64" y="60"/>
                  <a:pt x="64" y="60"/>
                </a:cubicBezTo>
                <a:cubicBezTo>
                  <a:pt x="63" y="60"/>
                  <a:pt x="59" y="63"/>
                  <a:pt x="59" y="63"/>
                </a:cubicBezTo>
                <a:cubicBezTo>
                  <a:pt x="59" y="63"/>
                  <a:pt x="56" y="59"/>
                  <a:pt x="56" y="59"/>
                </a:cubicBezTo>
                <a:cubicBezTo>
                  <a:pt x="55" y="59"/>
                  <a:pt x="55" y="59"/>
                  <a:pt x="55" y="59"/>
                </a:cubicBezTo>
                <a:cubicBezTo>
                  <a:pt x="54" y="59"/>
                  <a:pt x="54" y="59"/>
                  <a:pt x="54" y="59"/>
                </a:cubicBezTo>
                <a:cubicBezTo>
                  <a:pt x="53" y="59"/>
                  <a:pt x="50" y="63"/>
                  <a:pt x="50" y="63"/>
                </a:cubicBezTo>
                <a:cubicBezTo>
                  <a:pt x="50" y="63"/>
                  <a:pt x="46" y="60"/>
                  <a:pt x="46" y="60"/>
                </a:cubicBezTo>
                <a:cubicBezTo>
                  <a:pt x="45" y="60"/>
                  <a:pt x="45" y="60"/>
                  <a:pt x="45" y="60"/>
                </a:cubicBezTo>
                <a:cubicBezTo>
                  <a:pt x="45" y="59"/>
                  <a:pt x="47" y="56"/>
                  <a:pt x="47" y="55"/>
                </a:cubicBezTo>
                <a:cubicBezTo>
                  <a:pt x="47" y="54"/>
                  <a:pt x="46" y="54"/>
                  <a:pt x="46" y="53"/>
                </a:cubicBezTo>
                <a:cubicBezTo>
                  <a:pt x="45" y="53"/>
                  <a:pt x="41" y="52"/>
                  <a:pt x="41" y="52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46"/>
                  <a:pt x="45" y="46"/>
                  <a:pt x="46" y="46"/>
                </a:cubicBezTo>
                <a:cubicBezTo>
                  <a:pt x="46" y="45"/>
                  <a:pt x="47" y="45"/>
                  <a:pt x="47" y="44"/>
                </a:cubicBezTo>
                <a:cubicBezTo>
                  <a:pt x="47" y="43"/>
                  <a:pt x="45" y="40"/>
                  <a:pt x="45" y="39"/>
                </a:cubicBezTo>
                <a:cubicBezTo>
                  <a:pt x="45" y="39"/>
                  <a:pt x="45" y="39"/>
                  <a:pt x="46" y="39"/>
                </a:cubicBezTo>
                <a:cubicBezTo>
                  <a:pt x="46" y="39"/>
                  <a:pt x="50" y="36"/>
                  <a:pt x="50" y="36"/>
                </a:cubicBezTo>
                <a:cubicBezTo>
                  <a:pt x="50" y="36"/>
                  <a:pt x="53" y="40"/>
                  <a:pt x="54" y="40"/>
                </a:cubicBezTo>
                <a:cubicBezTo>
                  <a:pt x="54" y="40"/>
                  <a:pt x="54" y="40"/>
                  <a:pt x="55" y="40"/>
                </a:cubicBezTo>
                <a:cubicBezTo>
                  <a:pt x="55" y="40"/>
                  <a:pt x="55" y="40"/>
                  <a:pt x="56" y="40"/>
                </a:cubicBezTo>
                <a:cubicBezTo>
                  <a:pt x="57" y="39"/>
                  <a:pt x="58" y="38"/>
                  <a:pt x="59" y="36"/>
                </a:cubicBezTo>
                <a:cubicBezTo>
                  <a:pt x="59" y="36"/>
                  <a:pt x="59" y="36"/>
                  <a:pt x="59" y="36"/>
                </a:cubicBezTo>
                <a:cubicBezTo>
                  <a:pt x="59" y="36"/>
                  <a:pt x="63" y="39"/>
                  <a:pt x="64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40"/>
                  <a:pt x="62" y="43"/>
                  <a:pt x="62" y="44"/>
                </a:cubicBezTo>
                <a:cubicBezTo>
                  <a:pt x="62" y="45"/>
                  <a:pt x="63" y="45"/>
                  <a:pt x="63" y="46"/>
                </a:cubicBezTo>
                <a:cubicBezTo>
                  <a:pt x="64" y="46"/>
                  <a:pt x="68" y="46"/>
                  <a:pt x="68" y="47"/>
                </a:cubicBezTo>
                <a:lnTo>
                  <a:pt x="68" y="52"/>
                </a:lnTo>
                <a:close/>
                <a:moveTo>
                  <a:pt x="55" y="8"/>
                </a:moveTo>
                <a:cubicBezTo>
                  <a:pt x="52" y="8"/>
                  <a:pt x="50" y="10"/>
                  <a:pt x="50" y="13"/>
                </a:cubicBezTo>
                <a:cubicBezTo>
                  <a:pt x="50" y="15"/>
                  <a:pt x="52" y="17"/>
                  <a:pt x="55" y="17"/>
                </a:cubicBezTo>
                <a:cubicBezTo>
                  <a:pt x="57" y="17"/>
                  <a:pt x="59" y="15"/>
                  <a:pt x="59" y="13"/>
                </a:cubicBezTo>
                <a:cubicBezTo>
                  <a:pt x="59" y="10"/>
                  <a:pt x="57" y="8"/>
                  <a:pt x="55" y="8"/>
                </a:cubicBezTo>
                <a:close/>
                <a:moveTo>
                  <a:pt x="55" y="45"/>
                </a:moveTo>
                <a:cubicBezTo>
                  <a:pt x="52" y="45"/>
                  <a:pt x="50" y="47"/>
                  <a:pt x="50" y="49"/>
                </a:cubicBezTo>
                <a:cubicBezTo>
                  <a:pt x="50" y="52"/>
                  <a:pt x="52" y="54"/>
                  <a:pt x="55" y="54"/>
                </a:cubicBezTo>
                <a:cubicBezTo>
                  <a:pt x="57" y="54"/>
                  <a:pt x="59" y="52"/>
                  <a:pt x="59" y="49"/>
                </a:cubicBezTo>
                <a:cubicBezTo>
                  <a:pt x="59" y="47"/>
                  <a:pt x="57" y="45"/>
                  <a:pt x="55" y="45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6422" tIns="48211" rIns="96422" bIns="48211" numCol="1" anchor="t" anchorCtr="0" compatLnSpc="1"/>
          <a:lstStyle/>
          <a:p>
            <a:pPr>
              <a:lnSpc>
                <a:spcPct val="120000"/>
              </a:lnSpc>
            </a:pPr>
            <a:endParaRPr lang="en-US" sz="30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4" name="Freeform 24"/>
          <p:cNvSpPr>
            <a:spLocks noEditPoints="1"/>
          </p:cNvSpPr>
          <p:nvPr>
            <p:custDataLst>
              <p:tags r:id="rId25"/>
            </p:custDataLst>
          </p:nvPr>
        </p:nvSpPr>
        <p:spPr bwMode="auto">
          <a:xfrm>
            <a:off x="7096084" y="4908116"/>
            <a:ext cx="325801" cy="353800"/>
          </a:xfrm>
          <a:custGeom>
            <a:avLst/>
            <a:gdLst/>
            <a:ahLst/>
            <a:cxnLst>
              <a:cxn ang="0">
                <a:pos x="55" y="55"/>
              </a:cxn>
              <a:cxn ang="0">
                <a:pos x="39" y="55"/>
              </a:cxn>
              <a:cxn ang="0">
                <a:pos x="30" y="64"/>
              </a:cxn>
              <a:cxn ang="0">
                <a:pos x="21" y="55"/>
              </a:cxn>
              <a:cxn ang="0">
                <a:pos x="5" y="55"/>
              </a:cxn>
              <a:cxn ang="0">
                <a:pos x="0" y="50"/>
              </a:cxn>
              <a:cxn ang="0">
                <a:pos x="11" y="20"/>
              </a:cxn>
              <a:cxn ang="0">
                <a:pos x="27" y="5"/>
              </a:cxn>
              <a:cxn ang="0">
                <a:pos x="26" y="3"/>
              </a:cxn>
              <a:cxn ang="0">
                <a:pos x="30" y="0"/>
              </a:cxn>
              <a:cxn ang="0">
                <a:pos x="33" y="3"/>
              </a:cxn>
              <a:cxn ang="0">
                <a:pos x="33" y="5"/>
              </a:cxn>
              <a:cxn ang="0">
                <a:pos x="48" y="20"/>
              </a:cxn>
              <a:cxn ang="0">
                <a:pos x="59" y="50"/>
              </a:cxn>
              <a:cxn ang="0">
                <a:pos x="55" y="55"/>
              </a:cxn>
              <a:cxn ang="0">
                <a:pos x="30" y="60"/>
              </a:cxn>
              <a:cxn ang="0">
                <a:pos x="25" y="55"/>
              </a:cxn>
              <a:cxn ang="0">
                <a:pos x="24" y="54"/>
              </a:cxn>
              <a:cxn ang="0">
                <a:pos x="23" y="55"/>
              </a:cxn>
              <a:cxn ang="0">
                <a:pos x="30" y="61"/>
              </a:cxn>
              <a:cxn ang="0">
                <a:pos x="30" y="60"/>
              </a:cxn>
              <a:cxn ang="0">
                <a:pos x="30" y="60"/>
              </a:cxn>
            </a:cxnLst>
            <a:rect l="0" t="0" r="r" b="b"/>
            <a:pathLst>
              <a:path w="59" h="64">
                <a:moveTo>
                  <a:pt x="55" y="55"/>
                </a:moveTo>
                <a:cubicBezTo>
                  <a:pt x="39" y="55"/>
                  <a:pt x="39" y="55"/>
                  <a:pt x="39" y="55"/>
                </a:cubicBezTo>
                <a:cubicBezTo>
                  <a:pt x="39" y="60"/>
                  <a:pt x="35" y="64"/>
                  <a:pt x="30" y="64"/>
                </a:cubicBezTo>
                <a:cubicBezTo>
                  <a:pt x="25" y="64"/>
                  <a:pt x="21" y="60"/>
                  <a:pt x="21" y="55"/>
                </a:cubicBezTo>
                <a:cubicBezTo>
                  <a:pt x="5" y="55"/>
                  <a:pt x="5" y="55"/>
                  <a:pt x="5" y="55"/>
                </a:cubicBezTo>
                <a:cubicBezTo>
                  <a:pt x="2" y="55"/>
                  <a:pt x="0" y="53"/>
                  <a:pt x="0" y="50"/>
                </a:cubicBezTo>
                <a:cubicBezTo>
                  <a:pt x="5" y="46"/>
                  <a:pt x="11" y="38"/>
                  <a:pt x="11" y="20"/>
                </a:cubicBezTo>
                <a:cubicBezTo>
                  <a:pt x="11" y="13"/>
                  <a:pt x="17" y="6"/>
                  <a:pt x="27" y="5"/>
                </a:cubicBezTo>
                <a:cubicBezTo>
                  <a:pt x="26" y="4"/>
                  <a:pt x="26" y="4"/>
                  <a:pt x="26" y="3"/>
                </a:cubicBezTo>
                <a:cubicBezTo>
                  <a:pt x="26" y="1"/>
                  <a:pt x="28" y="0"/>
                  <a:pt x="30" y="0"/>
                </a:cubicBezTo>
                <a:cubicBezTo>
                  <a:pt x="32" y="0"/>
                  <a:pt x="33" y="1"/>
                  <a:pt x="33" y="3"/>
                </a:cubicBezTo>
                <a:cubicBezTo>
                  <a:pt x="33" y="4"/>
                  <a:pt x="33" y="4"/>
                  <a:pt x="33" y="5"/>
                </a:cubicBezTo>
                <a:cubicBezTo>
                  <a:pt x="42" y="6"/>
                  <a:pt x="48" y="13"/>
                  <a:pt x="48" y="20"/>
                </a:cubicBezTo>
                <a:cubicBezTo>
                  <a:pt x="48" y="38"/>
                  <a:pt x="54" y="46"/>
                  <a:pt x="59" y="50"/>
                </a:cubicBezTo>
                <a:cubicBezTo>
                  <a:pt x="59" y="53"/>
                  <a:pt x="57" y="55"/>
                  <a:pt x="55" y="55"/>
                </a:cubicBezTo>
                <a:close/>
                <a:moveTo>
                  <a:pt x="30" y="60"/>
                </a:moveTo>
                <a:cubicBezTo>
                  <a:pt x="27" y="60"/>
                  <a:pt x="25" y="57"/>
                  <a:pt x="25" y="55"/>
                </a:cubicBezTo>
                <a:cubicBezTo>
                  <a:pt x="25" y="54"/>
                  <a:pt x="24" y="54"/>
                  <a:pt x="24" y="54"/>
                </a:cubicBezTo>
                <a:cubicBezTo>
                  <a:pt x="24" y="54"/>
                  <a:pt x="23" y="54"/>
                  <a:pt x="23" y="55"/>
                </a:cubicBezTo>
                <a:cubicBezTo>
                  <a:pt x="23" y="58"/>
                  <a:pt x="26" y="61"/>
                  <a:pt x="30" y="61"/>
                </a:cubicBezTo>
                <a:cubicBezTo>
                  <a:pt x="30" y="61"/>
                  <a:pt x="30" y="61"/>
                  <a:pt x="30" y="60"/>
                </a:cubicBezTo>
                <a:cubicBezTo>
                  <a:pt x="30" y="60"/>
                  <a:pt x="30" y="60"/>
                  <a:pt x="30" y="6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6422" tIns="48211" rIns="96422" bIns="48211" numCol="1" anchor="t" anchorCtr="0" compatLnSpc="1"/>
          <a:lstStyle/>
          <a:p>
            <a:pPr>
              <a:lnSpc>
                <a:spcPct val="120000"/>
              </a:lnSpc>
            </a:pPr>
            <a:endParaRPr lang="en-US" sz="30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6" name="Freeform 138"/>
          <p:cNvSpPr>
            <a:spLocks noEditPoints="1"/>
          </p:cNvSpPr>
          <p:nvPr>
            <p:custDataLst>
              <p:tags r:id="rId26"/>
            </p:custDataLst>
          </p:nvPr>
        </p:nvSpPr>
        <p:spPr bwMode="auto">
          <a:xfrm>
            <a:off x="7349191" y="3026255"/>
            <a:ext cx="374399" cy="290898"/>
          </a:xfrm>
          <a:custGeom>
            <a:avLst/>
            <a:gdLst/>
            <a:ahLst/>
            <a:cxnLst>
              <a:cxn ang="0">
                <a:pos x="50" y="40"/>
              </a:cxn>
              <a:cxn ang="0">
                <a:pos x="40" y="50"/>
              </a:cxn>
              <a:cxn ang="0">
                <a:pos x="10" y="50"/>
              </a:cxn>
              <a:cxn ang="0">
                <a:pos x="0" y="40"/>
              </a:cxn>
              <a:cxn ang="0">
                <a:pos x="0" y="10"/>
              </a:cxn>
              <a:cxn ang="0">
                <a:pos x="10" y="0"/>
              </a:cxn>
              <a:cxn ang="0">
                <a:pos x="40" y="0"/>
              </a:cxn>
              <a:cxn ang="0">
                <a:pos x="44" y="1"/>
              </a:cxn>
              <a:cxn ang="0">
                <a:pos x="45" y="2"/>
              </a:cxn>
              <a:cxn ang="0">
                <a:pos x="44" y="3"/>
              </a:cxn>
              <a:cxn ang="0">
                <a:pos x="42" y="4"/>
              </a:cxn>
              <a:cxn ang="0">
                <a:pos x="41" y="5"/>
              </a:cxn>
              <a:cxn ang="0">
                <a:pos x="40" y="4"/>
              </a:cxn>
              <a:cxn ang="0">
                <a:pos x="10" y="4"/>
              </a:cxn>
              <a:cxn ang="0">
                <a:pos x="4" y="10"/>
              </a:cxn>
              <a:cxn ang="0">
                <a:pos x="4" y="40"/>
              </a:cxn>
              <a:cxn ang="0">
                <a:pos x="10" y="46"/>
              </a:cxn>
              <a:cxn ang="0">
                <a:pos x="40" y="46"/>
              </a:cxn>
              <a:cxn ang="0">
                <a:pos x="45" y="40"/>
              </a:cxn>
              <a:cxn ang="0">
                <a:pos x="45" y="35"/>
              </a:cxn>
              <a:cxn ang="0">
                <a:pos x="46" y="35"/>
              </a:cxn>
              <a:cxn ang="0">
                <a:pos x="48" y="32"/>
              </a:cxn>
              <a:cxn ang="0">
                <a:pos x="49" y="32"/>
              </a:cxn>
              <a:cxn ang="0">
                <a:pos x="50" y="33"/>
              </a:cxn>
              <a:cxn ang="0">
                <a:pos x="50" y="40"/>
              </a:cxn>
              <a:cxn ang="0">
                <a:pos x="57" y="17"/>
              </a:cxn>
              <a:cxn ang="0">
                <a:pos x="33" y="41"/>
              </a:cxn>
              <a:cxn ang="0">
                <a:pos x="23" y="41"/>
              </a:cxn>
              <a:cxn ang="0">
                <a:pos x="23" y="31"/>
              </a:cxn>
              <a:cxn ang="0">
                <a:pos x="47" y="7"/>
              </a:cxn>
              <a:cxn ang="0">
                <a:pos x="57" y="17"/>
              </a:cxn>
              <a:cxn ang="0">
                <a:pos x="36" y="33"/>
              </a:cxn>
              <a:cxn ang="0">
                <a:pos x="30" y="28"/>
              </a:cxn>
              <a:cxn ang="0">
                <a:pos x="26" y="32"/>
              </a:cxn>
              <a:cxn ang="0">
                <a:pos x="26" y="34"/>
              </a:cxn>
              <a:cxn ang="0">
                <a:pos x="29" y="34"/>
              </a:cxn>
              <a:cxn ang="0">
                <a:pos x="29" y="38"/>
              </a:cxn>
              <a:cxn ang="0">
                <a:pos x="31" y="38"/>
              </a:cxn>
              <a:cxn ang="0">
                <a:pos x="36" y="33"/>
              </a:cxn>
              <a:cxn ang="0">
                <a:pos x="46" y="12"/>
              </a:cxn>
              <a:cxn ang="0">
                <a:pos x="34" y="24"/>
              </a:cxn>
              <a:cxn ang="0">
                <a:pos x="33" y="26"/>
              </a:cxn>
              <a:cxn ang="0">
                <a:pos x="35" y="26"/>
              </a:cxn>
              <a:cxn ang="0">
                <a:pos x="47" y="13"/>
              </a:cxn>
              <a:cxn ang="0">
                <a:pos x="47" y="12"/>
              </a:cxn>
              <a:cxn ang="0">
                <a:pos x="46" y="12"/>
              </a:cxn>
              <a:cxn ang="0">
                <a:pos x="59" y="15"/>
              </a:cxn>
              <a:cxn ang="0">
                <a:pos x="49" y="4"/>
              </a:cxn>
              <a:cxn ang="0">
                <a:pos x="52" y="1"/>
              </a:cxn>
              <a:cxn ang="0">
                <a:pos x="57" y="1"/>
              </a:cxn>
              <a:cxn ang="0">
                <a:pos x="62" y="7"/>
              </a:cxn>
              <a:cxn ang="0">
                <a:pos x="62" y="11"/>
              </a:cxn>
              <a:cxn ang="0">
                <a:pos x="59" y="15"/>
              </a:cxn>
            </a:cxnLst>
            <a:rect l="0" t="0" r="r" b="b"/>
            <a:pathLst>
              <a:path w="64" h="50">
                <a:moveTo>
                  <a:pt x="50" y="40"/>
                </a:moveTo>
                <a:cubicBezTo>
                  <a:pt x="50" y="46"/>
                  <a:pt x="45" y="50"/>
                  <a:pt x="40" y="50"/>
                </a:cubicBezTo>
                <a:cubicBezTo>
                  <a:pt x="10" y="50"/>
                  <a:pt x="10" y="50"/>
                  <a:pt x="10" y="50"/>
                </a:cubicBezTo>
                <a:cubicBezTo>
                  <a:pt x="4" y="50"/>
                  <a:pt x="0" y="46"/>
                  <a:pt x="0" y="40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0" y="0"/>
                  <a:pt x="40" y="0"/>
                  <a:pt x="40" y="0"/>
                </a:cubicBezTo>
                <a:cubicBezTo>
                  <a:pt x="41" y="0"/>
                  <a:pt x="43" y="0"/>
                  <a:pt x="44" y="1"/>
                </a:cubicBezTo>
                <a:cubicBezTo>
                  <a:pt x="44" y="1"/>
                  <a:pt x="44" y="1"/>
                  <a:pt x="45" y="2"/>
                </a:cubicBezTo>
                <a:cubicBezTo>
                  <a:pt x="45" y="2"/>
                  <a:pt x="45" y="2"/>
                  <a:pt x="44" y="3"/>
                </a:cubicBezTo>
                <a:cubicBezTo>
                  <a:pt x="42" y="4"/>
                  <a:pt x="42" y="4"/>
                  <a:pt x="42" y="4"/>
                </a:cubicBezTo>
                <a:cubicBezTo>
                  <a:pt x="42" y="5"/>
                  <a:pt x="42" y="5"/>
                  <a:pt x="41" y="5"/>
                </a:cubicBezTo>
                <a:cubicBezTo>
                  <a:pt x="41" y="5"/>
                  <a:pt x="40" y="4"/>
                  <a:pt x="40" y="4"/>
                </a:cubicBezTo>
                <a:cubicBezTo>
                  <a:pt x="10" y="4"/>
                  <a:pt x="10" y="4"/>
                  <a:pt x="10" y="4"/>
                </a:cubicBezTo>
                <a:cubicBezTo>
                  <a:pt x="7" y="4"/>
                  <a:pt x="4" y="7"/>
                  <a:pt x="4" y="10"/>
                </a:cubicBezTo>
                <a:cubicBezTo>
                  <a:pt x="4" y="40"/>
                  <a:pt x="4" y="40"/>
                  <a:pt x="4" y="40"/>
                </a:cubicBezTo>
                <a:cubicBezTo>
                  <a:pt x="4" y="43"/>
                  <a:pt x="7" y="46"/>
                  <a:pt x="10" y="46"/>
                </a:cubicBezTo>
                <a:cubicBezTo>
                  <a:pt x="40" y="46"/>
                  <a:pt x="40" y="46"/>
                  <a:pt x="40" y="46"/>
                </a:cubicBezTo>
                <a:cubicBezTo>
                  <a:pt x="43" y="46"/>
                  <a:pt x="45" y="43"/>
                  <a:pt x="45" y="40"/>
                </a:cubicBezTo>
                <a:cubicBezTo>
                  <a:pt x="45" y="35"/>
                  <a:pt x="45" y="35"/>
                  <a:pt x="45" y="35"/>
                </a:cubicBezTo>
                <a:cubicBezTo>
                  <a:pt x="45" y="35"/>
                  <a:pt x="46" y="35"/>
                  <a:pt x="46" y="35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9" y="32"/>
                  <a:pt x="49" y="32"/>
                </a:cubicBezTo>
                <a:cubicBezTo>
                  <a:pt x="50" y="32"/>
                  <a:pt x="50" y="33"/>
                  <a:pt x="50" y="33"/>
                </a:cubicBezTo>
                <a:lnTo>
                  <a:pt x="50" y="40"/>
                </a:lnTo>
                <a:close/>
                <a:moveTo>
                  <a:pt x="57" y="17"/>
                </a:moveTo>
                <a:cubicBezTo>
                  <a:pt x="33" y="41"/>
                  <a:pt x="33" y="41"/>
                  <a:pt x="33" y="41"/>
                </a:cubicBezTo>
                <a:cubicBezTo>
                  <a:pt x="23" y="41"/>
                  <a:pt x="23" y="41"/>
                  <a:pt x="23" y="41"/>
                </a:cubicBezTo>
                <a:cubicBezTo>
                  <a:pt x="23" y="31"/>
                  <a:pt x="23" y="31"/>
                  <a:pt x="23" y="31"/>
                </a:cubicBezTo>
                <a:cubicBezTo>
                  <a:pt x="47" y="7"/>
                  <a:pt x="47" y="7"/>
                  <a:pt x="47" y="7"/>
                </a:cubicBezTo>
                <a:lnTo>
                  <a:pt x="57" y="17"/>
                </a:lnTo>
                <a:close/>
                <a:moveTo>
                  <a:pt x="36" y="33"/>
                </a:moveTo>
                <a:cubicBezTo>
                  <a:pt x="30" y="28"/>
                  <a:pt x="30" y="28"/>
                  <a:pt x="30" y="28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4"/>
                  <a:pt x="26" y="34"/>
                  <a:pt x="26" y="34"/>
                </a:cubicBezTo>
                <a:cubicBezTo>
                  <a:pt x="29" y="34"/>
                  <a:pt x="29" y="34"/>
                  <a:pt x="29" y="34"/>
                </a:cubicBezTo>
                <a:cubicBezTo>
                  <a:pt x="29" y="38"/>
                  <a:pt x="29" y="38"/>
                  <a:pt x="29" y="38"/>
                </a:cubicBezTo>
                <a:cubicBezTo>
                  <a:pt x="31" y="38"/>
                  <a:pt x="31" y="38"/>
                  <a:pt x="31" y="38"/>
                </a:cubicBezTo>
                <a:lnTo>
                  <a:pt x="36" y="33"/>
                </a:lnTo>
                <a:close/>
                <a:moveTo>
                  <a:pt x="46" y="12"/>
                </a:moveTo>
                <a:cubicBezTo>
                  <a:pt x="34" y="24"/>
                  <a:pt x="34" y="24"/>
                  <a:pt x="34" y="24"/>
                </a:cubicBezTo>
                <a:cubicBezTo>
                  <a:pt x="33" y="25"/>
                  <a:pt x="33" y="25"/>
                  <a:pt x="33" y="26"/>
                </a:cubicBezTo>
                <a:cubicBezTo>
                  <a:pt x="34" y="26"/>
                  <a:pt x="34" y="26"/>
                  <a:pt x="35" y="26"/>
                </a:cubicBezTo>
                <a:cubicBezTo>
                  <a:pt x="47" y="13"/>
                  <a:pt x="47" y="13"/>
                  <a:pt x="47" y="13"/>
                </a:cubicBezTo>
                <a:cubicBezTo>
                  <a:pt x="47" y="13"/>
                  <a:pt x="47" y="12"/>
                  <a:pt x="47" y="12"/>
                </a:cubicBezTo>
                <a:cubicBezTo>
                  <a:pt x="47" y="12"/>
                  <a:pt x="46" y="12"/>
                  <a:pt x="46" y="12"/>
                </a:cubicBezTo>
                <a:close/>
                <a:moveTo>
                  <a:pt x="59" y="15"/>
                </a:moveTo>
                <a:cubicBezTo>
                  <a:pt x="49" y="4"/>
                  <a:pt x="49" y="4"/>
                  <a:pt x="49" y="4"/>
                </a:cubicBezTo>
                <a:cubicBezTo>
                  <a:pt x="52" y="1"/>
                  <a:pt x="52" y="1"/>
                  <a:pt x="52" y="1"/>
                </a:cubicBezTo>
                <a:cubicBezTo>
                  <a:pt x="53" y="0"/>
                  <a:pt x="56" y="0"/>
                  <a:pt x="57" y="1"/>
                </a:cubicBezTo>
                <a:cubicBezTo>
                  <a:pt x="62" y="7"/>
                  <a:pt x="62" y="7"/>
                  <a:pt x="62" y="7"/>
                </a:cubicBezTo>
                <a:cubicBezTo>
                  <a:pt x="64" y="8"/>
                  <a:pt x="64" y="10"/>
                  <a:pt x="62" y="11"/>
                </a:cubicBezTo>
                <a:lnTo>
                  <a:pt x="59" y="15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6422" tIns="48211" rIns="96422" bIns="48211" numCol="1" anchor="t" anchorCtr="0" compatLnSpc="1"/>
          <a:lstStyle/>
          <a:p>
            <a:pPr>
              <a:lnSpc>
                <a:spcPct val="120000"/>
              </a:lnSpc>
            </a:pPr>
            <a:endParaRPr lang="en-US" sz="30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9" name="Freeform 248"/>
          <p:cNvSpPr>
            <a:spLocks noEditPoints="1"/>
          </p:cNvSpPr>
          <p:nvPr>
            <p:custDataLst>
              <p:tags r:id="rId27"/>
            </p:custDataLst>
          </p:nvPr>
        </p:nvSpPr>
        <p:spPr bwMode="auto">
          <a:xfrm>
            <a:off x="5162001" y="4623111"/>
            <a:ext cx="346139" cy="282237"/>
          </a:xfrm>
          <a:custGeom>
            <a:avLst/>
            <a:gdLst/>
            <a:ahLst/>
            <a:cxnLst>
              <a:cxn ang="0">
                <a:pos x="24" y="49"/>
              </a:cxn>
              <a:cxn ang="0">
                <a:pos x="11" y="49"/>
              </a:cxn>
              <a:cxn ang="0">
                <a:pos x="0" y="38"/>
              </a:cxn>
              <a:cxn ang="0">
                <a:pos x="0" y="11"/>
              </a:cxn>
              <a:cxn ang="0">
                <a:pos x="11" y="0"/>
              </a:cxn>
              <a:cxn ang="0">
                <a:pos x="24" y="0"/>
              </a:cxn>
              <a:cxn ang="0">
                <a:pos x="25" y="2"/>
              </a:cxn>
              <a:cxn ang="0">
                <a:pos x="24" y="5"/>
              </a:cxn>
              <a:cxn ang="0">
                <a:pos x="11" y="5"/>
              </a:cxn>
              <a:cxn ang="0">
                <a:pos x="5" y="11"/>
              </a:cxn>
              <a:cxn ang="0">
                <a:pos x="5" y="38"/>
              </a:cxn>
              <a:cxn ang="0">
                <a:pos x="11" y="44"/>
              </a:cxn>
              <a:cxn ang="0">
                <a:pos x="22" y="44"/>
              </a:cxn>
              <a:cxn ang="0">
                <a:pos x="25" y="45"/>
              </a:cxn>
              <a:cxn ang="0">
                <a:pos x="24" y="49"/>
              </a:cxn>
              <a:cxn ang="0">
                <a:pos x="59" y="26"/>
              </a:cxn>
              <a:cxn ang="0">
                <a:pos x="39" y="47"/>
              </a:cxn>
              <a:cxn ang="0">
                <a:pos x="37" y="48"/>
              </a:cxn>
              <a:cxn ang="0">
                <a:pos x="34" y="45"/>
              </a:cxn>
              <a:cxn ang="0">
                <a:pos x="34" y="34"/>
              </a:cxn>
              <a:cxn ang="0">
                <a:pos x="17" y="34"/>
              </a:cxn>
              <a:cxn ang="0">
                <a:pos x="15" y="32"/>
              </a:cxn>
              <a:cxn ang="0">
                <a:pos x="15" y="17"/>
              </a:cxn>
              <a:cxn ang="0">
                <a:pos x="17" y="15"/>
              </a:cxn>
              <a:cxn ang="0">
                <a:pos x="34" y="15"/>
              </a:cxn>
              <a:cxn ang="0">
                <a:pos x="34" y="4"/>
              </a:cxn>
              <a:cxn ang="0">
                <a:pos x="37" y="2"/>
              </a:cxn>
              <a:cxn ang="0">
                <a:pos x="39" y="2"/>
              </a:cxn>
              <a:cxn ang="0">
                <a:pos x="59" y="23"/>
              </a:cxn>
              <a:cxn ang="0">
                <a:pos x="60" y="25"/>
              </a:cxn>
              <a:cxn ang="0">
                <a:pos x="59" y="26"/>
              </a:cxn>
            </a:cxnLst>
            <a:rect l="0" t="0" r="r" b="b"/>
            <a:pathLst>
              <a:path w="60" h="49">
                <a:moveTo>
                  <a:pt x="24" y="49"/>
                </a:moveTo>
                <a:cubicBezTo>
                  <a:pt x="11" y="49"/>
                  <a:pt x="11" y="49"/>
                  <a:pt x="11" y="49"/>
                </a:cubicBezTo>
                <a:cubicBezTo>
                  <a:pt x="5" y="49"/>
                  <a:pt x="0" y="44"/>
                  <a:pt x="0" y="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24" y="0"/>
                  <a:pt x="25" y="1"/>
                  <a:pt x="25" y="2"/>
                </a:cubicBezTo>
                <a:cubicBezTo>
                  <a:pt x="25" y="3"/>
                  <a:pt x="25" y="5"/>
                  <a:pt x="24" y="5"/>
                </a:cubicBezTo>
                <a:cubicBezTo>
                  <a:pt x="11" y="5"/>
                  <a:pt x="11" y="5"/>
                  <a:pt x="11" y="5"/>
                </a:cubicBezTo>
                <a:cubicBezTo>
                  <a:pt x="8" y="5"/>
                  <a:pt x="5" y="8"/>
                  <a:pt x="5" y="11"/>
                </a:cubicBezTo>
                <a:cubicBezTo>
                  <a:pt x="5" y="38"/>
                  <a:pt x="5" y="38"/>
                  <a:pt x="5" y="38"/>
                </a:cubicBezTo>
                <a:cubicBezTo>
                  <a:pt x="5" y="41"/>
                  <a:pt x="8" y="44"/>
                  <a:pt x="11" y="44"/>
                </a:cubicBezTo>
                <a:cubicBezTo>
                  <a:pt x="22" y="44"/>
                  <a:pt x="22" y="44"/>
                  <a:pt x="22" y="44"/>
                </a:cubicBezTo>
                <a:cubicBezTo>
                  <a:pt x="23" y="44"/>
                  <a:pt x="25" y="44"/>
                  <a:pt x="25" y="45"/>
                </a:cubicBezTo>
                <a:cubicBezTo>
                  <a:pt x="25" y="46"/>
                  <a:pt x="25" y="49"/>
                  <a:pt x="24" y="49"/>
                </a:cubicBezTo>
                <a:close/>
                <a:moveTo>
                  <a:pt x="59" y="26"/>
                </a:moveTo>
                <a:cubicBezTo>
                  <a:pt x="39" y="47"/>
                  <a:pt x="39" y="47"/>
                  <a:pt x="39" y="47"/>
                </a:cubicBezTo>
                <a:cubicBezTo>
                  <a:pt x="38" y="48"/>
                  <a:pt x="38" y="48"/>
                  <a:pt x="37" y="48"/>
                </a:cubicBezTo>
                <a:cubicBezTo>
                  <a:pt x="36" y="48"/>
                  <a:pt x="34" y="47"/>
                  <a:pt x="34" y="45"/>
                </a:cubicBezTo>
                <a:cubicBezTo>
                  <a:pt x="34" y="34"/>
                  <a:pt x="34" y="34"/>
                  <a:pt x="34" y="34"/>
                </a:cubicBezTo>
                <a:cubicBezTo>
                  <a:pt x="17" y="34"/>
                  <a:pt x="17" y="34"/>
                  <a:pt x="17" y="34"/>
                </a:cubicBezTo>
                <a:cubicBezTo>
                  <a:pt x="16" y="34"/>
                  <a:pt x="15" y="33"/>
                  <a:pt x="15" y="32"/>
                </a:cubicBezTo>
                <a:cubicBezTo>
                  <a:pt x="15" y="17"/>
                  <a:pt x="15" y="17"/>
                  <a:pt x="15" y="17"/>
                </a:cubicBezTo>
                <a:cubicBezTo>
                  <a:pt x="15" y="16"/>
                  <a:pt x="16" y="15"/>
                  <a:pt x="17" y="15"/>
                </a:cubicBezTo>
                <a:cubicBezTo>
                  <a:pt x="34" y="15"/>
                  <a:pt x="34" y="15"/>
                  <a:pt x="34" y="15"/>
                </a:cubicBezTo>
                <a:cubicBezTo>
                  <a:pt x="34" y="4"/>
                  <a:pt x="34" y="4"/>
                  <a:pt x="34" y="4"/>
                </a:cubicBezTo>
                <a:cubicBezTo>
                  <a:pt x="34" y="3"/>
                  <a:pt x="36" y="2"/>
                  <a:pt x="37" y="2"/>
                </a:cubicBezTo>
                <a:cubicBezTo>
                  <a:pt x="38" y="2"/>
                  <a:pt x="38" y="2"/>
                  <a:pt x="39" y="2"/>
                </a:cubicBezTo>
                <a:cubicBezTo>
                  <a:pt x="59" y="23"/>
                  <a:pt x="59" y="23"/>
                  <a:pt x="59" y="23"/>
                </a:cubicBezTo>
                <a:cubicBezTo>
                  <a:pt x="60" y="23"/>
                  <a:pt x="60" y="24"/>
                  <a:pt x="60" y="25"/>
                </a:cubicBezTo>
                <a:cubicBezTo>
                  <a:pt x="60" y="25"/>
                  <a:pt x="60" y="26"/>
                  <a:pt x="59" y="26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6422" tIns="48211" rIns="96422" bIns="48211" numCol="1" anchor="t" anchorCtr="0" compatLnSpc="1"/>
          <a:lstStyle/>
          <a:p>
            <a:pPr>
              <a:lnSpc>
                <a:spcPct val="120000"/>
              </a:lnSpc>
            </a:pPr>
            <a:endParaRPr lang="en-US" sz="30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2" name="Freeform 9"/>
          <p:cNvSpPr/>
          <p:nvPr>
            <p:custDataLst>
              <p:tags r:id="rId28"/>
            </p:custDataLst>
          </p:nvPr>
        </p:nvSpPr>
        <p:spPr bwMode="auto">
          <a:xfrm>
            <a:off x="4460745" y="3352047"/>
            <a:ext cx="1240440" cy="759999"/>
          </a:xfrm>
          <a:custGeom>
            <a:avLst/>
            <a:gdLst/>
            <a:ahLst/>
            <a:cxnLst>
              <a:cxn ang="0">
                <a:pos x="250" y="192"/>
              </a:cxn>
              <a:cxn ang="0">
                <a:pos x="62" y="192"/>
              </a:cxn>
              <a:cxn ang="0">
                <a:pos x="61" y="160"/>
              </a:cxn>
              <a:cxn ang="0">
                <a:pos x="61" y="158"/>
              </a:cxn>
              <a:cxn ang="0">
                <a:pos x="0" y="158"/>
              </a:cxn>
              <a:cxn ang="0">
                <a:pos x="157" y="0"/>
              </a:cxn>
              <a:cxn ang="0">
                <a:pos x="313" y="158"/>
              </a:cxn>
              <a:cxn ang="0">
                <a:pos x="248" y="158"/>
              </a:cxn>
              <a:cxn ang="0">
                <a:pos x="248" y="160"/>
              </a:cxn>
              <a:cxn ang="0">
                <a:pos x="250" y="192"/>
              </a:cxn>
            </a:cxnLst>
            <a:rect l="0" t="0" r="r" b="b"/>
            <a:pathLst>
              <a:path w="313" h="192">
                <a:moveTo>
                  <a:pt x="250" y="192"/>
                </a:moveTo>
                <a:cubicBezTo>
                  <a:pt x="62" y="192"/>
                  <a:pt x="62" y="192"/>
                  <a:pt x="62" y="192"/>
                </a:cubicBezTo>
                <a:cubicBezTo>
                  <a:pt x="61" y="182"/>
                  <a:pt x="61" y="171"/>
                  <a:pt x="61" y="160"/>
                </a:cubicBezTo>
                <a:cubicBezTo>
                  <a:pt x="61" y="159"/>
                  <a:pt x="61" y="158"/>
                  <a:pt x="61" y="158"/>
                </a:cubicBezTo>
                <a:cubicBezTo>
                  <a:pt x="0" y="158"/>
                  <a:pt x="0" y="158"/>
                  <a:pt x="0" y="158"/>
                </a:cubicBezTo>
                <a:cubicBezTo>
                  <a:pt x="157" y="0"/>
                  <a:pt x="157" y="0"/>
                  <a:pt x="157" y="0"/>
                </a:cubicBezTo>
                <a:cubicBezTo>
                  <a:pt x="313" y="158"/>
                  <a:pt x="313" y="158"/>
                  <a:pt x="313" y="158"/>
                </a:cubicBezTo>
                <a:cubicBezTo>
                  <a:pt x="248" y="158"/>
                  <a:pt x="248" y="158"/>
                  <a:pt x="248" y="158"/>
                </a:cubicBezTo>
                <a:cubicBezTo>
                  <a:pt x="248" y="158"/>
                  <a:pt x="248" y="159"/>
                  <a:pt x="248" y="160"/>
                </a:cubicBezTo>
                <a:cubicBezTo>
                  <a:pt x="248" y="171"/>
                  <a:pt x="249" y="182"/>
                  <a:pt x="250" y="192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96422" tIns="48211" rIns="96422" bIns="48211" numCol="1" anchor="t" anchorCtr="0" compatLnSpc="1"/>
          <a:lstStyle/>
          <a:p>
            <a:pPr>
              <a:lnSpc>
                <a:spcPct val="120000"/>
              </a:lnSpc>
            </a:pPr>
            <a:endParaRPr lang="en-US" sz="30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 Placeholder 3"/>
          <p:cNvSpPr txBox="1"/>
          <p:nvPr>
            <p:custDataLst>
              <p:tags r:id="rId29"/>
            </p:custDataLst>
          </p:nvPr>
        </p:nvSpPr>
        <p:spPr>
          <a:xfrm>
            <a:off x="4990395" y="3756712"/>
            <a:ext cx="214802" cy="251544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64565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15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en-US" sz="15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任意多边形 39"/>
          <p:cNvSpPr/>
          <p:nvPr>
            <p:custDataLst>
              <p:tags r:id="rId30"/>
            </p:custDataLst>
          </p:nvPr>
        </p:nvSpPr>
        <p:spPr>
          <a:xfrm>
            <a:off x="733423" y="646282"/>
            <a:ext cx="12125327" cy="31282"/>
          </a:xfrm>
          <a:custGeom>
            <a:avLst/>
            <a:gdLst>
              <a:gd name="connsiteX0" fmla="*/ 0 w 12125327"/>
              <a:gd name="connsiteY0" fmla="*/ 0 h 31282"/>
              <a:gd name="connsiteX1" fmla="*/ 12125327 w 12125327"/>
              <a:gd name="connsiteY1" fmla="*/ 0 h 31282"/>
              <a:gd name="connsiteX2" fmla="*/ 12125327 w 12125327"/>
              <a:gd name="connsiteY2" fmla="*/ 31282 h 31282"/>
              <a:gd name="connsiteX3" fmla="*/ 17139 w 12125327"/>
              <a:gd name="connsiteY3" fmla="*/ 31282 h 31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25327" h="31282">
                <a:moveTo>
                  <a:pt x="0" y="0"/>
                </a:moveTo>
                <a:lnTo>
                  <a:pt x="12125327" y="0"/>
                </a:lnTo>
                <a:lnTo>
                  <a:pt x="12125327" y="31282"/>
                </a:lnTo>
                <a:lnTo>
                  <a:pt x="17139" y="3128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任意多边形 42"/>
          <p:cNvSpPr/>
          <p:nvPr>
            <p:custDataLst>
              <p:tags r:id="rId31"/>
            </p:custDataLst>
          </p:nvPr>
        </p:nvSpPr>
        <p:spPr>
          <a:xfrm>
            <a:off x="1" y="140732"/>
            <a:ext cx="577217" cy="536832"/>
          </a:xfrm>
          <a:custGeom>
            <a:avLst/>
            <a:gdLst>
              <a:gd name="connsiteX0" fmla="*/ 284734 w 577217"/>
              <a:gd name="connsiteY0" fmla="*/ 0 h 536832"/>
              <a:gd name="connsiteX1" fmla="*/ 577217 w 577217"/>
              <a:gd name="connsiteY1" fmla="*/ 536832 h 536832"/>
              <a:gd name="connsiteX2" fmla="*/ 0 w 577217"/>
              <a:gd name="connsiteY2" fmla="*/ 536832 h 536832"/>
              <a:gd name="connsiteX3" fmla="*/ 0 w 577217"/>
              <a:gd name="connsiteY3" fmla="*/ 184 h 536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7217" h="536832">
                <a:moveTo>
                  <a:pt x="284734" y="0"/>
                </a:moveTo>
                <a:lnTo>
                  <a:pt x="577217" y="536832"/>
                </a:lnTo>
                <a:lnTo>
                  <a:pt x="0" y="536832"/>
                </a:lnTo>
                <a:lnTo>
                  <a:pt x="0" y="18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000" dirty="0">
              <a:solidFill>
                <a:srgbClr val="7EC23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Content Placeholder 2"/>
          <p:cNvSpPr txBox="1"/>
          <p:nvPr/>
        </p:nvSpPr>
        <p:spPr>
          <a:xfrm>
            <a:off x="608965" y="188595"/>
            <a:ext cx="5001895" cy="44259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zh-CN" altLang="en-US" sz="2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GLD800/5.5/S带式给煤机技术参数</a:t>
            </a:r>
            <a:endParaRPr lang="en-US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pageCurlDoubl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7" dur="1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1" dur="1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" dur="1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1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60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5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0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50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80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0"/>
                            </p:stCondLst>
                            <p:childTnLst>
                              <p:par>
                                <p:cTn id="8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8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9" grpId="0" animBg="1"/>
      <p:bldP spid="1030" grpId="0" animBg="1"/>
      <p:bldP spid="1031" grpId="0" animBg="1"/>
      <p:bldP spid="1032" grpId="0" animBg="1"/>
      <p:bldP spid="23" grpId="0"/>
      <p:bldP spid="24" grpId="0"/>
      <p:bldP spid="27" grpId="0"/>
      <p:bldP spid="61" grpId="0" animBg="1"/>
      <p:bldP spid="64" grpId="0" animBg="1"/>
      <p:bldP spid="66" grpId="0" animBg="1"/>
      <p:bldP spid="69" grpId="0" animBg="1"/>
      <p:bldP spid="72" grpId="0" animBg="1"/>
      <p:bldP spid="2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34"/>
          <p:cNvGrpSpPr/>
          <p:nvPr/>
        </p:nvGrpSpPr>
        <p:grpSpPr>
          <a:xfrm>
            <a:off x="5315128" y="2248173"/>
            <a:ext cx="2228493" cy="2735839"/>
            <a:chOff x="4815811" y="1544854"/>
            <a:chExt cx="2306611" cy="2831742"/>
          </a:xfrm>
        </p:grpSpPr>
        <p:cxnSp>
          <p:nvCxnSpPr>
            <p:cNvPr id="120" name="Straight Connector 119"/>
            <p:cNvCxnSpPr/>
            <p:nvPr/>
          </p:nvCxnSpPr>
          <p:spPr>
            <a:xfrm flipV="1">
              <a:off x="6567142" y="2875576"/>
              <a:ext cx="555280" cy="26604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>
              <a:off x="4973177" y="3240628"/>
              <a:ext cx="349354" cy="736768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/>
            <p:cNvCxnSpPr/>
            <p:nvPr/>
          </p:nvCxnSpPr>
          <p:spPr>
            <a:xfrm>
              <a:off x="5490256" y="2946817"/>
              <a:ext cx="61411" cy="535859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/>
            <p:cNvCxnSpPr/>
            <p:nvPr/>
          </p:nvCxnSpPr>
          <p:spPr>
            <a:xfrm flipH="1">
              <a:off x="6845536" y="2890351"/>
              <a:ext cx="261556" cy="535859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/>
            <p:cNvCxnSpPr/>
            <p:nvPr/>
          </p:nvCxnSpPr>
          <p:spPr>
            <a:xfrm flipH="1">
              <a:off x="6636373" y="3394234"/>
              <a:ext cx="225677" cy="458004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/>
            <p:cNvCxnSpPr/>
            <p:nvPr/>
          </p:nvCxnSpPr>
          <p:spPr>
            <a:xfrm flipH="1">
              <a:off x="6346222" y="3146516"/>
              <a:ext cx="225675" cy="508695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/>
            <p:cNvCxnSpPr/>
            <p:nvPr/>
          </p:nvCxnSpPr>
          <p:spPr>
            <a:xfrm flipH="1">
              <a:off x="6578790" y="3844363"/>
              <a:ext cx="57583" cy="458004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/>
            <p:cNvCxnSpPr/>
            <p:nvPr/>
          </p:nvCxnSpPr>
          <p:spPr>
            <a:xfrm>
              <a:off x="5322532" y="3969216"/>
              <a:ext cx="113793" cy="40738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/>
            <p:cNvCxnSpPr/>
            <p:nvPr/>
          </p:nvCxnSpPr>
          <p:spPr>
            <a:xfrm>
              <a:off x="7056315" y="2229057"/>
              <a:ext cx="41725" cy="661295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/>
            <p:cNvCxnSpPr/>
            <p:nvPr/>
          </p:nvCxnSpPr>
          <p:spPr>
            <a:xfrm>
              <a:off x="6687343" y="1812146"/>
              <a:ext cx="389834" cy="41691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/>
            <p:cNvCxnSpPr/>
            <p:nvPr/>
          </p:nvCxnSpPr>
          <p:spPr>
            <a:xfrm>
              <a:off x="6074263" y="1545097"/>
              <a:ext cx="613080" cy="267049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/>
            <p:cNvCxnSpPr/>
            <p:nvPr/>
          </p:nvCxnSpPr>
          <p:spPr>
            <a:xfrm flipV="1">
              <a:off x="5424178" y="1545097"/>
              <a:ext cx="650086" cy="147183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/>
            <p:cNvCxnSpPr/>
            <p:nvPr/>
          </p:nvCxnSpPr>
          <p:spPr>
            <a:xfrm flipV="1">
              <a:off x="5027800" y="1678621"/>
              <a:ext cx="396378" cy="31964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/>
            <p:cNvCxnSpPr/>
            <p:nvPr/>
          </p:nvCxnSpPr>
          <p:spPr>
            <a:xfrm flipH="1">
              <a:off x="4824863" y="2038040"/>
              <a:ext cx="182074" cy="471038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/>
            <p:cNvCxnSpPr/>
            <p:nvPr/>
          </p:nvCxnSpPr>
          <p:spPr>
            <a:xfrm>
              <a:off x="4815811" y="2509078"/>
              <a:ext cx="157366" cy="73155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/>
            <p:cNvCxnSpPr/>
            <p:nvPr/>
          </p:nvCxnSpPr>
          <p:spPr>
            <a:xfrm flipV="1">
              <a:off x="4864987" y="2460205"/>
              <a:ext cx="501063" cy="48873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/>
            <p:cNvCxnSpPr/>
            <p:nvPr/>
          </p:nvCxnSpPr>
          <p:spPr>
            <a:xfrm flipV="1">
              <a:off x="5140569" y="2460205"/>
              <a:ext cx="231736" cy="333219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/>
            <p:cNvCxnSpPr/>
            <p:nvPr/>
          </p:nvCxnSpPr>
          <p:spPr>
            <a:xfrm>
              <a:off x="4840215" y="2538060"/>
              <a:ext cx="625436" cy="153832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/>
            <p:cNvCxnSpPr/>
            <p:nvPr/>
          </p:nvCxnSpPr>
          <p:spPr>
            <a:xfrm flipV="1">
              <a:off x="4997581" y="2791703"/>
              <a:ext cx="150273" cy="432668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/>
            <p:cNvCxnSpPr/>
            <p:nvPr/>
          </p:nvCxnSpPr>
          <p:spPr>
            <a:xfrm>
              <a:off x="4826929" y="2521803"/>
              <a:ext cx="324406" cy="26990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/>
            <p:cNvCxnSpPr/>
            <p:nvPr/>
          </p:nvCxnSpPr>
          <p:spPr>
            <a:xfrm>
              <a:off x="5460687" y="2691892"/>
              <a:ext cx="45250" cy="29575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/>
            <p:cNvCxnSpPr/>
            <p:nvPr/>
          </p:nvCxnSpPr>
          <p:spPr>
            <a:xfrm flipH="1" flipV="1">
              <a:off x="5046450" y="1998261"/>
              <a:ext cx="331494" cy="461944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/>
            <p:cNvCxnSpPr/>
            <p:nvPr/>
          </p:nvCxnSpPr>
          <p:spPr>
            <a:xfrm flipH="1">
              <a:off x="5358269" y="1728362"/>
              <a:ext cx="38326" cy="731843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/>
            <p:cNvCxnSpPr/>
            <p:nvPr/>
          </p:nvCxnSpPr>
          <p:spPr>
            <a:xfrm flipV="1">
              <a:off x="5369214" y="2176842"/>
              <a:ext cx="436907" cy="283363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/>
            <p:cNvCxnSpPr/>
            <p:nvPr/>
          </p:nvCxnSpPr>
          <p:spPr>
            <a:xfrm>
              <a:off x="5442741" y="1721262"/>
              <a:ext cx="361776" cy="467998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flipH="1">
              <a:off x="5791453" y="1545097"/>
              <a:ext cx="272787" cy="631502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Straight Connector 145"/>
            <p:cNvCxnSpPr/>
            <p:nvPr/>
          </p:nvCxnSpPr>
          <p:spPr>
            <a:xfrm>
              <a:off x="6078550" y="1544854"/>
              <a:ext cx="165859" cy="583116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Straight Connector 146"/>
            <p:cNvCxnSpPr/>
            <p:nvPr/>
          </p:nvCxnSpPr>
          <p:spPr>
            <a:xfrm flipH="1">
              <a:off x="6268895" y="1812146"/>
              <a:ext cx="432758" cy="315824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Straight Connector 147"/>
            <p:cNvCxnSpPr/>
            <p:nvPr/>
          </p:nvCxnSpPr>
          <p:spPr>
            <a:xfrm flipH="1" flipV="1">
              <a:off x="6222965" y="2127970"/>
              <a:ext cx="838390" cy="101087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Straight Connector 148"/>
            <p:cNvCxnSpPr/>
            <p:nvPr/>
          </p:nvCxnSpPr>
          <p:spPr>
            <a:xfrm>
              <a:off x="5951453" y="2626814"/>
              <a:ext cx="315891" cy="583825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149"/>
            <p:cNvCxnSpPr/>
            <p:nvPr/>
          </p:nvCxnSpPr>
          <p:spPr>
            <a:xfrm flipV="1">
              <a:off x="5955481" y="2142494"/>
              <a:ext cx="297384" cy="484319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Straight Connector 150"/>
            <p:cNvCxnSpPr/>
            <p:nvPr/>
          </p:nvCxnSpPr>
          <p:spPr>
            <a:xfrm flipV="1">
              <a:off x="5823080" y="2142494"/>
              <a:ext cx="413894" cy="34105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traight Connector 151"/>
            <p:cNvCxnSpPr/>
            <p:nvPr/>
          </p:nvCxnSpPr>
          <p:spPr>
            <a:xfrm>
              <a:off x="6258929" y="2137145"/>
              <a:ext cx="518246" cy="314314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/>
            <p:cNvCxnSpPr/>
            <p:nvPr/>
          </p:nvCxnSpPr>
          <p:spPr>
            <a:xfrm flipH="1">
              <a:off x="6796760" y="2229057"/>
              <a:ext cx="279115" cy="213143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/>
            <p:cNvCxnSpPr/>
            <p:nvPr/>
          </p:nvCxnSpPr>
          <p:spPr>
            <a:xfrm>
              <a:off x="6763857" y="2464323"/>
              <a:ext cx="297497" cy="426028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Straight Connector 154"/>
            <p:cNvCxnSpPr/>
            <p:nvPr/>
          </p:nvCxnSpPr>
          <p:spPr>
            <a:xfrm flipV="1">
              <a:off x="6468879" y="2453261"/>
              <a:ext cx="308910" cy="256572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Straight Connector 155"/>
            <p:cNvCxnSpPr/>
            <p:nvPr/>
          </p:nvCxnSpPr>
          <p:spPr>
            <a:xfrm>
              <a:off x="6267344" y="2150093"/>
              <a:ext cx="191716" cy="55974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Straight Connector 156"/>
            <p:cNvCxnSpPr/>
            <p:nvPr/>
          </p:nvCxnSpPr>
          <p:spPr>
            <a:xfrm flipH="1" flipV="1">
              <a:off x="5800527" y="2172490"/>
              <a:ext cx="163662" cy="442486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Straight Connector 157"/>
            <p:cNvCxnSpPr/>
            <p:nvPr/>
          </p:nvCxnSpPr>
          <p:spPr>
            <a:xfrm flipV="1">
              <a:off x="5443793" y="2638651"/>
              <a:ext cx="493125" cy="5883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Straight Connector 158"/>
            <p:cNvCxnSpPr/>
            <p:nvPr/>
          </p:nvCxnSpPr>
          <p:spPr>
            <a:xfrm>
              <a:off x="5354198" y="2464323"/>
              <a:ext cx="562090" cy="160164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Straight Connector 159"/>
            <p:cNvCxnSpPr/>
            <p:nvPr/>
          </p:nvCxnSpPr>
          <p:spPr>
            <a:xfrm flipV="1">
              <a:off x="5981770" y="2458732"/>
              <a:ext cx="767441" cy="17981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Straight Connector 160"/>
            <p:cNvCxnSpPr/>
            <p:nvPr/>
          </p:nvCxnSpPr>
          <p:spPr>
            <a:xfrm>
              <a:off x="5971041" y="2650381"/>
              <a:ext cx="492339" cy="66725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Connector 161"/>
            <p:cNvCxnSpPr/>
            <p:nvPr/>
          </p:nvCxnSpPr>
          <p:spPr>
            <a:xfrm flipH="1" flipV="1">
              <a:off x="5170294" y="2791703"/>
              <a:ext cx="350013" cy="193658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/>
            <p:cNvCxnSpPr/>
            <p:nvPr/>
          </p:nvCxnSpPr>
          <p:spPr>
            <a:xfrm flipV="1">
              <a:off x="4984068" y="2982116"/>
              <a:ext cx="502232" cy="27325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/>
            <p:cNvCxnSpPr/>
            <p:nvPr/>
          </p:nvCxnSpPr>
          <p:spPr>
            <a:xfrm>
              <a:off x="5009678" y="3255367"/>
              <a:ext cx="579969" cy="251905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flipV="1">
              <a:off x="5312063" y="3507272"/>
              <a:ext cx="253114" cy="418062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flipH="1" flipV="1">
              <a:off x="5568935" y="3508706"/>
              <a:ext cx="143924" cy="519313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/>
            <p:cNvCxnSpPr/>
            <p:nvPr/>
          </p:nvCxnSpPr>
          <p:spPr>
            <a:xfrm flipV="1">
              <a:off x="5436326" y="4028019"/>
              <a:ext cx="285930" cy="336774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/>
            <p:cNvCxnSpPr/>
            <p:nvPr/>
          </p:nvCxnSpPr>
          <p:spPr>
            <a:xfrm>
              <a:off x="5731751" y="4040560"/>
              <a:ext cx="271109" cy="336036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flipV="1">
              <a:off x="5980145" y="3646755"/>
              <a:ext cx="0" cy="718038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/>
            <p:cNvCxnSpPr/>
            <p:nvPr/>
          </p:nvCxnSpPr>
          <p:spPr>
            <a:xfrm>
              <a:off x="5964189" y="2638543"/>
              <a:ext cx="0" cy="585828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/>
            <p:cNvCxnSpPr/>
            <p:nvPr/>
          </p:nvCxnSpPr>
          <p:spPr>
            <a:xfrm>
              <a:off x="5505937" y="2982116"/>
              <a:ext cx="496924" cy="664639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/>
            <p:cNvCxnSpPr/>
            <p:nvPr/>
          </p:nvCxnSpPr>
          <p:spPr>
            <a:xfrm flipH="1" flipV="1">
              <a:off x="5971041" y="3212073"/>
              <a:ext cx="20698" cy="432284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>
              <a:off x="6485274" y="2728943"/>
              <a:ext cx="96764" cy="429337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/>
            <p:cNvCxnSpPr/>
            <p:nvPr/>
          </p:nvCxnSpPr>
          <p:spPr>
            <a:xfrm flipV="1">
              <a:off x="6578656" y="2451459"/>
              <a:ext cx="193124" cy="70682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/>
            <p:cNvCxnSpPr/>
            <p:nvPr/>
          </p:nvCxnSpPr>
          <p:spPr>
            <a:xfrm flipV="1">
              <a:off x="6276482" y="2728943"/>
              <a:ext cx="190780" cy="495428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/>
            <p:cNvCxnSpPr/>
            <p:nvPr/>
          </p:nvCxnSpPr>
          <p:spPr>
            <a:xfrm flipV="1">
              <a:off x="5523949" y="2708886"/>
              <a:ext cx="930829" cy="259958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flipH="1" flipV="1">
              <a:off x="5961667" y="3619808"/>
              <a:ext cx="384555" cy="444519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flipV="1">
              <a:off x="6007431" y="4049017"/>
              <a:ext cx="341269" cy="308667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Straight Connector 178"/>
            <p:cNvCxnSpPr/>
            <p:nvPr/>
          </p:nvCxnSpPr>
          <p:spPr>
            <a:xfrm>
              <a:off x="6338757" y="3659296"/>
              <a:ext cx="299586" cy="181627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/>
            <p:cNvCxnSpPr/>
            <p:nvPr/>
          </p:nvCxnSpPr>
          <p:spPr>
            <a:xfrm flipH="1">
              <a:off x="6338757" y="3668444"/>
              <a:ext cx="9943" cy="394503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>
              <a:off x="6263895" y="3228456"/>
              <a:ext cx="90999" cy="439988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flipV="1">
              <a:off x="5580713" y="3232828"/>
              <a:ext cx="390290" cy="266587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>
              <a:off x="5496539" y="2984830"/>
              <a:ext cx="492359" cy="251738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>
              <a:off x="5979171" y="3220748"/>
              <a:ext cx="286190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flipV="1">
              <a:off x="6002860" y="3210639"/>
              <a:ext cx="273622" cy="422323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flipV="1">
              <a:off x="5724992" y="3636725"/>
              <a:ext cx="235599" cy="409089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flipV="1">
              <a:off x="5304451" y="3615724"/>
              <a:ext cx="672942" cy="346934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>
              <a:off x="5320956" y="3971950"/>
              <a:ext cx="1022510" cy="92378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flipH="1">
              <a:off x="6346222" y="3414241"/>
              <a:ext cx="499314" cy="270528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flipV="1">
              <a:off x="5579511" y="3432465"/>
              <a:ext cx="1273491" cy="7064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Straight Connector 190"/>
            <p:cNvCxnSpPr/>
            <p:nvPr/>
          </p:nvCxnSpPr>
          <p:spPr>
            <a:xfrm>
              <a:off x="5447581" y="4356121"/>
              <a:ext cx="544159" cy="1002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Straight Connector 191"/>
            <p:cNvCxnSpPr/>
            <p:nvPr/>
          </p:nvCxnSpPr>
          <p:spPr>
            <a:xfrm>
              <a:off x="5998499" y="4360458"/>
              <a:ext cx="326678" cy="1055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Straight Connector 192"/>
            <p:cNvCxnSpPr/>
            <p:nvPr/>
          </p:nvCxnSpPr>
          <p:spPr>
            <a:xfrm flipV="1">
              <a:off x="6327763" y="4312160"/>
              <a:ext cx="264162" cy="63185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Straight Connector 193"/>
            <p:cNvCxnSpPr/>
            <p:nvPr/>
          </p:nvCxnSpPr>
          <p:spPr>
            <a:xfrm flipH="1">
              <a:off x="6325177" y="4049017"/>
              <a:ext cx="12393" cy="317124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Straight Connector 194"/>
            <p:cNvCxnSpPr/>
            <p:nvPr/>
          </p:nvCxnSpPr>
          <p:spPr>
            <a:xfrm>
              <a:off x="6339518" y="4050282"/>
              <a:ext cx="233863" cy="261878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Straight Connector 195"/>
            <p:cNvCxnSpPr/>
            <p:nvPr/>
          </p:nvCxnSpPr>
          <p:spPr>
            <a:xfrm flipV="1">
              <a:off x="6359970" y="3854229"/>
              <a:ext cx="290379" cy="203076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Group 35"/>
          <p:cNvGrpSpPr/>
          <p:nvPr/>
        </p:nvGrpSpPr>
        <p:grpSpPr>
          <a:xfrm>
            <a:off x="5481501" y="2188096"/>
            <a:ext cx="2069778" cy="2859731"/>
            <a:chOff x="5330055" y="2173721"/>
            <a:chExt cx="1400918" cy="1935594"/>
          </a:xfrm>
          <a:solidFill>
            <a:schemeClr val="bg1">
              <a:lumMod val="75000"/>
            </a:schemeClr>
          </a:solidFill>
        </p:grpSpPr>
        <p:sp>
          <p:nvSpPr>
            <p:cNvPr id="89" name="Oval 88"/>
            <p:cNvSpPr>
              <a:spLocks noChangeAspect="1"/>
            </p:cNvSpPr>
            <p:nvPr/>
          </p:nvSpPr>
          <p:spPr>
            <a:xfrm>
              <a:off x="6636808" y="2620714"/>
              <a:ext cx="94165" cy="9416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0" name="Oval 89"/>
            <p:cNvSpPr>
              <a:spLocks noChangeAspect="1"/>
            </p:cNvSpPr>
            <p:nvPr/>
          </p:nvSpPr>
          <p:spPr>
            <a:xfrm>
              <a:off x="5549460" y="2274670"/>
              <a:ext cx="117706" cy="11770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1" name="Oval 90"/>
            <p:cNvSpPr>
              <a:spLocks noChangeAspect="1"/>
            </p:cNvSpPr>
            <p:nvPr/>
          </p:nvSpPr>
          <p:spPr>
            <a:xfrm>
              <a:off x="6516818" y="3385440"/>
              <a:ext cx="94165" cy="9416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3" name="Oval 92"/>
            <p:cNvSpPr>
              <a:spLocks noChangeAspect="1"/>
            </p:cNvSpPr>
            <p:nvPr/>
          </p:nvSpPr>
          <p:spPr>
            <a:xfrm>
              <a:off x="6014356" y="2173721"/>
              <a:ext cx="81644" cy="816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4" name="Oval 93"/>
            <p:cNvSpPr>
              <a:spLocks noChangeAspect="1"/>
            </p:cNvSpPr>
            <p:nvPr/>
          </p:nvSpPr>
          <p:spPr>
            <a:xfrm>
              <a:off x="6274957" y="4018781"/>
              <a:ext cx="81644" cy="816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5" name="Oval 94"/>
            <p:cNvSpPr>
              <a:spLocks noChangeAspect="1"/>
            </p:cNvSpPr>
            <p:nvPr/>
          </p:nvSpPr>
          <p:spPr>
            <a:xfrm>
              <a:off x="5330055" y="2470055"/>
              <a:ext cx="81644" cy="816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6" name="Oval 95"/>
            <p:cNvSpPr>
              <a:spLocks noChangeAspect="1"/>
            </p:cNvSpPr>
            <p:nvPr/>
          </p:nvSpPr>
          <p:spPr>
            <a:xfrm>
              <a:off x="6401522" y="2338261"/>
              <a:ext cx="101822" cy="10182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8" name="Oval 97"/>
            <p:cNvSpPr>
              <a:spLocks noChangeAspect="1"/>
            </p:cNvSpPr>
            <p:nvPr/>
          </p:nvSpPr>
          <p:spPr>
            <a:xfrm>
              <a:off x="5591599" y="4017582"/>
              <a:ext cx="81644" cy="816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</a:t>
              </a: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9" name="Oval 98"/>
            <p:cNvSpPr>
              <a:spLocks noChangeAspect="1"/>
            </p:cNvSpPr>
            <p:nvPr/>
          </p:nvSpPr>
          <p:spPr>
            <a:xfrm>
              <a:off x="5503887" y="3754166"/>
              <a:ext cx="101822" cy="10182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0" name="Oval 99"/>
            <p:cNvSpPr>
              <a:spLocks noChangeAspect="1"/>
            </p:cNvSpPr>
            <p:nvPr/>
          </p:nvSpPr>
          <p:spPr>
            <a:xfrm>
              <a:off x="5897899" y="2844911"/>
              <a:ext cx="154645" cy="15464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1" name="Oval 100"/>
            <p:cNvSpPr>
              <a:spLocks noChangeAspect="1"/>
            </p:cNvSpPr>
            <p:nvPr/>
          </p:nvSpPr>
          <p:spPr>
            <a:xfrm>
              <a:off x="5644638" y="3115561"/>
              <a:ext cx="106856" cy="10685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" name="Oval 101"/>
            <p:cNvSpPr>
              <a:spLocks noChangeAspect="1"/>
            </p:cNvSpPr>
            <p:nvPr/>
          </p:nvSpPr>
          <p:spPr>
            <a:xfrm>
              <a:off x="5606319" y="2923635"/>
              <a:ext cx="81644" cy="816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3" name="Oval 102"/>
            <p:cNvSpPr>
              <a:spLocks noChangeAspect="1"/>
            </p:cNvSpPr>
            <p:nvPr/>
          </p:nvSpPr>
          <p:spPr>
            <a:xfrm>
              <a:off x="6134075" y="3275461"/>
              <a:ext cx="81644" cy="816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4" name="Oval 103"/>
            <p:cNvSpPr>
              <a:spLocks noChangeAspect="1"/>
            </p:cNvSpPr>
            <p:nvPr/>
          </p:nvSpPr>
          <p:spPr>
            <a:xfrm>
              <a:off x="6265177" y="2949207"/>
              <a:ext cx="81644" cy="816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5" name="Oval 104"/>
            <p:cNvSpPr>
              <a:spLocks noChangeAspect="1"/>
            </p:cNvSpPr>
            <p:nvPr/>
          </p:nvSpPr>
          <p:spPr>
            <a:xfrm>
              <a:off x="5857077" y="2586833"/>
              <a:ext cx="81644" cy="816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6" name="Oval 105"/>
            <p:cNvSpPr>
              <a:spLocks noChangeAspect="1"/>
            </p:cNvSpPr>
            <p:nvPr/>
          </p:nvSpPr>
          <p:spPr>
            <a:xfrm>
              <a:off x="6108690" y="4033019"/>
              <a:ext cx="66207" cy="6620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" name="Oval 106"/>
            <p:cNvSpPr>
              <a:spLocks noChangeAspect="1"/>
            </p:cNvSpPr>
            <p:nvPr/>
          </p:nvSpPr>
          <p:spPr>
            <a:xfrm>
              <a:off x="5935251" y="4007493"/>
              <a:ext cx="101822" cy="10182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" name="Oval 107"/>
            <p:cNvSpPr>
              <a:spLocks noChangeAspect="1"/>
            </p:cNvSpPr>
            <p:nvPr/>
          </p:nvSpPr>
          <p:spPr>
            <a:xfrm>
              <a:off x="6179055" y="3805077"/>
              <a:ext cx="101822" cy="10182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9" name="Oval 108"/>
            <p:cNvSpPr>
              <a:spLocks noChangeAspect="1"/>
            </p:cNvSpPr>
            <p:nvPr/>
          </p:nvSpPr>
          <p:spPr>
            <a:xfrm>
              <a:off x="5911609" y="3481568"/>
              <a:ext cx="154645" cy="15464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0" name="Oval 109"/>
            <p:cNvSpPr>
              <a:spLocks noChangeAspect="1"/>
            </p:cNvSpPr>
            <p:nvPr/>
          </p:nvSpPr>
          <p:spPr>
            <a:xfrm>
              <a:off x="5935503" y="3250249"/>
              <a:ext cx="106856" cy="10685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2" name="Oval 111"/>
            <p:cNvSpPr>
              <a:spLocks noChangeAspect="1"/>
            </p:cNvSpPr>
            <p:nvPr/>
          </p:nvSpPr>
          <p:spPr>
            <a:xfrm>
              <a:off x="5407378" y="2990029"/>
              <a:ext cx="81644" cy="816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3" name="Oval 112"/>
            <p:cNvSpPr>
              <a:spLocks noChangeAspect="1"/>
            </p:cNvSpPr>
            <p:nvPr/>
          </p:nvSpPr>
          <p:spPr>
            <a:xfrm>
              <a:off x="5554798" y="2762041"/>
              <a:ext cx="101822" cy="10182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4" name="Oval 113"/>
            <p:cNvSpPr>
              <a:spLocks noChangeAspect="1"/>
            </p:cNvSpPr>
            <p:nvPr/>
          </p:nvSpPr>
          <p:spPr>
            <a:xfrm>
              <a:off x="6103821" y="2544811"/>
              <a:ext cx="101822" cy="10182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5" name="Oval 114"/>
            <p:cNvSpPr>
              <a:spLocks noChangeAspect="1"/>
            </p:cNvSpPr>
            <p:nvPr/>
          </p:nvSpPr>
          <p:spPr>
            <a:xfrm>
              <a:off x="6462121" y="2762041"/>
              <a:ext cx="101822" cy="10182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6" name="Oval 115"/>
            <p:cNvSpPr>
              <a:spLocks noChangeAspect="1"/>
            </p:cNvSpPr>
            <p:nvPr/>
          </p:nvSpPr>
          <p:spPr>
            <a:xfrm>
              <a:off x="6327312" y="3210835"/>
              <a:ext cx="101822" cy="10182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7" name="Oval 116"/>
            <p:cNvSpPr>
              <a:spLocks noChangeAspect="1"/>
            </p:cNvSpPr>
            <p:nvPr/>
          </p:nvSpPr>
          <p:spPr>
            <a:xfrm>
              <a:off x="5686778" y="3434014"/>
              <a:ext cx="101822" cy="10182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8" name="Oval 117"/>
            <p:cNvSpPr>
              <a:spLocks noChangeAspect="1"/>
            </p:cNvSpPr>
            <p:nvPr/>
          </p:nvSpPr>
          <p:spPr>
            <a:xfrm>
              <a:off x="6196862" y="3546740"/>
              <a:ext cx="66207" cy="6620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9" name="Oval 118"/>
            <p:cNvSpPr>
              <a:spLocks noChangeAspect="1"/>
            </p:cNvSpPr>
            <p:nvPr/>
          </p:nvSpPr>
          <p:spPr>
            <a:xfrm>
              <a:off x="5792191" y="3805077"/>
              <a:ext cx="66207" cy="6620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5887726" y="5114703"/>
            <a:ext cx="1095992" cy="1002650"/>
            <a:chOff x="5408480" y="4511869"/>
            <a:chExt cx="1134411" cy="1037797"/>
          </a:xfrm>
          <a:solidFill>
            <a:schemeClr val="bg1">
              <a:lumMod val="75000"/>
            </a:schemeClr>
          </a:solidFill>
        </p:grpSpPr>
        <p:sp>
          <p:nvSpPr>
            <p:cNvPr id="82" name="Freeform 81"/>
            <p:cNvSpPr/>
            <p:nvPr/>
          </p:nvSpPr>
          <p:spPr>
            <a:xfrm>
              <a:off x="5464289" y="4511869"/>
              <a:ext cx="1028142" cy="964410"/>
            </a:xfrm>
            <a:custGeom>
              <a:avLst/>
              <a:gdLst>
                <a:gd name="connsiteX0" fmla="*/ 0 w 672200"/>
                <a:gd name="connsiteY0" fmla="*/ 0 h 630649"/>
                <a:gd name="connsiteX1" fmla="*/ 671846 w 672200"/>
                <a:gd name="connsiteY1" fmla="*/ 0 h 630649"/>
                <a:gd name="connsiteX2" fmla="*/ 672200 w 672200"/>
                <a:gd name="connsiteY2" fmla="*/ 32054 h 630649"/>
                <a:gd name="connsiteX3" fmla="*/ 657576 w 672200"/>
                <a:gd name="connsiteY3" fmla="*/ 470997 h 630649"/>
                <a:gd name="connsiteX4" fmla="*/ 493887 w 672200"/>
                <a:gd name="connsiteY4" fmla="*/ 626220 h 630649"/>
                <a:gd name="connsiteX5" fmla="*/ 200376 w 672200"/>
                <a:gd name="connsiteY5" fmla="*/ 629042 h 630649"/>
                <a:gd name="connsiteX6" fmla="*/ 31043 w 672200"/>
                <a:gd name="connsiteY6" fmla="*/ 487931 h 630649"/>
                <a:gd name="connsiteX7" fmla="*/ 213 w 672200"/>
                <a:gd name="connsiteY7" fmla="*/ 53019 h 630649"/>
                <a:gd name="connsiteX0-1" fmla="*/ 0 w 672200"/>
                <a:gd name="connsiteY0-2" fmla="*/ 0 h 630649"/>
                <a:gd name="connsiteX1-3" fmla="*/ 671846 w 672200"/>
                <a:gd name="connsiteY1-4" fmla="*/ 0 h 630649"/>
                <a:gd name="connsiteX2-5" fmla="*/ 672200 w 672200"/>
                <a:gd name="connsiteY2-6" fmla="*/ 32054 h 630649"/>
                <a:gd name="connsiteX3-7" fmla="*/ 657576 w 672200"/>
                <a:gd name="connsiteY3-8" fmla="*/ 470997 h 630649"/>
                <a:gd name="connsiteX4-9" fmla="*/ 493887 w 672200"/>
                <a:gd name="connsiteY4-10" fmla="*/ 626220 h 630649"/>
                <a:gd name="connsiteX5-11" fmla="*/ 200376 w 672200"/>
                <a:gd name="connsiteY5-12" fmla="*/ 629042 h 630649"/>
                <a:gd name="connsiteX6-13" fmla="*/ 31043 w 672200"/>
                <a:gd name="connsiteY6-14" fmla="*/ 487931 h 630649"/>
                <a:gd name="connsiteX7-15" fmla="*/ 231194 w 672200"/>
                <a:gd name="connsiteY7-16" fmla="*/ 129219 h 630649"/>
                <a:gd name="connsiteX8" fmla="*/ 0 w 672200"/>
                <a:gd name="connsiteY8" fmla="*/ 0 h 630649"/>
                <a:gd name="connsiteX0-17" fmla="*/ 46884 w 719084"/>
                <a:gd name="connsiteY0-18" fmla="*/ 0 h 630649"/>
                <a:gd name="connsiteX1-19" fmla="*/ 718730 w 719084"/>
                <a:gd name="connsiteY1-20" fmla="*/ 0 h 630649"/>
                <a:gd name="connsiteX2-21" fmla="*/ 719084 w 719084"/>
                <a:gd name="connsiteY2-22" fmla="*/ 32054 h 630649"/>
                <a:gd name="connsiteX3-23" fmla="*/ 704460 w 719084"/>
                <a:gd name="connsiteY3-24" fmla="*/ 470997 h 630649"/>
                <a:gd name="connsiteX4-25" fmla="*/ 540771 w 719084"/>
                <a:gd name="connsiteY4-26" fmla="*/ 626220 h 630649"/>
                <a:gd name="connsiteX5-27" fmla="*/ 247260 w 719084"/>
                <a:gd name="connsiteY5-28" fmla="*/ 629042 h 630649"/>
                <a:gd name="connsiteX6-29" fmla="*/ 77927 w 719084"/>
                <a:gd name="connsiteY6-30" fmla="*/ 487931 h 630649"/>
                <a:gd name="connsiteX7-31" fmla="*/ 46884 w 719084"/>
                <a:gd name="connsiteY7-32" fmla="*/ 0 h 630649"/>
                <a:gd name="connsiteX0-33" fmla="*/ 756 w 672956"/>
                <a:gd name="connsiteY0-34" fmla="*/ 0 h 630649"/>
                <a:gd name="connsiteX1-35" fmla="*/ 672602 w 672956"/>
                <a:gd name="connsiteY1-36" fmla="*/ 0 h 630649"/>
                <a:gd name="connsiteX2-37" fmla="*/ 672956 w 672956"/>
                <a:gd name="connsiteY2-38" fmla="*/ 32054 h 630649"/>
                <a:gd name="connsiteX3-39" fmla="*/ 658332 w 672956"/>
                <a:gd name="connsiteY3-40" fmla="*/ 470997 h 630649"/>
                <a:gd name="connsiteX4-41" fmla="*/ 494643 w 672956"/>
                <a:gd name="connsiteY4-42" fmla="*/ 626220 h 630649"/>
                <a:gd name="connsiteX5-43" fmla="*/ 201132 w 672956"/>
                <a:gd name="connsiteY5-44" fmla="*/ 629042 h 630649"/>
                <a:gd name="connsiteX6-45" fmla="*/ 31799 w 672956"/>
                <a:gd name="connsiteY6-46" fmla="*/ 487931 h 630649"/>
                <a:gd name="connsiteX7-47" fmla="*/ 756 w 672956"/>
                <a:gd name="connsiteY7-48" fmla="*/ 0 h 630649"/>
                <a:gd name="connsiteX0-49" fmla="*/ 124 w 672324"/>
                <a:gd name="connsiteY0-50" fmla="*/ 0 h 630649"/>
                <a:gd name="connsiteX1-51" fmla="*/ 671970 w 672324"/>
                <a:gd name="connsiteY1-52" fmla="*/ 0 h 630649"/>
                <a:gd name="connsiteX2-53" fmla="*/ 672324 w 672324"/>
                <a:gd name="connsiteY2-54" fmla="*/ 32054 h 630649"/>
                <a:gd name="connsiteX3-55" fmla="*/ 657700 w 672324"/>
                <a:gd name="connsiteY3-56" fmla="*/ 470997 h 630649"/>
                <a:gd name="connsiteX4-57" fmla="*/ 494011 w 672324"/>
                <a:gd name="connsiteY4-58" fmla="*/ 626220 h 630649"/>
                <a:gd name="connsiteX5-59" fmla="*/ 200500 w 672324"/>
                <a:gd name="connsiteY5-60" fmla="*/ 629042 h 630649"/>
                <a:gd name="connsiteX6-61" fmla="*/ 31167 w 672324"/>
                <a:gd name="connsiteY6-62" fmla="*/ 487931 h 630649"/>
                <a:gd name="connsiteX7-63" fmla="*/ 124 w 672324"/>
                <a:gd name="connsiteY7-64" fmla="*/ 0 h 63064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</a:cxnLst>
              <a:rect l="l" t="t" r="r" b="b"/>
              <a:pathLst>
                <a:path w="672324" h="630649">
                  <a:moveTo>
                    <a:pt x="124" y="0"/>
                  </a:moveTo>
                  <a:lnTo>
                    <a:pt x="671970" y="0"/>
                  </a:lnTo>
                  <a:lnTo>
                    <a:pt x="672324" y="32054"/>
                  </a:lnTo>
                  <a:cubicBezTo>
                    <a:pt x="671950" y="155680"/>
                    <a:pt x="661404" y="375100"/>
                    <a:pt x="657700" y="470997"/>
                  </a:cubicBezTo>
                  <a:cubicBezTo>
                    <a:pt x="594200" y="541082"/>
                    <a:pt x="561744" y="571657"/>
                    <a:pt x="494011" y="626220"/>
                  </a:cubicBezTo>
                  <a:cubicBezTo>
                    <a:pt x="406522" y="621517"/>
                    <a:pt x="294575" y="635157"/>
                    <a:pt x="200500" y="629042"/>
                  </a:cubicBezTo>
                  <a:cubicBezTo>
                    <a:pt x="134647" y="580594"/>
                    <a:pt x="89963" y="547669"/>
                    <a:pt x="31167" y="487931"/>
                  </a:cubicBezTo>
                  <a:cubicBezTo>
                    <a:pt x="21583" y="380710"/>
                    <a:pt x="-1901" y="109897"/>
                    <a:pt x="12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3" name="Rounded Rectangle 82"/>
            <p:cNvSpPr/>
            <p:nvPr/>
          </p:nvSpPr>
          <p:spPr>
            <a:xfrm>
              <a:off x="5408480" y="4647679"/>
              <a:ext cx="1134411" cy="107262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4" name="Rounded Rectangle 83"/>
            <p:cNvSpPr/>
            <p:nvPr/>
          </p:nvSpPr>
          <p:spPr>
            <a:xfrm>
              <a:off x="5408480" y="4781032"/>
              <a:ext cx="1134411" cy="107262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" name="Rounded Rectangle 84"/>
            <p:cNvSpPr/>
            <p:nvPr/>
          </p:nvSpPr>
          <p:spPr>
            <a:xfrm>
              <a:off x="5408480" y="4925056"/>
              <a:ext cx="1134411" cy="107262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6" name="Rounded Rectangle 85"/>
            <p:cNvSpPr/>
            <p:nvPr/>
          </p:nvSpPr>
          <p:spPr>
            <a:xfrm>
              <a:off x="5408480" y="5065557"/>
              <a:ext cx="1134411" cy="107262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7" name="Oval 86"/>
            <p:cNvSpPr/>
            <p:nvPr/>
          </p:nvSpPr>
          <p:spPr>
            <a:xfrm>
              <a:off x="5806853" y="5368691"/>
              <a:ext cx="371880" cy="18097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  </a:t>
              </a:r>
              <a:endParaRPr lang="id-ID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41" name="Elbow Connector 40"/>
          <p:cNvCxnSpPr/>
          <p:nvPr/>
        </p:nvCxnSpPr>
        <p:spPr>
          <a:xfrm rot="10800000" flipV="1">
            <a:off x="3195076" y="3207740"/>
            <a:ext cx="1920192" cy="1832150"/>
          </a:xfrm>
          <a:prstGeom prst="bentConnector3">
            <a:avLst>
              <a:gd name="adj1" fmla="val 50000"/>
            </a:avLst>
          </a:prstGeom>
          <a:ln w="635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Elbow Connector 41"/>
          <p:cNvCxnSpPr/>
          <p:nvPr/>
        </p:nvCxnSpPr>
        <p:spPr>
          <a:xfrm rot="10800000">
            <a:off x="3535478" y="2648999"/>
            <a:ext cx="1723376" cy="1233594"/>
          </a:xfrm>
          <a:prstGeom prst="bentConnector3">
            <a:avLst>
              <a:gd name="adj1" fmla="val 50000"/>
            </a:avLst>
          </a:prstGeom>
          <a:ln w="635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Elbow Connector 45"/>
          <p:cNvCxnSpPr/>
          <p:nvPr/>
        </p:nvCxnSpPr>
        <p:spPr>
          <a:xfrm>
            <a:off x="7738794" y="3579611"/>
            <a:ext cx="2153338" cy="1384619"/>
          </a:xfrm>
          <a:prstGeom prst="bentConnector3">
            <a:avLst>
              <a:gd name="adj1" fmla="val 50000"/>
            </a:avLst>
          </a:prstGeom>
          <a:ln w="6350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Elbow Connector 46"/>
          <p:cNvCxnSpPr/>
          <p:nvPr/>
        </p:nvCxnSpPr>
        <p:spPr>
          <a:xfrm flipV="1">
            <a:off x="7304501" y="2707809"/>
            <a:ext cx="2068338" cy="1769603"/>
          </a:xfrm>
          <a:prstGeom prst="bentConnector3">
            <a:avLst>
              <a:gd name="adj1" fmla="val 50000"/>
            </a:avLst>
          </a:prstGeom>
          <a:ln w="63500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" name="Oval 204"/>
          <p:cNvSpPr>
            <a:spLocks noChangeAspect="1"/>
          </p:cNvSpPr>
          <p:nvPr/>
        </p:nvSpPr>
        <p:spPr>
          <a:xfrm>
            <a:off x="7388183" y="3458594"/>
            <a:ext cx="243465" cy="243464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<a:no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6" name="Oval 205"/>
          <p:cNvSpPr>
            <a:spLocks noChangeAspect="1"/>
          </p:cNvSpPr>
          <p:nvPr/>
        </p:nvSpPr>
        <p:spPr>
          <a:xfrm>
            <a:off x="6973887" y="4366501"/>
            <a:ext cx="243465" cy="243464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<a:no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7" name="Oval 206"/>
          <p:cNvSpPr>
            <a:spLocks noChangeAspect="1"/>
          </p:cNvSpPr>
          <p:nvPr/>
        </p:nvSpPr>
        <p:spPr>
          <a:xfrm>
            <a:off x="5367261" y="3772277"/>
            <a:ext cx="228479" cy="22847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<a:no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8" name="Oval 207"/>
          <p:cNvSpPr>
            <a:spLocks noChangeAspect="1"/>
          </p:cNvSpPr>
          <p:nvPr/>
        </p:nvSpPr>
        <p:spPr>
          <a:xfrm>
            <a:off x="5223159" y="3104522"/>
            <a:ext cx="229553" cy="229553"/>
          </a:xfrm>
          <a:prstGeom prst="ellipse">
            <a:avLst/>
          </a:prstGeom>
          <a:solidFill>
            <a:schemeClr val="accent1"/>
          </a:solidFill>
          <a:ln w="127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<a:no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7" name="任意多边形 196"/>
          <p:cNvSpPr/>
          <p:nvPr>
            <p:custDataLst>
              <p:tags r:id="rId1"/>
            </p:custDataLst>
          </p:nvPr>
        </p:nvSpPr>
        <p:spPr>
          <a:xfrm>
            <a:off x="733423" y="646282"/>
            <a:ext cx="12125327" cy="31282"/>
          </a:xfrm>
          <a:custGeom>
            <a:avLst/>
            <a:gdLst>
              <a:gd name="connsiteX0" fmla="*/ 0 w 12125327"/>
              <a:gd name="connsiteY0" fmla="*/ 0 h 31282"/>
              <a:gd name="connsiteX1" fmla="*/ 12125327 w 12125327"/>
              <a:gd name="connsiteY1" fmla="*/ 0 h 31282"/>
              <a:gd name="connsiteX2" fmla="*/ 12125327 w 12125327"/>
              <a:gd name="connsiteY2" fmla="*/ 31282 h 31282"/>
              <a:gd name="connsiteX3" fmla="*/ 17139 w 12125327"/>
              <a:gd name="connsiteY3" fmla="*/ 31282 h 31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25327" h="31282">
                <a:moveTo>
                  <a:pt x="0" y="0"/>
                </a:moveTo>
                <a:lnTo>
                  <a:pt x="12125327" y="0"/>
                </a:lnTo>
                <a:lnTo>
                  <a:pt x="12125327" y="31282"/>
                </a:lnTo>
                <a:lnTo>
                  <a:pt x="17139" y="3128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8" name="任意多边形 197"/>
          <p:cNvSpPr/>
          <p:nvPr>
            <p:custDataLst>
              <p:tags r:id="rId2"/>
            </p:custDataLst>
          </p:nvPr>
        </p:nvSpPr>
        <p:spPr>
          <a:xfrm>
            <a:off x="1" y="140732"/>
            <a:ext cx="577217" cy="536832"/>
          </a:xfrm>
          <a:custGeom>
            <a:avLst/>
            <a:gdLst>
              <a:gd name="connsiteX0" fmla="*/ 284734 w 577217"/>
              <a:gd name="connsiteY0" fmla="*/ 0 h 536832"/>
              <a:gd name="connsiteX1" fmla="*/ 577217 w 577217"/>
              <a:gd name="connsiteY1" fmla="*/ 536832 h 536832"/>
              <a:gd name="connsiteX2" fmla="*/ 0 w 577217"/>
              <a:gd name="connsiteY2" fmla="*/ 536832 h 536832"/>
              <a:gd name="connsiteX3" fmla="*/ 0 w 577217"/>
              <a:gd name="connsiteY3" fmla="*/ 184 h 536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7217" h="536832">
                <a:moveTo>
                  <a:pt x="284734" y="0"/>
                </a:moveTo>
                <a:lnTo>
                  <a:pt x="577217" y="536832"/>
                </a:lnTo>
                <a:lnTo>
                  <a:pt x="0" y="536832"/>
                </a:lnTo>
                <a:lnTo>
                  <a:pt x="0" y="18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000" dirty="0">
              <a:solidFill>
                <a:srgbClr val="7EC23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9" name="Content Placeholder 2"/>
          <p:cNvSpPr txBox="1"/>
          <p:nvPr/>
        </p:nvSpPr>
        <p:spPr>
          <a:xfrm>
            <a:off x="608965" y="260350"/>
            <a:ext cx="4104005" cy="36893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GLD800/5.5/S带式给煤机</a:t>
            </a:r>
            <a:endParaRPr lang="en-US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pic>
        <p:nvPicPr>
          <p:cNvPr id="2" name="图片 1" descr="带式给煤机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6355" y="2680335"/>
            <a:ext cx="2267585" cy="2267585"/>
          </a:xfrm>
          <a:prstGeom prst="rect">
            <a:avLst/>
          </a:prstGeom>
        </p:spPr>
      </p:pic>
      <p:pic>
        <p:nvPicPr>
          <p:cNvPr id="3" name="图片 2" descr="带式给煤机 (20)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81490" y="2625725"/>
            <a:ext cx="2267585" cy="22675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" grpId="0" animBg="1"/>
      <p:bldP spid="206" grpId="0" animBg="1"/>
      <p:bldP spid="207" grpId="0" animBg="1"/>
      <p:bldP spid="20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9" name="Group 118"/>
          <p:cNvGrpSpPr/>
          <p:nvPr>
            <p:custDataLst>
              <p:tags r:id="rId1"/>
            </p:custDataLst>
          </p:nvPr>
        </p:nvGrpSpPr>
        <p:grpSpPr>
          <a:xfrm>
            <a:off x="2601066" y="1767965"/>
            <a:ext cx="540187" cy="666913"/>
            <a:chOff x="1994399" y="2158871"/>
            <a:chExt cx="589804" cy="728170"/>
          </a:xfrm>
        </p:grpSpPr>
        <p:sp>
          <p:nvSpPr>
            <p:cNvPr id="120" name="Freeform 5"/>
            <p:cNvSpPr/>
            <p:nvPr>
              <p:custDataLst>
                <p:tags r:id="rId2"/>
              </p:custDataLst>
            </p:nvPr>
          </p:nvSpPr>
          <p:spPr bwMode="auto">
            <a:xfrm>
              <a:off x="1994399" y="2158871"/>
              <a:ext cx="459824" cy="728170"/>
            </a:xfrm>
            <a:custGeom>
              <a:avLst/>
              <a:gdLst>
                <a:gd name="T0" fmla="*/ 139 w 139"/>
                <a:gd name="T1" fmla="*/ 218 h 218"/>
                <a:gd name="T2" fmla="*/ 139 w 139"/>
                <a:gd name="T3" fmla="*/ 0 h 218"/>
                <a:gd name="T4" fmla="*/ 109 w 139"/>
                <a:gd name="T5" fmla="*/ 0 h 218"/>
                <a:gd name="T6" fmla="*/ 0 w 139"/>
                <a:gd name="T7" fmla="*/ 109 h 218"/>
                <a:gd name="T8" fmla="*/ 0 w 139"/>
                <a:gd name="T9" fmla="*/ 109 h 218"/>
                <a:gd name="T10" fmla="*/ 109 w 139"/>
                <a:gd name="T11" fmla="*/ 218 h 218"/>
                <a:gd name="T12" fmla="*/ 139 w 139"/>
                <a:gd name="T13" fmla="*/ 218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9" h="218">
                  <a:moveTo>
                    <a:pt x="139" y="218"/>
                  </a:moveTo>
                  <a:cubicBezTo>
                    <a:pt x="139" y="0"/>
                    <a:pt x="139" y="0"/>
                    <a:pt x="139" y="0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49" y="0"/>
                    <a:pt x="0" y="49"/>
                    <a:pt x="0" y="109"/>
                  </a:cubicBezTo>
                  <a:cubicBezTo>
                    <a:pt x="0" y="109"/>
                    <a:pt x="0" y="109"/>
                    <a:pt x="0" y="109"/>
                  </a:cubicBezTo>
                  <a:cubicBezTo>
                    <a:pt x="0" y="169"/>
                    <a:pt x="49" y="218"/>
                    <a:pt x="109" y="218"/>
                  </a:cubicBezTo>
                  <a:lnTo>
                    <a:pt x="139" y="218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83748" tIns="41874" rIns="83748" bIns="41874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id-ID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1" name="Rectangle 6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2417884" y="2158871"/>
              <a:ext cx="166319" cy="72817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vert="horz" wrap="square" lIns="83748" tIns="41874" rIns="83748" bIns="41874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id-ID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2" name="Freeform 9"/>
            <p:cNvSpPr/>
            <p:nvPr>
              <p:custDataLst>
                <p:tags r:id="rId4"/>
              </p:custDataLst>
            </p:nvPr>
          </p:nvSpPr>
          <p:spPr bwMode="auto">
            <a:xfrm>
              <a:off x="1994399" y="2523655"/>
              <a:ext cx="585611" cy="363386"/>
            </a:xfrm>
            <a:custGeom>
              <a:avLst/>
              <a:gdLst>
                <a:gd name="T0" fmla="*/ 0 w 177"/>
                <a:gd name="T1" fmla="*/ 0 h 109"/>
                <a:gd name="T2" fmla="*/ 177 w 177"/>
                <a:gd name="T3" fmla="*/ 0 h 109"/>
                <a:gd name="T4" fmla="*/ 177 w 177"/>
                <a:gd name="T5" fmla="*/ 109 h 109"/>
                <a:gd name="T6" fmla="*/ 139 w 177"/>
                <a:gd name="T7" fmla="*/ 109 h 109"/>
                <a:gd name="T8" fmla="*/ 128 w 177"/>
                <a:gd name="T9" fmla="*/ 109 h 109"/>
                <a:gd name="T10" fmla="*/ 109 w 177"/>
                <a:gd name="T11" fmla="*/ 109 h 109"/>
                <a:gd name="T12" fmla="*/ 0 w 177"/>
                <a:gd name="T13" fmla="*/ 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7" h="109">
                  <a:moveTo>
                    <a:pt x="0" y="0"/>
                  </a:moveTo>
                  <a:cubicBezTo>
                    <a:pt x="177" y="0"/>
                    <a:pt x="177" y="0"/>
                    <a:pt x="177" y="0"/>
                  </a:cubicBezTo>
                  <a:cubicBezTo>
                    <a:pt x="177" y="109"/>
                    <a:pt x="177" y="109"/>
                    <a:pt x="177" y="109"/>
                  </a:cubicBezTo>
                  <a:cubicBezTo>
                    <a:pt x="139" y="109"/>
                    <a:pt x="139" y="109"/>
                    <a:pt x="139" y="109"/>
                  </a:cubicBezTo>
                  <a:cubicBezTo>
                    <a:pt x="128" y="109"/>
                    <a:pt x="128" y="109"/>
                    <a:pt x="128" y="109"/>
                  </a:cubicBezTo>
                  <a:cubicBezTo>
                    <a:pt x="109" y="109"/>
                    <a:pt x="109" y="109"/>
                    <a:pt x="109" y="109"/>
                  </a:cubicBezTo>
                  <a:cubicBezTo>
                    <a:pt x="49" y="109"/>
                    <a:pt x="0" y="60"/>
                    <a:pt x="0" y="0"/>
                  </a:cubicBezTo>
                  <a:close/>
                </a:path>
              </a:pathLst>
            </a:custGeom>
            <a:solidFill>
              <a:srgbClr val="333333">
                <a:alpha val="10000"/>
              </a:srgbClr>
            </a:solidFill>
            <a:ln>
              <a:noFill/>
            </a:ln>
          </p:spPr>
          <p:txBody>
            <a:bodyPr vert="horz" wrap="square" lIns="83748" tIns="41874" rIns="83748" bIns="41874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id-ID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24" name="Rectangle 7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3141345" y="1767840"/>
            <a:ext cx="928370" cy="66675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3748" tIns="41874" rIns="83748" bIns="41874" numCol="1" anchor="ctr" anchorCtr="0" compatLnSpc="1"/>
          <a:lstStyle/>
          <a:p>
            <a:pPr algn="ctr">
              <a:lnSpc>
                <a:spcPct val="120000"/>
              </a:lnSpc>
            </a:pPr>
            <a:endParaRPr lang="id-ID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26" name="Group 125"/>
          <p:cNvGrpSpPr/>
          <p:nvPr>
            <p:custDataLst>
              <p:tags r:id="rId6"/>
            </p:custDataLst>
          </p:nvPr>
        </p:nvGrpSpPr>
        <p:grpSpPr>
          <a:xfrm>
            <a:off x="4069396" y="1767965"/>
            <a:ext cx="1303787" cy="666913"/>
            <a:chOff x="4912409" y="4285619"/>
            <a:chExt cx="382215" cy="532444"/>
          </a:xfrm>
        </p:grpSpPr>
        <p:sp>
          <p:nvSpPr>
            <p:cNvPr id="127" name="Rectangle 10"/>
            <p:cNvSpPr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4912409" y="4285619"/>
              <a:ext cx="382215" cy="53244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3748" tIns="41874" rIns="83748" bIns="41874" numCol="1" anchor="ctr" anchorCtr="0" compatLnSpc="1"/>
            <a:lstStyle/>
            <a:p>
              <a:pPr algn="ctr">
                <a:lnSpc>
                  <a:spcPct val="120000"/>
                </a:lnSpc>
              </a:pPr>
              <a:endParaRPr lang="id-ID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8" name="Rectangle 11"/>
            <p:cNvSpPr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4912409" y="4552352"/>
              <a:ext cx="382215" cy="265711"/>
            </a:xfrm>
            <a:prstGeom prst="rect">
              <a:avLst/>
            </a:prstGeom>
            <a:solidFill>
              <a:srgbClr val="333333">
                <a:alpha val="10000"/>
              </a:srgbClr>
            </a:solidFill>
            <a:ln>
              <a:noFill/>
            </a:ln>
          </p:spPr>
          <p:txBody>
            <a:bodyPr vert="horz" wrap="square" lIns="83748" tIns="41874" rIns="83748" bIns="41874" numCol="1" anchor="ctr" anchorCtr="0" compatLnSpc="1"/>
            <a:lstStyle/>
            <a:p>
              <a:pPr algn="ctr">
                <a:lnSpc>
                  <a:spcPct val="120000"/>
                </a:lnSpc>
              </a:pPr>
              <a:endParaRPr lang="id-ID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9" name="Group 128"/>
          <p:cNvGrpSpPr/>
          <p:nvPr>
            <p:custDataLst>
              <p:tags r:id="rId9"/>
            </p:custDataLst>
          </p:nvPr>
        </p:nvGrpSpPr>
        <p:grpSpPr>
          <a:xfrm>
            <a:off x="5373185" y="1767965"/>
            <a:ext cx="1915184" cy="666913"/>
            <a:chOff x="5294624" y="4285619"/>
            <a:chExt cx="383237" cy="532444"/>
          </a:xfrm>
        </p:grpSpPr>
        <p:sp>
          <p:nvSpPr>
            <p:cNvPr id="130" name="Rectangle 12"/>
            <p:cNvSpPr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5294624" y="4285619"/>
              <a:ext cx="383237" cy="53244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3748" tIns="41874" rIns="83748" bIns="41874" numCol="1" anchor="ctr" anchorCtr="0" compatLnSpc="1"/>
            <a:lstStyle/>
            <a:p>
              <a:pPr algn="ctr">
                <a:lnSpc>
                  <a:spcPct val="120000"/>
                </a:lnSpc>
              </a:pPr>
              <a:endParaRPr lang="id-ID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1" name="Rectangle 13"/>
            <p:cNvSpPr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5294624" y="4552352"/>
              <a:ext cx="383237" cy="265711"/>
            </a:xfrm>
            <a:prstGeom prst="rect">
              <a:avLst/>
            </a:prstGeom>
            <a:solidFill>
              <a:srgbClr val="333333">
                <a:alpha val="10000"/>
              </a:srgbClr>
            </a:solidFill>
            <a:ln>
              <a:noFill/>
            </a:ln>
          </p:spPr>
          <p:txBody>
            <a:bodyPr vert="horz" wrap="square" lIns="83748" tIns="41874" rIns="83748" bIns="41874" numCol="1" anchor="ctr" anchorCtr="0" compatLnSpc="1"/>
            <a:lstStyle/>
            <a:p>
              <a:pPr algn="ctr">
                <a:lnSpc>
                  <a:spcPct val="120000"/>
                </a:lnSpc>
              </a:pPr>
              <a:endParaRPr lang="id-ID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2" name="Group 131"/>
          <p:cNvGrpSpPr/>
          <p:nvPr>
            <p:custDataLst>
              <p:tags r:id="rId12"/>
            </p:custDataLst>
          </p:nvPr>
        </p:nvGrpSpPr>
        <p:grpSpPr>
          <a:xfrm>
            <a:off x="7288368" y="1767965"/>
            <a:ext cx="1344302" cy="677072"/>
            <a:chOff x="5677862" y="4285619"/>
            <a:chExt cx="397812" cy="540555"/>
          </a:xfrm>
        </p:grpSpPr>
        <p:sp>
          <p:nvSpPr>
            <p:cNvPr id="133" name="Rectangle 14"/>
            <p:cNvSpPr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5677862" y="4285619"/>
              <a:ext cx="382215" cy="53244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3748" tIns="41874" rIns="83748" bIns="41874" numCol="1" anchor="ctr" anchorCtr="0" compatLnSpc="1"/>
            <a:lstStyle/>
            <a:p>
              <a:pPr algn="ctr">
                <a:lnSpc>
                  <a:spcPct val="120000"/>
                </a:lnSpc>
              </a:pPr>
              <a:endParaRPr lang="id-ID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4" name="Rectangle 15"/>
            <p:cNvSpPr>
              <a:spLocks noChangeArrowheads="1"/>
            </p:cNvSpPr>
            <p:nvPr>
              <p:custDataLst>
                <p:tags r:id="rId14"/>
              </p:custDataLst>
            </p:nvPr>
          </p:nvSpPr>
          <p:spPr bwMode="auto">
            <a:xfrm>
              <a:off x="5693459" y="4560463"/>
              <a:ext cx="382215" cy="265711"/>
            </a:xfrm>
            <a:prstGeom prst="rect">
              <a:avLst/>
            </a:prstGeom>
            <a:solidFill>
              <a:srgbClr val="333333">
                <a:alpha val="10000"/>
              </a:srgbClr>
            </a:solidFill>
            <a:ln>
              <a:noFill/>
            </a:ln>
          </p:spPr>
          <p:txBody>
            <a:bodyPr vert="horz" wrap="square" lIns="83748" tIns="41874" rIns="83748" bIns="41874" numCol="1" anchor="ctr" anchorCtr="0" compatLnSpc="1"/>
            <a:lstStyle/>
            <a:p>
              <a:pPr algn="ctr">
                <a:lnSpc>
                  <a:spcPct val="120000"/>
                </a:lnSpc>
              </a:pPr>
              <a:endParaRPr lang="id-ID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5" name="Group 134"/>
          <p:cNvGrpSpPr/>
          <p:nvPr>
            <p:custDataLst>
              <p:tags r:id="rId15"/>
            </p:custDataLst>
          </p:nvPr>
        </p:nvGrpSpPr>
        <p:grpSpPr>
          <a:xfrm>
            <a:off x="8579963" y="1767965"/>
            <a:ext cx="928146" cy="666913"/>
            <a:chOff x="6060077" y="4285619"/>
            <a:chExt cx="382215" cy="532444"/>
          </a:xfrm>
        </p:grpSpPr>
        <p:sp>
          <p:nvSpPr>
            <p:cNvPr id="136" name="Rectangle 16"/>
            <p:cNvSpPr>
              <a:spLocks noChangeArrowheads="1"/>
            </p:cNvSpPr>
            <p:nvPr>
              <p:custDataLst>
                <p:tags r:id="rId16"/>
              </p:custDataLst>
            </p:nvPr>
          </p:nvSpPr>
          <p:spPr bwMode="auto">
            <a:xfrm>
              <a:off x="6060077" y="4285619"/>
              <a:ext cx="382215" cy="532444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3748" tIns="41874" rIns="83748" bIns="41874" numCol="1" anchor="ctr" anchorCtr="0" compatLnSpc="1"/>
            <a:lstStyle/>
            <a:p>
              <a:pPr algn="ctr">
                <a:lnSpc>
                  <a:spcPct val="120000"/>
                </a:lnSpc>
              </a:pPr>
              <a:endParaRPr lang="id-ID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7" name="Rectangle 17"/>
            <p:cNvSpPr>
              <a:spLocks noChangeArrowheads="1"/>
            </p:cNvSpPr>
            <p:nvPr>
              <p:custDataLst>
                <p:tags r:id="rId17"/>
              </p:custDataLst>
            </p:nvPr>
          </p:nvSpPr>
          <p:spPr bwMode="auto">
            <a:xfrm>
              <a:off x="6060077" y="4552352"/>
              <a:ext cx="382215" cy="265711"/>
            </a:xfrm>
            <a:prstGeom prst="rect">
              <a:avLst/>
            </a:prstGeom>
            <a:solidFill>
              <a:srgbClr val="333333">
                <a:alpha val="10000"/>
              </a:srgbClr>
            </a:solidFill>
            <a:ln>
              <a:noFill/>
            </a:ln>
          </p:spPr>
          <p:txBody>
            <a:bodyPr vert="horz" wrap="square" lIns="83748" tIns="41874" rIns="83748" bIns="41874" numCol="1" anchor="ctr" anchorCtr="0" compatLnSpc="1"/>
            <a:lstStyle/>
            <a:p>
              <a:pPr algn="ctr">
                <a:lnSpc>
                  <a:spcPct val="120000"/>
                </a:lnSpc>
              </a:pPr>
              <a:endParaRPr lang="id-ID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8" name="Group 137"/>
          <p:cNvGrpSpPr/>
          <p:nvPr/>
        </p:nvGrpSpPr>
        <p:grpSpPr>
          <a:xfrm>
            <a:off x="9508109" y="1767965"/>
            <a:ext cx="606066" cy="666913"/>
            <a:chOff x="7739063" y="3990975"/>
            <a:chExt cx="414338" cy="827088"/>
          </a:xfrm>
        </p:grpSpPr>
        <p:sp>
          <p:nvSpPr>
            <p:cNvPr id="139" name="Freeform 18"/>
            <p:cNvSpPr/>
            <p:nvPr/>
          </p:nvSpPr>
          <p:spPr bwMode="auto">
            <a:xfrm>
              <a:off x="7739063" y="3990975"/>
              <a:ext cx="414338" cy="827088"/>
            </a:xfrm>
            <a:custGeom>
              <a:avLst/>
              <a:gdLst>
                <a:gd name="T0" fmla="*/ 261 w 261"/>
                <a:gd name="T1" fmla="*/ 261 h 521"/>
                <a:gd name="T2" fmla="*/ 0 w 261"/>
                <a:gd name="T3" fmla="*/ 0 h 521"/>
                <a:gd name="T4" fmla="*/ 0 w 261"/>
                <a:gd name="T5" fmla="*/ 521 h 521"/>
                <a:gd name="T6" fmla="*/ 261 w 261"/>
                <a:gd name="T7" fmla="*/ 261 h 5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1" h="521">
                  <a:moveTo>
                    <a:pt x="261" y="261"/>
                  </a:moveTo>
                  <a:lnTo>
                    <a:pt x="0" y="0"/>
                  </a:lnTo>
                  <a:lnTo>
                    <a:pt x="0" y="521"/>
                  </a:lnTo>
                  <a:lnTo>
                    <a:pt x="261" y="261"/>
                  </a:lnTo>
                  <a:close/>
                </a:path>
              </a:pathLst>
            </a:custGeom>
            <a:solidFill>
              <a:srgbClr val="ECAE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8" tIns="41874" rIns="83748" bIns="41874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id-ID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0" name="Freeform 19"/>
            <p:cNvSpPr/>
            <p:nvPr/>
          </p:nvSpPr>
          <p:spPr bwMode="auto">
            <a:xfrm>
              <a:off x="8027988" y="4283075"/>
              <a:ext cx="125413" cy="242888"/>
            </a:xfrm>
            <a:custGeom>
              <a:avLst/>
              <a:gdLst>
                <a:gd name="T0" fmla="*/ 79 w 79"/>
                <a:gd name="T1" fmla="*/ 77 h 153"/>
                <a:gd name="T2" fmla="*/ 0 w 79"/>
                <a:gd name="T3" fmla="*/ 153 h 153"/>
                <a:gd name="T4" fmla="*/ 0 w 79"/>
                <a:gd name="T5" fmla="*/ 0 h 153"/>
                <a:gd name="T6" fmla="*/ 0 w 79"/>
                <a:gd name="T7" fmla="*/ 0 h 153"/>
                <a:gd name="T8" fmla="*/ 79 w 79"/>
                <a:gd name="T9" fmla="*/ 77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153">
                  <a:moveTo>
                    <a:pt x="79" y="77"/>
                  </a:moveTo>
                  <a:lnTo>
                    <a:pt x="0" y="153"/>
                  </a:lnTo>
                  <a:lnTo>
                    <a:pt x="0" y="0"/>
                  </a:lnTo>
                  <a:lnTo>
                    <a:pt x="0" y="0"/>
                  </a:lnTo>
                  <a:lnTo>
                    <a:pt x="79" y="77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8" tIns="41874" rIns="83748" bIns="41874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id-ID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1" name="Freeform 20"/>
            <p:cNvSpPr/>
            <p:nvPr/>
          </p:nvSpPr>
          <p:spPr bwMode="auto">
            <a:xfrm>
              <a:off x="7739063" y="4405313"/>
              <a:ext cx="414338" cy="412750"/>
            </a:xfrm>
            <a:custGeom>
              <a:avLst/>
              <a:gdLst>
                <a:gd name="T0" fmla="*/ 261 w 261"/>
                <a:gd name="T1" fmla="*/ 0 h 260"/>
                <a:gd name="T2" fmla="*/ 0 w 261"/>
                <a:gd name="T3" fmla="*/ 260 h 260"/>
                <a:gd name="T4" fmla="*/ 0 w 261"/>
                <a:gd name="T5" fmla="*/ 0 h 260"/>
                <a:gd name="T6" fmla="*/ 261 w 261"/>
                <a:gd name="T7" fmla="*/ 0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1" h="260">
                  <a:moveTo>
                    <a:pt x="261" y="0"/>
                  </a:moveTo>
                  <a:lnTo>
                    <a:pt x="0" y="260"/>
                  </a:lnTo>
                  <a:lnTo>
                    <a:pt x="0" y="0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333333">
                <a:alpha val="10000"/>
              </a:srgbClr>
            </a:solidFill>
            <a:ln>
              <a:noFill/>
            </a:ln>
          </p:spPr>
          <p:txBody>
            <a:bodyPr vert="horz" wrap="square" lIns="83748" tIns="41874" rIns="83748" bIns="41874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id-ID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" name="Group 1"/>
          <p:cNvGrpSpPr/>
          <p:nvPr>
            <p:custDataLst>
              <p:tags r:id="rId18"/>
            </p:custDataLst>
          </p:nvPr>
        </p:nvGrpSpPr>
        <p:grpSpPr>
          <a:xfrm>
            <a:off x="3309613" y="2500455"/>
            <a:ext cx="505556" cy="747969"/>
            <a:chOff x="2768028" y="2732605"/>
            <a:chExt cx="551992" cy="816671"/>
          </a:xfrm>
        </p:grpSpPr>
        <p:cxnSp>
          <p:nvCxnSpPr>
            <p:cNvPr id="143" name="Straight Connector 142"/>
            <p:cNvCxnSpPr/>
            <p:nvPr>
              <p:custDataLst>
                <p:tags r:id="rId19"/>
              </p:custDataLst>
            </p:nvPr>
          </p:nvCxnSpPr>
          <p:spPr>
            <a:xfrm rot="10800000">
              <a:off x="3044025" y="2732605"/>
              <a:ext cx="0" cy="360191"/>
            </a:xfrm>
            <a:prstGeom prst="line">
              <a:avLst/>
            </a:prstGeom>
            <a:ln>
              <a:solidFill>
                <a:schemeClr val="accent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4" name="Oval 143"/>
            <p:cNvSpPr>
              <a:spLocks noChangeAspect="1"/>
            </p:cNvSpPr>
            <p:nvPr>
              <p:custDataLst>
                <p:tags r:id="rId20"/>
              </p:custDataLst>
            </p:nvPr>
          </p:nvSpPr>
          <p:spPr>
            <a:xfrm>
              <a:off x="2768028" y="2997284"/>
              <a:ext cx="551992" cy="55199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1" forceAA="0" compatLnSpc="1"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en-AU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45" name="Text Placeholder 32"/>
          <p:cNvSpPr txBox="1"/>
          <p:nvPr>
            <p:custDataLst>
              <p:tags r:id="rId21"/>
            </p:custDataLst>
          </p:nvPr>
        </p:nvSpPr>
        <p:spPr>
          <a:xfrm>
            <a:off x="1769110" y="3671570"/>
            <a:ext cx="2573020" cy="8845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1600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 pitchFamily="34" charset="0"/>
              </a:rPr>
              <a:t>1. 给料量大，体积小、重量轻，便于井下运输和安装，可大大减少井巷工程量； </a:t>
            </a:r>
            <a:endParaRPr lang="en-US" altLang="zh-CN" sz="1600" dirty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Arial" panose="020B0604020202020204" pitchFamily="34" charset="0"/>
            </a:endParaRPr>
          </a:p>
        </p:txBody>
      </p:sp>
      <p:grpSp>
        <p:nvGrpSpPr>
          <p:cNvPr id="5" name="Group 4"/>
          <p:cNvGrpSpPr/>
          <p:nvPr>
            <p:custDataLst>
              <p:tags r:id="rId22"/>
            </p:custDataLst>
          </p:nvPr>
        </p:nvGrpSpPr>
        <p:grpSpPr>
          <a:xfrm>
            <a:off x="6047878" y="2500455"/>
            <a:ext cx="505556" cy="747969"/>
            <a:chOff x="5757807" y="2732605"/>
            <a:chExt cx="551992" cy="816671"/>
          </a:xfrm>
        </p:grpSpPr>
        <p:cxnSp>
          <p:nvCxnSpPr>
            <p:cNvPr id="148" name="Straight Connector 147"/>
            <p:cNvCxnSpPr/>
            <p:nvPr>
              <p:custDataLst>
                <p:tags r:id="rId23"/>
              </p:custDataLst>
            </p:nvPr>
          </p:nvCxnSpPr>
          <p:spPr>
            <a:xfrm rot="10800000">
              <a:off x="6033804" y="2732605"/>
              <a:ext cx="0" cy="360191"/>
            </a:xfrm>
            <a:prstGeom prst="line">
              <a:avLst/>
            </a:prstGeom>
            <a:ln>
              <a:solidFill>
                <a:schemeClr val="accent4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9" name="Oval 148"/>
            <p:cNvSpPr>
              <a:spLocks noChangeAspect="1"/>
            </p:cNvSpPr>
            <p:nvPr>
              <p:custDataLst>
                <p:tags r:id="rId24"/>
              </p:custDataLst>
            </p:nvPr>
          </p:nvSpPr>
          <p:spPr>
            <a:xfrm>
              <a:off x="5757807" y="2997284"/>
              <a:ext cx="551992" cy="55199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1" forceAA="0" compatLnSpc="1"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en-US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51" name="Text Placeholder 33"/>
          <p:cNvSpPr txBox="1"/>
          <p:nvPr>
            <p:custDataLst>
              <p:tags r:id="rId25"/>
            </p:custDataLst>
          </p:nvPr>
        </p:nvSpPr>
        <p:spPr>
          <a:xfrm>
            <a:off x="5312410" y="3452495"/>
            <a:ext cx="2302510" cy="8845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60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 pitchFamily="34" charset="0"/>
              </a:rPr>
              <a:t>3. 运动部分工作阻力小，功耗低，运动部件的工作寿命长； </a:t>
            </a:r>
            <a:endParaRPr lang="zh-CN" altLang="en-US" sz="160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Arial" panose="020B0604020202020204" pitchFamily="34" charset="0"/>
            </a:endParaRPr>
          </a:p>
        </p:txBody>
      </p:sp>
      <p:grpSp>
        <p:nvGrpSpPr>
          <p:cNvPr id="3" name="Group 2"/>
          <p:cNvGrpSpPr/>
          <p:nvPr>
            <p:custDataLst>
              <p:tags r:id="rId26"/>
            </p:custDataLst>
          </p:nvPr>
        </p:nvGrpSpPr>
        <p:grpSpPr>
          <a:xfrm>
            <a:off x="4482153" y="2500456"/>
            <a:ext cx="505556" cy="1991870"/>
            <a:chOff x="4048268" y="2732606"/>
            <a:chExt cx="551992" cy="2174827"/>
          </a:xfrm>
        </p:grpSpPr>
        <p:cxnSp>
          <p:nvCxnSpPr>
            <p:cNvPr id="153" name="Straight Connector 152"/>
            <p:cNvCxnSpPr/>
            <p:nvPr>
              <p:custDataLst>
                <p:tags r:id="rId27"/>
              </p:custDataLst>
            </p:nvPr>
          </p:nvCxnSpPr>
          <p:spPr>
            <a:xfrm flipV="1">
              <a:off x="4324265" y="2732606"/>
              <a:ext cx="0" cy="1848567"/>
            </a:xfrm>
            <a:prstGeom prst="line">
              <a:avLst/>
            </a:prstGeom>
            <a:ln>
              <a:solidFill>
                <a:schemeClr val="accent2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4" name="Oval 153"/>
            <p:cNvSpPr>
              <a:spLocks noChangeAspect="1"/>
            </p:cNvSpPr>
            <p:nvPr>
              <p:custDataLst>
                <p:tags r:id="rId28"/>
              </p:custDataLst>
            </p:nvPr>
          </p:nvSpPr>
          <p:spPr>
            <a:xfrm>
              <a:off x="4048268" y="4355441"/>
              <a:ext cx="551992" cy="55199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1" forceAA="0" compatLnSpc="1"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en-AU" sz="10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56" name="Text Placeholder 33"/>
          <p:cNvSpPr txBox="1"/>
          <p:nvPr>
            <p:custDataLst>
              <p:tags r:id="rId29"/>
            </p:custDataLst>
          </p:nvPr>
        </p:nvSpPr>
        <p:spPr>
          <a:xfrm>
            <a:off x="3870960" y="4696460"/>
            <a:ext cx="2074545" cy="5899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60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 pitchFamily="34" charset="0"/>
              </a:rPr>
              <a:t>2. 给料量调节范围大，调节方便（无级调速）；</a:t>
            </a:r>
            <a:endParaRPr lang="zh-CN" altLang="en-US" sz="160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Arial" panose="020B0604020202020204" pitchFamily="34" charset="0"/>
            </a:endParaRPr>
          </a:p>
        </p:txBody>
      </p:sp>
      <p:grpSp>
        <p:nvGrpSpPr>
          <p:cNvPr id="6" name="Group 5"/>
          <p:cNvGrpSpPr/>
          <p:nvPr>
            <p:custDataLst>
              <p:tags r:id="rId30"/>
            </p:custDataLst>
          </p:nvPr>
        </p:nvGrpSpPr>
        <p:grpSpPr>
          <a:xfrm>
            <a:off x="7680537" y="2500456"/>
            <a:ext cx="505556" cy="1991870"/>
            <a:chOff x="7540429" y="2732606"/>
            <a:chExt cx="551992" cy="2174827"/>
          </a:xfrm>
        </p:grpSpPr>
        <p:cxnSp>
          <p:nvCxnSpPr>
            <p:cNvPr id="158" name="Straight Connector 157"/>
            <p:cNvCxnSpPr/>
            <p:nvPr>
              <p:custDataLst>
                <p:tags r:id="rId31"/>
              </p:custDataLst>
            </p:nvPr>
          </p:nvCxnSpPr>
          <p:spPr>
            <a:xfrm flipV="1">
              <a:off x="7816426" y="2732606"/>
              <a:ext cx="0" cy="1848567"/>
            </a:xfrm>
            <a:prstGeom prst="line">
              <a:avLst/>
            </a:prstGeom>
            <a:ln>
              <a:solidFill>
                <a:schemeClr val="accent5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9" name="Oval 158"/>
            <p:cNvSpPr>
              <a:spLocks noChangeAspect="1"/>
            </p:cNvSpPr>
            <p:nvPr>
              <p:custDataLst>
                <p:tags r:id="rId32"/>
              </p:custDataLst>
            </p:nvPr>
          </p:nvSpPr>
          <p:spPr>
            <a:xfrm>
              <a:off x="7540429" y="4355441"/>
              <a:ext cx="551992" cy="551992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1" forceAA="0" compatLnSpc="1"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en-AU" sz="10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61" name="Text Placeholder 33"/>
          <p:cNvSpPr txBox="1"/>
          <p:nvPr>
            <p:custDataLst>
              <p:tags r:id="rId33"/>
            </p:custDataLst>
          </p:nvPr>
        </p:nvSpPr>
        <p:spPr>
          <a:xfrm>
            <a:off x="7218045" y="4696460"/>
            <a:ext cx="1821180" cy="5899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60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 pitchFamily="34" charset="0"/>
              </a:rPr>
              <a:t>4．运行平稳，噪音小，保护环境；</a:t>
            </a: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endParaRPr lang="zh-CN" altLang="en-US" sz="14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7" name="Group 6"/>
          <p:cNvGrpSpPr/>
          <p:nvPr>
            <p:custDataLst>
              <p:tags r:id="rId34"/>
            </p:custDataLst>
          </p:nvPr>
        </p:nvGrpSpPr>
        <p:grpSpPr>
          <a:xfrm>
            <a:off x="8786142" y="2500455"/>
            <a:ext cx="505556" cy="747969"/>
            <a:chOff x="8747586" y="2732605"/>
            <a:chExt cx="551992" cy="816671"/>
          </a:xfrm>
        </p:grpSpPr>
        <p:cxnSp>
          <p:nvCxnSpPr>
            <p:cNvPr id="163" name="Straight Connector 162"/>
            <p:cNvCxnSpPr/>
            <p:nvPr>
              <p:custDataLst>
                <p:tags r:id="rId35"/>
              </p:custDataLst>
            </p:nvPr>
          </p:nvCxnSpPr>
          <p:spPr>
            <a:xfrm rot="10800000">
              <a:off x="9023583" y="2732605"/>
              <a:ext cx="0" cy="360191"/>
            </a:xfrm>
            <a:prstGeom prst="line">
              <a:avLst/>
            </a:prstGeom>
            <a:ln>
              <a:solidFill>
                <a:schemeClr val="accent6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4" name="Oval 163"/>
            <p:cNvSpPr>
              <a:spLocks noChangeAspect="1"/>
            </p:cNvSpPr>
            <p:nvPr>
              <p:custDataLst>
                <p:tags r:id="rId36"/>
              </p:custDataLst>
            </p:nvPr>
          </p:nvSpPr>
          <p:spPr>
            <a:xfrm>
              <a:off x="8747586" y="2997284"/>
              <a:ext cx="551992" cy="551992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1" forceAA="0" compatLnSpc="1"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en-US" sz="10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66" name="Text Placeholder 33"/>
          <p:cNvSpPr txBox="1"/>
          <p:nvPr>
            <p:custDataLst>
              <p:tags r:id="rId37"/>
            </p:custDataLst>
          </p:nvPr>
        </p:nvSpPr>
        <p:spPr>
          <a:xfrm>
            <a:off x="8323580" y="3452495"/>
            <a:ext cx="2478405" cy="8845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60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 pitchFamily="34" charset="0"/>
              </a:rPr>
              <a:t>5、零部件通用性强，肆零零捌捌陆零伍叁柒，安装维修方便。</a:t>
            </a:r>
            <a:endParaRPr lang="zh-CN" altLang="en-US" sz="160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Arial" panose="020B0604020202020204" pitchFamily="34" charset="0"/>
            </a:endParaRPr>
          </a:p>
        </p:txBody>
      </p:sp>
      <p:sp>
        <p:nvSpPr>
          <p:cNvPr id="50" name="任意多边形 49"/>
          <p:cNvSpPr/>
          <p:nvPr>
            <p:custDataLst>
              <p:tags r:id="rId38"/>
            </p:custDataLst>
          </p:nvPr>
        </p:nvSpPr>
        <p:spPr>
          <a:xfrm>
            <a:off x="733423" y="646282"/>
            <a:ext cx="12125327" cy="31282"/>
          </a:xfrm>
          <a:custGeom>
            <a:avLst/>
            <a:gdLst>
              <a:gd name="connsiteX0" fmla="*/ 0 w 12125327"/>
              <a:gd name="connsiteY0" fmla="*/ 0 h 31282"/>
              <a:gd name="connsiteX1" fmla="*/ 12125327 w 12125327"/>
              <a:gd name="connsiteY1" fmla="*/ 0 h 31282"/>
              <a:gd name="connsiteX2" fmla="*/ 12125327 w 12125327"/>
              <a:gd name="connsiteY2" fmla="*/ 31282 h 31282"/>
              <a:gd name="connsiteX3" fmla="*/ 17139 w 12125327"/>
              <a:gd name="connsiteY3" fmla="*/ 31282 h 31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25327" h="31282">
                <a:moveTo>
                  <a:pt x="0" y="0"/>
                </a:moveTo>
                <a:lnTo>
                  <a:pt x="12125327" y="0"/>
                </a:lnTo>
                <a:lnTo>
                  <a:pt x="12125327" y="31282"/>
                </a:lnTo>
                <a:lnTo>
                  <a:pt x="17139" y="3128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任意多边形 50"/>
          <p:cNvSpPr/>
          <p:nvPr>
            <p:custDataLst>
              <p:tags r:id="rId39"/>
            </p:custDataLst>
          </p:nvPr>
        </p:nvSpPr>
        <p:spPr>
          <a:xfrm>
            <a:off x="1" y="140732"/>
            <a:ext cx="577217" cy="536832"/>
          </a:xfrm>
          <a:custGeom>
            <a:avLst/>
            <a:gdLst>
              <a:gd name="connsiteX0" fmla="*/ 284734 w 577217"/>
              <a:gd name="connsiteY0" fmla="*/ 0 h 536832"/>
              <a:gd name="connsiteX1" fmla="*/ 577217 w 577217"/>
              <a:gd name="connsiteY1" fmla="*/ 536832 h 536832"/>
              <a:gd name="connsiteX2" fmla="*/ 0 w 577217"/>
              <a:gd name="connsiteY2" fmla="*/ 536832 h 536832"/>
              <a:gd name="connsiteX3" fmla="*/ 0 w 577217"/>
              <a:gd name="connsiteY3" fmla="*/ 184 h 536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7217" h="536832">
                <a:moveTo>
                  <a:pt x="284734" y="0"/>
                </a:moveTo>
                <a:lnTo>
                  <a:pt x="577217" y="536832"/>
                </a:lnTo>
                <a:lnTo>
                  <a:pt x="0" y="536832"/>
                </a:lnTo>
                <a:lnTo>
                  <a:pt x="0" y="18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000" dirty="0">
              <a:solidFill>
                <a:srgbClr val="7EC23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Content Placeholder 2"/>
          <p:cNvSpPr txBox="1"/>
          <p:nvPr/>
        </p:nvSpPr>
        <p:spPr>
          <a:xfrm>
            <a:off x="3846830" y="1877060"/>
            <a:ext cx="4836160" cy="44259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GLD800/5.5/S带式给煤机技术特点</a:t>
            </a:r>
            <a:endParaRPr lang="zh-CN" altLang="en-US" sz="2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5" grpId="0"/>
      <p:bldP spid="151" grpId="0"/>
      <p:bldP spid="156" grpId="0"/>
      <p:bldP spid="161" grpId="0"/>
      <p:bldP spid="16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95" name="AutoShape 11"/>
          <p:cNvSpPr/>
          <p:nvPr/>
        </p:nvSpPr>
        <p:spPr bwMode="auto">
          <a:xfrm>
            <a:off x="5141910" y="3928192"/>
            <a:ext cx="513150" cy="32145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20000"/>
              </a:lnSpc>
            </a:pPr>
            <a:r>
              <a:rPr lang="es-ES" altLang="zh-CN" sz="2110" b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es-ES" altLang="zh-CN" sz="132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997" name="AutoShape 13"/>
          <p:cNvSpPr/>
          <p:nvPr/>
        </p:nvSpPr>
        <p:spPr bwMode="auto">
          <a:xfrm>
            <a:off x="5846758" y="4396974"/>
            <a:ext cx="512313" cy="32145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20000"/>
              </a:lnSpc>
            </a:pPr>
            <a:r>
              <a:rPr lang="es-ES" altLang="zh-CN" sz="2110" b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es-ES" altLang="zh-CN" sz="132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999" name="AutoShape 15"/>
          <p:cNvSpPr/>
          <p:nvPr/>
        </p:nvSpPr>
        <p:spPr bwMode="auto">
          <a:xfrm>
            <a:off x="6517285" y="4396974"/>
            <a:ext cx="512313" cy="32145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20000"/>
              </a:lnSpc>
            </a:pPr>
            <a:r>
              <a:rPr lang="es-ES" altLang="zh-CN" sz="2110" b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es-ES" altLang="zh-CN" sz="132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001" name="AutoShape 17"/>
          <p:cNvSpPr/>
          <p:nvPr/>
        </p:nvSpPr>
        <p:spPr bwMode="auto">
          <a:xfrm>
            <a:off x="7209577" y="3919820"/>
            <a:ext cx="513150" cy="32145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20000"/>
              </a:lnSpc>
            </a:pPr>
            <a:r>
              <a:rPr lang="es-ES" altLang="zh-CN" sz="2110" b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es-ES" altLang="zh-CN" sz="132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002" name="AutoShape 18"/>
          <p:cNvSpPr/>
          <p:nvPr/>
        </p:nvSpPr>
        <p:spPr bwMode="auto">
          <a:xfrm>
            <a:off x="4668104" y="4221181"/>
            <a:ext cx="486362" cy="817858"/>
          </a:xfrm>
          <a:custGeom>
            <a:avLst/>
            <a:gdLst>
              <a:gd name="T0" fmla="*/ 461169 w 21600"/>
              <a:gd name="T1" fmla="*/ 775494 h 21600"/>
              <a:gd name="T2" fmla="*/ 461169 w 21600"/>
              <a:gd name="T3" fmla="*/ 775494 h 21600"/>
              <a:gd name="T4" fmla="*/ 461169 w 21600"/>
              <a:gd name="T5" fmla="*/ 775494 h 21600"/>
              <a:gd name="T6" fmla="*/ 461169 w 21600"/>
              <a:gd name="T7" fmla="*/ 775494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cubicBezTo>
                  <a:pt x="2057" y="4474"/>
                  <a:pt x="5213" y="8744"/>
                  <a:pt x="9365" y="12671"/>
                </a:cubicBezTo>
                <a:cubicBezTo>
                  <a:pt x="12814" y="15934"/>
                  <a:pt x="16923" y="18932"/>
                  <a:pt x="21600" y="21599"/>
                </a:cubicBezTo>
              </a:path>
            </a:pathLst>
          </a:custGeom>
          <a:noFill/>
          <a:ln w="101600" cap="flat" cmpd="sng">
            <a:solidFill>
              <a:schemeClr val="accent1"/>
            </a:solidFill>
            <a:prstDash val="solid"/>
            <a:miter lim="0"/>
            <a:head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007" name="AutoShape 23"/>
          <p:cNvSpPr/>
          <p:nvPr/>
        </p:nvSpPr>
        <p:spPr bwMode="auto">
          <a:xfrm>
            <a:off x="5108425" y="4989650"/>
            <a:ext cx="904081" cy="513150"/>
          </a:xfrm>
          <a:custGeom>
            <a:avLst/>
            <a:gdLst>
              <a:gd name="T0" fmla="*/ 857250 w 21600"/>
              <a:gd name="T1" fmla="*/ 486568 h 21600"/>
              <a:gd name="T2" fmla="*/ 857250 w 21600"/>
              <a:gd name="T3" fmla="*/ 486568 h 21600"/>
              <a:gd name="T4" fmla="*/ 857250 w 21600"/>
              <a:gd name="T5" fmla="*/ 486568 h 21600"/>
              <a:gd name="T6" fmla="*/ 857250 w 21600"/>
              <a:gd name="T7" fmla="*/ 486568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cubicBezTo>
                  <a:pt x="2952" y="5171"/>
                  <a:pt x="6281" y="9632"/>
                  <a:pt x="9898" y="13266"/>
                </a:cubicBezTo>
                <a:cubicBezTo>
                  <a:pt x="13569" y="16954"/>
                  <a:pt x="17505" y="19757"/>
                  <a:pt x="21600" y="21599"/>
                </a:cubicBezTo>
              </a:path>
            </a:pathLst>
          </a:custGeom>
          <a:noFill/>
          <a:ln w="101600" cap="flat" cmpd="sng">
            <a:solidFill>
              <a:schemeClr val="accent2"/>
            </a:solidFill>
            <a:prstDash val="solid"/>
            <a:miter lim="0"/>
            <a:head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012" name="AutoShape 28"/>
          <p:cNvSpPr/>
          <p:nvPr/>
        </p:nvSpPr>
        <p:spPr bwMode="auto">
          <a:xfrm>
            <a:off x="5871035" y="5464292"/>
            <a:ext cx="1053924" cy="90408"/>
          </a:xfrm>
          <a:custGeom>
            <a:avLst/>
            <a:gdLst>
              <a:gd name="T0" fmla="*/ 999331 w 21600"/>
              <a:gd name="T1" fmla="*/ 85721 h 21275"/>
              <a:gd name="T2" fmla="*/ 999331 w 21600"/>
              <a:gd name="T3" fmla="*/ 85721 h 21275"/>
              <a:gd name="T4" fmla="*/ 999331 w 21600"/>
              <a:gd name="T5" fmla="*/ 85721 h 21275"/>
              <a:gd name="T6" fmla="*/ 999331 w 21600"/>
              <a:gd name="T7" fmla="*/ 85721 h 21275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275">
                <a:moveTo>
                  <a:pt x="0" y="0"/>
                </a:moveTo>
                <a:cubicBezTo>
                  <a:pt x="3775" y="13687"/>
                  <a:pt x="7706" y="20851"/>
                  <a:pt x="11664" y="21257"/>
                </a:cubicBezTo>
                <a:cubicBezTo>
                  <a:pt x="15012" y="21599"/>
                  <a:pt x="18350" y="17101"/>
                  <a:pt x="21600" y="7866"/>
                </a:cubicBezTo>
              </a:path>
            </a:pathLst>
          </a:custGeom>
          <a:noFill/>
          <a:ln w="101600" cap="flat" cmpd="sng">
            <a:solidFill>
              <a:schemeClr val="accent3"/>
            </a:solidFill>
            <a:prstDash val="solid"/>
            <a:miter lim="0"/>
            <a:head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017" name="AutoShape 33"/>
          <p:cNvSpPr/>
          <p:nvPr/>
        </p:nvSpPr>
        <p:spPr bwMode="auto">
          <a:xfrm rot="10627777" flipV="1">
            <a:off x="6842085" y="5019786"/>
            <a:ext cx="921660" cy="469620"/>
          </a:xfrm>
          <a:custGeom>
            <a:avLst/>
            <a:gdLst>
              <a:gd name="T0" fmla="*/ 873919 w 21600"/>
              <a:gd name="T1" fmla="*/ 445293 h 21600"/>
              <a:gd name="T2" fmla="*/ 873919 w 21600"/>
              <a:gd name="T3" fmla="*/ 445293 h 21600"/>
              <a:gd name="T4" fmla="*/ 873919 w 21600"/>
              <a:gd name="T5" fmla="*/ 445293 h 21600"/>
              <a:gd name="T6" fmla="*/ 873919 w 21600"/>
              <a:gd name="T7" fmla="*/ 445293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cubicBezTo>
                  <a:pt x="2132" y="3949"/>
                  <a:pt x="4452" y="7455"/>
                  <a:pt x="6927" y="10463"/>
                </a:cubicBezTo>
                <a:cubicBezTo>
                  <a:pt x="11450" y="15964"/>
                  <a:pt x="16422" y="19738"/>
                  <a:pt x="21599" y="21600"/>
                </a:cubicBezTo>
              </a:path>
            </a:pathLst>
          </a:custGeom>
          <a:noFill/>
          <a:ln w="101600" cap="flat" cmpd="sng">
            <a:solidFill>
              <a:schemeClr val="accent4"/>
            </a:solidFill>
            <a:prstDash val="solid"/>
            <a:miter lim="0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022" name="AutoShape 38"/>
          <p:cNvSpPr/>
          <p:nvPr/>
        </p:nvSpPr>
        <p:spPr bwMode="auto">
          <a:xfrm rot="172778" flipH="1">
            <a:off x="7581255" y="4273919"/>
            <a:ext cx="577607" cy="910778"/>
          </a:xfrm>
          <a:custGeom>
            <a:avLst/>
            <a:gdLst>
              <a:gd name="T0" fmla="*/ 547688 w 21600"/>
              <a:gd name="T1" fmla="*/ 863600 h 21600"/>
              <a:gd name="T2" fmla="*/ 547688 w 21600"/>
              <a:gd name="T3" fmla="*/ 863600 h 21600"/>
              <a:gd name="T4" fmla="*/ 547688 w 21600"/>
              <a:gd name="T5" fmla="*/ 863600 h 21600"/>
              <a:gd name="T6" fmla="*/ 547688 w 21600"/>
              <a:gd name="T7" fmla="*/ 863600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cubicBezTo>
                  <a:pt x="1541" y="4059"/>
                  <a:pt x="4096" y="7943"/>
                  <a:pt x="7570" y="11508"/>
                </a:cubicBezTo>
                <a:cubicBezTo>
                  <a:pt x="11303" y="15340"/>
                  <a:pt x="16046" y="18752"/>
                  <a:pt x="21599" y="21600"/>
                </a:cubicBezTo>
              </a:path>
            </a:pathLst>
          </a:custGeom>
          <a:noFill/>
          <a:ln w="101600" cap="flat" cmpd="sng">
            <a:solidFill>
              <a:schemeClr val="accent5"/>
            </a:solidFill>
            <a:prstDash val="solid"/>
            <a:miter lim="0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027" name="AutoShape 43"/>
          <p:cNvSpPr/>
          <p:nvPr/>
        </p:nvSpPr>
        <p:spPr bwMode="auto">
          <a:xfrm>
            <a:off x="8101101" y="4209461"/>
            <a:ext cx="169934" cy="169934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9"/>
                  <a:pt x="6724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  <a:effectLst/>
        </p:spPr>
        <p:txBody>
          <a:bodyPr lIns="0" tIns="0" rIns="0" bIns="0" anchor="ctr"/>
          <a:lstStyle/>
          <a:p>
            <a:pPr>
              <a:lnSpc>
                <a:spcPct val="120000"/>
              </a:lnSpc>
              <a:defRPr/>
            </a:pPr>
            <a:endParaRPr lang="es-ES" sz="2955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46" name="任意多边形 45"/>
          <p:cNvSpPr/>
          <p:nvPr>
            <p:custDataLst>
              <p:tags r:id="rId1"/>
            </p:custDataLst>
          </p:nvPr>
        </p:nvSpPr>
        <p:spPr>
          <a:xfrm>
            <a:off x="733423" y="646282"/>
            <a:ext cx="12125327" cy="31282"/>
          </a:xfrm>
          <a:custGeom>
            <a:avLst/>
            <a:gdLst>
              <a:gd name="connsiteX0" fmla="*/ 0 w 12125327"/>
              <a:gd name="connsiteY0" fmla="*/ 0 h 31282"/>
              <a:gd name="connsiteX1" fmla="*/ 12125327 w 12125327"/>
              <a:gd name="connsiteY1" fmla="*/ 0 h 31282"/>
              <a:gd name="connsiteX2" fmla="*/ 12125327 w 12125327"/>
              <a:gd name="connsiteY2" fmla="*/ 31282 h 31282"/>
              <a:gd name="connsiteX3" fmla="*/ 17139 w 12125327"/>
              <a:gd name="connsiteY3" fmla="*/ 31282 h 31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25327" h="31282">
                <a:moveTo>
                  <a:pt x="0" y="0"/>
                </a:moveTo>
                <a:lnTo>
                  <a:pt x="12125327" y="0"/>
                </a:lnTo>
                <a:lnTo>
                  <a:pt x="12125327" y="31282"/>
                </a:lnTo>
                <a:lnTo>
                  <a:pt x="17139" y="3128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任意多边形 46"/>
          <p:cNvSpPr/>
          <p:nvPr>
            <p:custDataLst>
              <p:tags r:id="rId2"/>
            </p:custDataLst>
          </p:nvPr>
        </p:nvSpPr>
        <p:spPr>
          <a:xfrm>
            <a:off x="1" y="140732"/>
            <a:ext cx="577217" cy="536832"/>
          </a:xfrm>
          <a:custGeom>
            <a:avLst/>
            <a:gdLst>
              <a:gd name="connsiteX0" fmla="*/ 284734 w 577217"/>
              <a:gd name="connsiteY0" fmla="*/ 0 h 536832"/>
              <a:gd name="connsiteX1" fmla="*/ 577217 w 577217"/>
              <a:gd name="connsiteY1" fmla="*/ 536832 h 536832"/>
              <a:gd name="connsiteX2" fmla="*/ 0 w 577217"/>
              <a:gd name="connsiteY2" fmla="*/ 536832 h 536832"/>
              <a:gd name="connsiteX3" fmla="*/ 0 w 577217"/>
              <a:gd name="connsiteY3" fmla="*/ 184 h 536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7217" h="536832">
                <a:moveTo>
                  <a:pt x="284734" y="0"/>
                </a:moveTo>
                <a:lnTo>
                  <a:pt x="577217" y="536832"/>
                </a:lnTo>
                <a:lnTo>
                  <a:pt x="0" y="536832"/>
                </a:lnTo>
                <a:lnTo>
                  <a:pt x="0" y="18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000" dirty="0">
              <a:solidFill>
                <a:srgbClr val="7EC23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Content Placeholder 2"/>
          <p:cNvSpPr txBox="1"/>
          <p:nvPr/>
        </p:nvSpPr>
        <p:spPr>
          <a:xfrm>
            <a:off x="608965" y="260350"/>
            <a:ext cx="3834765" cy="36893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GLD800/5.5/S带式给煤机</a:t>
            </a:r>
            <a:endParaRPr lang="en-US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pic>
        <p:nvPicPr>
          <p:cNvPr id="6" name="图片 5" descr="带式给煤机 (18)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0905" y="1818005"/>
            <a:ext cx="3528695" cy="3528695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pageCurlDoubl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9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9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19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9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19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19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20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20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20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6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20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2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420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8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420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4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420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2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95" grpId="0" bldLvl="0" animBg="1" autoUpdateAnimBg="0"/>
      <p:bldP spid="41997" grpId="0" bldLvl="0" animBg="1" autoUpdateAnimBg="0"/>
      <p:bldP spid="41999" grpId="0" bldLvl="0" animBg="1" autoUpdateAnimBg="0"/>
      <p:bldP spid="42001" grpId="0" bldLvl="0" animBg="1" autoUpdateAnimBg="0"/>
      <p:bldP spid="42002" grpId="0" bldLvl="0" animBg="1"/>
      <p:bldP spid="42007" grpId="0" bldLvl="0" animBg="1"/>
      <p:bldP spid="42012" grpId="0" bldLvl="0" animBg="1"/>
      <p:bldP spid="42017" grpId="0" bldLvl="0" animBg="1"/>
      <p:bldP spid="42022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/>
          <p:cNvGrpSpPr/>
          <p:nvPr>
            <p:custDataLst>
              <p:tags r:id="rId1"/>
            </p:custDataLst>
          </p:nvPr>
        </p:nvGrpSpPr>
        <p:grpSpPr>
          <a:xfrm>
            <a:off x="7038746" y="1842900"/>
            <a:ext cx="1982980" cy="2403082"/>
            <a:chOff x="9683156" y="2245342"/>
            <a:chExt cx="1880262" cy="2278603"/>
          </a:xfrm>
          <a:effectLst>
            <a:outerShdw blurRad="368300" dir="13500000" sy="23000" kx="1200000" algn="br" rotWithShape="0">
              <a:prstClr val="black">
                <a:alpha val="25000"/>
              </a:prstClr>
            </a:outerShdw>
          </a:effectLst>
        </p:grpSpPr>
        <p:sp>
          <p:nvSpPr>
            <p:cNvPr id="64" name="Freeform 63"/>
            <p:cNvSpPr/>
            <p:nvPr>
              <p:custDataLst>
                <p:tags r:id="rId2"/>
              </p:custDataLst>
            </p:nvPr>
          </p:nvSpPr>
          <p:spPr bwMode="auto">
            <a:xfrm>
              <a:off x="9697382" y="2584406"/>
              <a:ext cx="1851810" cy="1939539"/>
            </a:xfrm>
            <a:custGeom>
              <a:avLst/>
              <a:gdLst>
                <a:gd name="T0" fmla="*/ 1516 w 1562"/>
                <a:gd name="T1" fmla="*/ 0 h 1636"/>
                <a:gd name="T2" fmla="*/ 1562 w 1562"/>
                <a:gd name="T3" fmla="*/ 11 h 1636"/>
                <a:gd name="T4" fmla="*/ 781 w 1562"/>
                <a:gd name="T5" fmla="*/ 1636 h 1636"/>
                <a:gd name="T6" fmla="*/ 0 w 1562"/>
                <a:gd name="T7" fmla="*/ 11 h 1636"/>
                <a:gd name="T8" fmla="*/ 57 w 1562"/>
                <a:gd name="T9" fmla="*/ 0 h 1636"/>
                <a:gd name="T10" fmla="*/ 1516 w 1562"/>
                <a:gd name="T11" fmla="*/ 0 h 1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62" h="1636">
                  <a:moveTo>
                    <a:pt x="1516" y="0"/>
                  </a:moveTo>
                  <a:lnTo>
                    <a:pt x="1562" y="11"/>
                  </a:lnTo>
                  <a:lnTo>
                    <a:pt x="781" y="1636"/>
                  </a:lnTo>
                  <a:lnTo>
                    <a:pt x="0" y="11"/>
                  </a:lnTo>
                  <a:lnTo>
                    <a:pt x="57" y="0"/>
                  </a:lnTo>
                  <a:lnTo>
                    <a:pt x="151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5" name="Oval 6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9683156" y="2245342"/>
              <a:ext cx="1880262" cy="610552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3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16800000" scaled="0"/>
            </a:gra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6" name="Group 65"/>
          <p:cNvGrpSpPr/>
          <p:nvPr>
            <p:custDataLst>
              <p:tags r:id="rId4"/>
            </p:custDataLst>
          </p:nvPr>
        </p:nvGrpSpPr>
        <p:grpSpPr>
          <a:xfrm>
            <a:off x="4326208" y="2257375"/>
            <a:ext cx="1982980" cy="2403082"/>
            <a:chOff x="4666657" y="2245342"/>
            <a:chExt cx="1880262" cy="2278603"/>
          </a:xfrm>
          <a:effectLst>
            <a:outerShdw blurRad="368300" dir="13500000" sy="23000" kx="1200000" algn="br" rotWithShape="0">
              <a:prstClr val="black">
                <a:alpha val="25000"/>
              </a:prstClr>
            </a:outerShdw>
          </a:effectLst>
        </p:grpSpPr>
        <p:sp>
          <p:nvSpPr>
            <p:cNvPr id="67" name="Freeform 66"/>
            <p:cNvSpPr/>
            <p:nvPr>
              <p:custDataLst>
                <p:tags r:id="rId5"/>
              </p:custDataLst>
            </p:nvPr>
          </p:nvSpPr>
          <p:spPr bwMode="auto">
            <a:xfrm>
              <a:off x="4680883" y="2584406"/>
              <a:ext cx="1851810" cy="1939539"/>
            </a:xfrm>
            <a:custGeom>
              <a:avLst/>
              <a:gdLst>
                <a:gd name="T0" fmla="*/ 1516 w 1562"/>
                <a:gd name="T1" fmla="*/ 0 h 1636"/>
                <a:gd name="T2" fmla="*/ 1562 w 1562"/>
                <a:gd name="T3" fmla="*/ 11 h 1636"/>
                <a:gd name="T4" fmla="*/ 781 w 1562"/>
                <a:gd name="T5" fmla="*/ 1636 h 1636"/>
                <a:gd name="T6" fmla="*/ 0 w 1562"/>
                <a:gd name="T7" fmla="*/ 11 h 1636"/>
                <a:gd name="T8" fmla="*/ 57 w 1562"/>
                <a:gd name="T9" fmla="*/ 0 h 1636"/>
                <a:gd name="T10" fmla="*/ 1516 w 1562"/>
                <a:gd name="T11" fmla="*/ 0 h 1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62" h="1636">
                  <a:moveTo>
                    <a:pt x="1516" y="0"/>
                  </a:moveTo>
                  <a:lnTo>
                    <a:pt x="1562" y="11"/>
                  </a:lnTo>
                  <a:lnTo>
                    <a:pt x="781" y="1636"/>
                  </a:lnTo>
                  <a:lnTo>
                    <a:pt x="0" y="11"/>
                  </a:lnTo>
                  <a:lnTo>
                    <a:pt x="57" y="0"/>
                  </a:lnTo>
                  <a:lnTo>
                    <a:pt x="151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9" name="Oval 6"/>
            <p:cNvSpPr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4666657" y="2245342"/>
              <a:ext cx="1880262" cy="610552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3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16800000" scaled="0"/>
            </a:gra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0" name="Group 129"/>
          <p:cNvGrpSpPr/>
          <p:nvPr>
            <p:custDataLst>
              <p:tags r:id="rId7"/>
            </p:custDataLst>
          </p:nvPr>
        </p:nvGrpSpPr>
        <p:grpSpPr>
          <a:xfrm>
            <a:off x="1533906" y="2722488"/>
            <a:ext cx="1982980" cy="2403082"/>
            <a:chOff x="7146332" y="2245342"/>
            <a:chExt cx="1880262" cy="2278603"/>
          </a:xfrm>
          <a:effectLst>
            <a:outerShdw blurRad="368300" dir="13500000" sy="23000" kx="1200000" algn="br" rotWithShape="0">
              <a:prstClr val="black">
                <a:alpha val="25000"/>
              </a:prstClr>
            </a:outerShdw>
          </a:effectLst>
        </p:grpSpPr>
        <p:sp>
          <p:nvSpPr>
            <p:cNvPr id="131" name="Freeform 130"/>
            <p:cNvSpPr/>
            <p:nvPr>
              <p:custDataLst>
                <p:tags r:id="rId8"/>
              </p:custDataLst>
            </p:nvPr>
          </p:nvSpPr>
          <p:spPr bwMode="auto">
            <a:xfrm>
              <a:off x="7160558" y="2584406"/>
              <a:ext cx="1851810" cy="1939539"/>
            </a:xfrm>
            <a:custGeom>
              <a:avLst/>
              <a:gdLst>
                <a:gd name="T0" fmla="*/ 1516 w 1562"/>
                <a:gd name="T1" fmla="*/ 0 h 1636"/>
                <a:gd name="T2" fmla="*/ 1562 w 1562"/>
                <a:gd name="T3" fmla="*/ 11 h 1636"/>
                <a:gd name="T4" fmla="*/ 781 w 1562"/>
                <a:gd name="T5" fmla="*/ 1636 h 1636"/>
                <a:gd name="T6" fmla="*/ 0 w 1562"/>
                <a:gd name="T7" fmla="*/ 11 h 1636"/>
                <a:gd name="T8" fmla="*/ 57 w 1562"/>
                <a:gd name="T9" fmla="*/ 0 h 1636"/>
                <a:gd name="T10" fmla="*/ 1516 w 1562"/>
                <a:gd name="T11" fmla="*/ 0 h 1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62" h="1636">
                  <a:moveTo>
                    <a:pt x="1516" y="0"/>
                  </a:moveTo>
                  <a:lnTo>
                    <a:pt x="1562" y="11"/>
                  </a:lnTo>
                  <a:lnTo>
                    <a:pt x="781" y="1636"/>
                  </a:lnTo>
                  <a:lnTo>
                    <a:pt x="0" y="11"/>
                  </a:lnTo>
                  <a:lnTo>
                    <a:pt x="57" y="0"/>
                  </a:lnTo>
                  <a:lnTo>
                    <a:pt x="151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2" name="Oval 6"/>
            <p:cNvSpPr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7146332" y="2245342"/>
              <a:ext cx="1880262" cy="610552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3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16800000" scaled="0"/>
            </a:gra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33" name="TextBox 132"/>
          <p:cNvSpPr txBox="1"/>
          <p:nvPr>
            <p:custDataLst>
              <p:tags r:id="rId10"/>
            </p:custDataLst>
          </p:nvPr>
        </p:nvSpPr>
        <p:spPr>
          <a:xfrm>
            <a:off x="2304266" y="2653308"/>
            <a:ext cx="527709" cy="49475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id-ID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id-ID" sz="24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4" name="TextBox 133"/>
          <p:cNvSpPr txBox="1"/>
          <p:nvPr>
            <p:custDataLst>
              <p:tags r:id="rId11"/>
            </p:custDataLst>
          </p:nvPr>
        </p:nvSpPr>
        <p:spPr>
          <a:xfrm>
            <a:off x="5021640" y="2188592"/>
            <a:ext cx="527709" cy="49475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id-ID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id-ID" sz="24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5" name="TextBox 134"/>
          <p:cNvSpPr txBox="1"/>
          <p:nvPr>
            <p:custDataLst>
              <p:tags r:id="rId12"/>
            </p:custDataLst>
          </p:nvPr>
        </p:nvSpPr>
        <p:spPr>
          <a:xfrm>
            <a:off x="7734979" y="1803479"/>
            <a:ext cx="527709" cy="49475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id-ID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  <a:endParaRPr lang="id-ID" sz="24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6" name="Freeform 135"/>
          <p:cNvSpPr>
            <a:spLocks noEditPoints="1"/>
          </p:cNvSpPr>
          <p:nvPr>
            <p:custDataLst>
              <p:tags r:id="rId13"/>
            </p:custDataLst>
          </p:nvPr>
        </p:nvSpPr>
        <p:spPr bwMode="auto">
          <a:xfrm>
            <a:off x="7867879" y="3029437"/>
            <a:ext cx="345000" cy="242802"/>
          </a:xfrm>
          <a:custGeom>
            <a:avLst/>
            <a:gdLst>
              <a:gd name="T0" fmla="*/ 0 w 530"/>
              <a:gd name="T1" fmla="*/ 373 h 373"/>
              <a:gd name="T2" fmla="*/ 530 w 530"/>
              <a:gd name="T3" fmla="*/ 373 h 373"/>
              <a:gd name="T4" fmla="*/ 530 w 530"/>
              <a:gd name="T5" fmla="*/ 0 h 373"/>
              <a:gd name="T6" fmla="*/ 0 w 530"/>
              <a:gd name="T7" fmla="*/ 0 h 373"/>
              <a:gd name="T8" fmla="*/ 0 w 530"/>
              <a:gd name="T9" fmla="*/ 373 h 373"/>
              <a:gd name="T10" fmla="*/ 510 w 530"/>
              <a:gd name="T11" fmla="*/ 36 h 373"/>
              <a:gd name="T12" fmla="*/ 343 w 530"/>
              <a:gd name="T13" fmla="*/ 183 h 373"/>
              <a:gd name="T14" fmla="*/ 510 w 530"/>
              <a:gd name="T15" fmla="*/ 337 h 373"/>
              <a:gd name="T16" fmla="*/ 510 w 530"/>
              <a:gd name="T17" fmla="*/ 354 h 373"/>
              <a:gd name="T18" fmla="*/ 321 w 530"/>
              <a:gd name="T19" fmla="*/ 200 h 373"/>
              <a:gd name="T20" fmla="*/ 264 w 530"/>
              <a:gd name="T21" fmla="*/ 248 h 373"/>
              <a:gd name="T22" fmla="*/ 206 w 530"/>
              <a:gd name="T23" fmla="*/ 200 h 373"/>
              <a:gd name="T24" fmla="*/ 17 w 530"/>
              <a:gd name="T25" fmla="*/ 354 h 373"/>
              <a:gd name="T26" fmla="*/ 17 w 530"/>
              <a:gd name="T27" fmla="*/ 337 h 373"/>
              <a:gd name="T28" fmla="*/ 187 w 530"/>
              <a:gd name="T29" fmla="*/ 183 h 373"/>
              <a:gd name="T30" fmla="*/ 17 w 530"/>
              <a:gd name="T31" fmla="*/ 36 h 373"/>
              <a:gd name="T32" fmla="*/ 17 w 530"/>
              <a:gd name="T33" fmla="*/ 19 h 373"/>
              <a:gd name="T34" fmla="*/ 264 w 530"/>
              <a:gd name="T35" fmla="*/ 195 h 373"/>
              <a:gd name="T36" fmla="*/ 510 w 530"/>
              <a:gd name="T37" fmla="*/ 19 h 373"/>
              <a:gd name="T38" fmla="*/ 510 w 530"/>
              <a:gd name="T39" fmla="*/ 36 h 3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530" h="373">
                <a:moveTo>
                  <a:pt x="0" y="373"/>
                </a:moveTo>
                <a:lnTo>
                  <a:pt x="530" y="373"/>
                </a:lnTo>
                <a:lnTo>
                  <a:pt x="530" y="0"/>
                </a:lnTo>
                <a:lnTo>
                  <a:pt x="0" y="0"/>
                </a:lnTo>
                <a:lnTo>
                  <a:pt x="0" y="373"/>
                </a:lnTo>
                <a:close/>
                <a:moveTo>
                  <a:pt x="510" y="36"/>
                </a:moveTo>
                <a:lnTo>
                  <a:pt x="343" y="183"/>
                </a:lnTo>
                <a:lnTo>
                  <a:pt x="510" y="337"/>
                </a:lnTo>
                <a:lnTo>
                  <a:pt x="510" y="354"/>
                </a:lnTo>
                <a:lnTo>
                  <a:pt x="321" y="200"/>
                </a:lnTo>
                <a:lnTo>
                  <a:pt x="264" y="248"/>
                </a:lnTo>
                <a:lnTo>
                  <a:pt x="206" y="200"/>
                </a:lnTo>
                <a:lnTo>
                  <a:pt x="17" y="354"/>
                </a:lnTo>
                <a:lnTo>
                  <a:pt x="17" y="337"/>
                </a:lnTo>
                <a:lnTo>
                  <a:pt x="187" y="183"/>
                </a:lnTo>
                <a:lnTo>
                  <a:pt x="17" y="36"/>
                </a:lnTo>
                <a:lnTo>
                  <a:pt x="17" y="19"/>
                </a:lnTo>
                <a:lnTo>
                  <a:pt x="264" y="195"/>
                </a:lnTo>
                <a:lnTo>
                  <a:pt x="510" y="19"/>
                </a:lnTo>
                <a:lnTo>
                  <a:pt x="510" y="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id-ID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7" name="Freeform 136"/>
          <p:cNvSpPr>
            <a:spLocks noEditPoints="1"/>
          </p:cNvSpPr>
          <p:nvPr>
            <p:custDataLst>
              <p:tags r:id="rId14"/>
            </p:custDataLst>
          </p:nvPr>
        </p:nvSpPr>
        <p:spPr bwMode="auto">
          <a:xfrm>
            <a:off x="5188793" y="3360269"/>
            <a:ext cx="327095" cy="326485"/>
          </a:xfrm>
          <a:custGeom>
            <a:avLst/>
            <a:gdLst>
              <a:gd name="T0" fmla="*/ 120 w 223"/>
              <a:gd name="T1" fmla="*/ 86 h 223"/>
              <a:gd name="T2" fmla="*/ 120 w 223"/>
              <a:gd name="T3" fmla="*/ 69 h 223"/>
              <a:gd name="T4" fmla="*/ 163 w 223"/>
              <a:gd name="T5" fmla="*/ 69 h 223"/>
              <a:gd name="T6" fmla="*/ 163 w 223"/>
              <a:gd name="T7" fmla="*/ 0 h 223"/>
              <a:gd name="T8" fmla="*/ 60 w 223"/>
              <a:gd name="T9" fmla="*/ 0 h 223"/>
              <a:gd name="T10" fmla="*/ 60 w 223"/>
              <a:gd name="T11" fmla="*/ 69 h 223"/>
              <a:gd name="T12" fmla="*/ 103 w 223"/>
              <a:gd name="T13" fmla="*/ 69 h 223"/>
              <a:gd name="T14" fmla="*/ 103 w 223"/>
              <a:gd name="T15" fmla="*/ 86 h 223"/>
              <a:gd name="T16" fmla="*/ 43 w 223"/>
              <a:gd name="T17" fmla="*/ 86 h 223"/>
              <a:gd name="T18" fmla="*/ 43 w 223"/>
              <a:gd name="T19" fmla="*/ 78 h 223"/>
              <a:gd name="T20" fmla="*/ 18 w 223"/>
              <a:gd name="T21" fmla="*/ 78 h 223"/>
              <a:gd name="T22" fmla="*/ 18 w 223"/>
              <a:gd name="T23" fmla="*/ 86 h 223"/>
              <a:gd name="T24" fmla="*/ 0 w 223"/>
              <a:gd name="T25" fmla="*/ 86 h 223"/>
              <a:gd name="T26" fmla="*/ 0 w 223"/>
              <a:gd name="T27" fmla="*/ 223 h 223"/>
              <a:gd name="T28" fmla="*/ 223 w 223"/>
              <a:gd name="T29" fmla="*/ 223 h 223"/>
              <a:gd name="T30" fmla="*/ 223 w 223"/>
              <a:gd name="T31" fmla="*/ 86 h 223"/>
              <a:gd name="T32" fmla="*/ 120 w 223"/>
              <a:gd name="T33" fmla="*/ 86 h 223"/>
              <a:gd name="T34" fmla="*/ 69 w 223"/>
              <a:gd name="T35" fmla="*/ 9 h 223"/>
              <a:gd name="T36" fmla="*/ 155 w 223"/>
              <a:gd name="T37" fmla="*/ 9 h 223"/>
              <a:gd name="T38" fmla="*/ 155 w 223"/>
              <a:gd name="T39" fmla="*/ 60 h 223"/>
              <a:gd name="T40" fmla="*/ 69 w 223"/>
              <a:gd name="T41" fmla="*/ 60 h 223"/>
              <a:gd name="T42" fmla="*/ 69 w 223"/>
              <a:gd name="T43" fmla="*/ 9 h 223"/>
              <a:gd name="T44" fmla="*/ 112 w 223"/>
              <a:gd name="T45" fmla="*/ 198 h 223"/>
              <a:gd name="T46" fmla="*/ 69 w 223"/>
              <a:gd name="T47" fmla="*/ 155 h 223"/>
              <a:gd name="T48" fmla="*/ 112 w 223"/>
              <a:gd name="T49" fmla="*/ 112 h 223"/>
              <a:gd name="T50" fmla="*/ 155 w 223"/>
              <a:gd name="T51" fmla="*/ 155 h 223"/>
              <a:gd name="T52" fmla="*/ 112 w 223"/>
              <a:gd name="T53" fmla="*/ 198 h 223"/>
              <a:gd name="T54" fmla="*/ 206 w 223"/>
              <a:gd name="T55" fmla="*/ 112 h 223"/>
              <a:gd name="T56" fmla="*/ 180 w 223"/>
              <a:gd name="T57" fmla="*/ 112 h 223"/>
              <a:gd name="T58" fmla="*/ 180 w 223"/>
              <a:gd name="T59" fmla="*/ 103 h 223"/>
              <a:gd name="T60" fmla="*/ 206 w 223"/>
              <a:gd name="T61" fmla="*/ 103 h 223"/>
              <a:gd name="T62" fmla="*/ 206 w 223"/>
              <a:gd name="T63" fmla="*/ 112 h 2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23" h="223">
                <a:moveTo>
                  <a:pt x="120" y="86"/>
                </a:moveTo>
                <a:cubicBezTo>
                  <a:pt x="120" y="69"/>
                  <a:pt x="120" y="69"/>
                  <a:pt x="120" y="69"/>
                </a:cubicBezTo>
                <a:cubicBezTo>
                  <a:pt x="163" y="69"/>
                  <a:pt x="163" y="69"/>
                  <a:pt x="163" y="69"/>
                </a:cubicBezTo>
                <a:cubicBezTo>
                  <a:pt x="163" y="0"/>
                  <a:pt x="163" y="0"/>
                  <a:pt x="163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60" y="69"/>
                  <a:pt x="60" y="69"/>
                  <a:pt x="60" y="69"/>
                </a:cubicBezTo>
                <a:cubicBezTo>
                  <a:pt x="103" y="69"/>
                  <a:pt x="103" y="69"/>
                  <a:pt x="103" y="69"/>
                </a:cubicBezTo>
                <a:cubicBezTo>
                  <a:pt x="103" y="86"/>
                  <a:pt x="103" y="86"/>
                  <a:pt x="103" y="86"/>
                </a:cubicBezTo>
                <a:cubicBezTo>
                  <a:pt x="43" y="86"/>
                  <a:pt x="43" y="86"/>
                  <a:pt x="43" y="86"/>
                </a:cubicBezTo>
                <a:cubicBezTo>
                  <a:pt x="43" y="78"/>
                  <a:pt x="43" y="78"/>
                  <a:pt x="43" y="78"/>
                </a:cubicBezTo>
                <a:cubicBezTo>
                  <a:pt x="18" y="78"/>
                  <a:pt x="18" y="78"/>
                  <a:pt x="18" y="78"/>
                </a:cubicBezTo>
                <a:cubicBezTo>
                  <a:pt x="18" y="86"/>
                  <a:pt x="18" y="86"/>
                  <a:pt x="18" y="86"/>
                </a:cubicBezTo>
                <a:cubicBezTo>
                  <a:pt x="0" y="86"/>
                  <a:pt x="0" y="86"/>
                  <a:pt x="0" y="86"/>
                </a:cubicBezTo>
                <a:cubicBezTo>
                  <a:pt x="0" y="223"/>
                  <a:pt x="0" y="223"/>
                  <a:pt x="0" y="223"/>
                </a:cubicBezTo>
                <a:cubicBezTo>
                  <a:pt x="223" y="223"/>
                  <a:pt x="223" y="223"/>
                  <a:pt x="223" y="223"/>
                </a:cubicBezTo>
                <a:cubicBezTo>
                  <a:pt x="223" y="86"/>
                  <a:pt x="223" y="86"/>
                  <a:pt x="223" y="86"/>
                </a:cubicBezTo>
                <a:cubicBezTo>
                  <a:pt x="120" y="86"/>
                  <a:pt x="120" y="86"/>
                  <a:pt x="120" y="86"/>
                </a:cubicBezTo>
                <a:moveTo>
                  <a:pt x="69" y="9"/>
                </a:moveTo>
                <a:cubicBezTo>
                  <a:pt x="155" y="9"/>
                  <a:pt x="155" y="9"/>
                  <a:pt x="155" y="9"/>
                </a:cubicBezTo>
                <a:cubicBezTo>
                  <a:pt x="155" y="60"/>
                  <a:pt x="155" y="60"/>
                  <a:pt x="155" y="60"/>
                </a:cubicBezTo>
                <a:cubicBezTo>
                  <a:pt x="69" y="60"/>
                  <a:pt x="69" y="60"/>
                  <a:pt x="69" y="60"/>
                </a:cubicBezTo>
                <a:lnTo>
                  <a:pt x="69" y="9"/>
                </a:lnTo>
                <a:close/>
                <a:moveTo>
                  <a:pt x="112" y="198"/>
                </a:moveTo>
                <a:cubicBezTo>
                  <a:pt x="88" y="198"/>
                  <a:pt x="69" y="178"/>
                  <a:pt x="69" y="155"/>
                </a:cubicBezTo>
                <a:cubicBezTo>
                  <a:pt x="69" y="131"/>
                  <a:pt x="88" y="112"/>
                  <a:pt x="112" y="112"/>
                </a:cubicBezTo>
                <a:cubicBezTo>
                  <a:pt x="136" y="112"/>
                  <a:pt x="155" y="131"/>
                  <a:pt x="155" y="155"/>
                </a:cubicBezTo>
                <a:cubicBezTo>
                  <a:pt x="155" y="178"/>
                  <a:pt x="136" y="198"/>
                  <a:pt x="112" y="198"/>
                </a:cubicBezTo>
                <a:moveTo>
                  <a:pt x="206" y="112"/>
                </a:moveTo>
                <a:cubicBezTo>
                  <a:pt x="180" y="112"/>
                  <a:pt x="180" y="112"/>
                  <a:pt x="180" y="112"/>
                </a:cubicBezTo>
                <a:cubicBezTo>
                  <a:pt x="180" y="103"/>
                  <a:pt x="180" y="103"/>
                  <a:pt x="180" y="103"/>
                </a:cubicBezTo>
                <a:cubicBezTo>
                  <a:pt x="206" y="103"/>
                  <a:pt x="206" y="103"/>
                  <a:pt x="206" y="103"/>
                </a:cubicBezTo>
                <a:lnTo>
                  <a:pt x="206" y="11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id-ID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38" name="Group 137"/>
          <p:cNvGrpSpPr/>
          <p:nvPr>
            <p:custDataLst>
              <p:tags r:id="rId15"/>
            </p:custDataLst>
          </p:nvPr>
        </p:nvGrpSpPr>
        <p:grpSpPr>
          <a:xfrm flipH="1">
            <a:off x="2293342" y="3825236"/>
            <a:ext cx="414854" cy="420746"/>
            <a:chOff x="1909763" y="950913"/>
            <a:chExt cx="782637" cy="793750"/>
          </a:xfrm>
          <a:solidFill>
            <a:schemeClr val="bg1"/>
          </a:solidFill>
        </p:grpSpPr>
        <p:sp>
          <p:nvSpPr>
            <p:cNvPr id="139" name="Freeform 59"/>
            <p:cNvSpPr>
              <a:spLocks noEditPoints="1"/>
            </p:cNvSpPr>
            <p:nvPr>
              <p:custDataLst>
                <p:tags r:id="rId16"/>
              </p:custDataLst>
            </p:nvPr>
          </p:nvSpPr>
          <p:spPr bwMode="auto">
            <a:xfrm>
              <a:off x="1909763" y="1204913"/>
              <a:ext cx="539750" cy="539750"/>
            </a:xfrm>
            <a:custGeom>
              <a:avLst/>
              <a:gdLst>
                <a:gd name="T0" fmla="*/ 0 w 340"/>
                <a:gd name="T1" fmla="*/ 340 h 340"/>
                <a:gd name="T2" fmla="*/ 340 w 340"/>
                <a:gd name="T3" fmla="*/ 340 h 340"/>
                <a:gd name="T4" fmla="*/ 340 w 340"/>
                <a:gd name="T5" fmla="*/ 0 h 340"/>
                <a:gd name="T6" fmla="*/ 0 w 340"/>
                <a:gd name="T7" fmla="*/ 0 h 340"/>
                <a:gd name="T8" fmla="*/ 0 w 340"/>
                <a:gd name="T9" fmla="*/ 340 h 340"/>
                <a:gd name="T10" fmla="*/ 304 w 340"/>
                <a:gd name="T11" fmla="*/ 251 h 340"/>
                <a:gd name="T12" fmla="*/ 35 w 340"/>
                <a:gd name="T13" fmla="*/ 251 h 340"/>
                <a:gd name="T14" fmla="*/ 35 w 340"/>
                <a:gd name="T15" fmla="*/ 36 h 340"/>
                <a:gd name="T16" fmla="*/ 304 w 340"/>
                <a:gd name="T17" fmla="*/ 36 h 340"/>
                <a:gd name="T18" fmla="*/ 304 w 340"/>
                <a:gd name="T19" fmla="*/ 251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0" h="340">
                  <a:moveTo>
                    <a:pt x="0" y="340"/>
                  </a:moveTo>
                  <a:lnTo>
                    <a:pt x="340" y="340"/>
                  </a:lnTo>
                  <a:lnTo>
                    <a:pt x="340" y="0"/>
                  </a:lnTo>
                  <a:lnTo>
                    <a:pt x="0" y="0"/>
                  </a:lnTo>
                  <a:lnTo>
                    <a:pt x="0" y="340"/>
                  </a:lnTo>
                  <a:close/>
                  <a:moveTo>
                    <a:pt x="304" y="251"/>
                  </a:moveTo>
                  <a:lnTo>
                    <a:pt x="35" y="251"/>
                  </a:lnTo>
                  <a:lnTo>
                    <a:pt x="35" y="36"/>
                  </a:lnTo>
                  <a:lnTo>
                    <a:pt x="304" y="36"/>
                  </a:lnTo>
                  <a:lnTo>
                    <a:pt x="304" y="25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0" name="Freeform 60"/>
            <p:cNvSpPr/>
            <p:nvPr>
              <p:custDataLst>
                <p:tags r:id="rId17"/>
              </p:custDataLst>
            </p:nvPr>
          </p:nvSpPr>
          <p:spPr bwMode="auto">
            <a:xfrm>
              <a:off x="2060575" y="950913"/>
              <a:ext cx="631825" cy="569913"/>
            </a:xfrm>
            <a:custGeom>
              <a:avLst/>
              <a:gdLst>
                <a:gd name="T0" fmla="*/ 334 w 398"/>
                <a:gd name="T1" fmla="*/ 0 h 359"/>
                <a:gd name="T2" fmla="*/ 0 w 398"/>
                <a:gd name="T3" fmla="*/ 64 h 359"/>
                <a:gd name="T4" fmla="*/ 15 w 398"/>
                <a:gd name="T5" fmla="*/ 143 h 359"/>
                <a:gd name="T6" fmla="*/ 51 w 398"/>
                <a:gd name="T7" fmla="*/ 143 h 359"/>
                <a:gd name="T8" fmla="*/ 41 w 398"/>
                <a:gd name="T9" fmla="*/ 93 h 359"/>
                <a:gd name="T10" fmla="*/ 305 w 398"/>
                <a:gd name="T11" fmla="*/ 40 h 359"/>
                <a:gd name="T12" fmla="*/ 346 w 398"/>
                <a:gd name="T13" fmla="*/ 251 h 359"/>
                <a:gd name="T14" fmla="*/ 262 w 398"/>
                <a:gd name="T15" fmla="*/ 268 h 359"/>
                <a:gd name="T16" fmla="*/ 262 w 398"/>
                <a:gd name="T17" fmla="*/ 359 h 359"/>
                <a:gd name="T18" fmla="*/ 398 w 398"/>
                <a:gd name="T19" fmla="*/ 332 h 359"/>
                <a:gd name="T20" fmla="*/ 334 w 398"/>
                <a:gd name="T21" fmla="*/ 0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98" h="359">
                  <a:moveTo>
                    <a:pt x="334" y="0"/>
                  </a:moveTo>
                  <a:lnTo>
                    <a:pt x="0" y="64"/>
                  </a:lnTo>
                  <a:lnTo>
                    <a:pt x="15" y="143"/>
                  </a:lnTo>
                  <a:lnTo>
                    <a:pt x="51" y="143"/>
                  </a:lnTo>
                  <a:lnTo>
                    <a:pt x="41" y="93"/>
                  </a:lnTo>
                  <a:lnTo>
                    <a:pt x="305" y="40"/>
                  </a:lnTo>
                  <a:lnTo>
                    <a:pt x="346" y="251"/>
                  </a:lnTo>
                  <a:lnTo>
                    <a:pt x="262" y="268"/>
                  </a:lnTo>
                  <a:lnTo>
                    <a:pt x="262" y="359"/>
                  </a:lnTo>
                  <a:lnTo>
                    <a:pt x="398" y="332"/>
                  </a:lnTo>
                  <a:lnTo>
                    <a:pt x="33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144" name="Straight Connector 143"/>
          <p:cNvCxnSpPr/>
          <p:nvPr>
            <p:custDataLst>
              <p:tags r:id="rId18"/>
            </p:custDataLst>
          </p:nvPr>
        </p:nvCxnSpPr>
        <p:spPr>
          <a:xfrm>
            <a:off x="2942035" y="6035199"/>
            <a:ext cx="1782933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TextBox 144"/>
          <p:cNvSpPr txBox="1"/>
          <p:nvPr>
            <p:custDataLst>
              <p:tags r:id="rId19"/>
            </p:custDataLst>
          </p:nvPr>
        </p:nvSpPr>
        <p:spPr>
          <a:xfrm>
            <a:off x="3027680" y="4966970"/>
            <a:ext cx="2291080" cy="975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60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+mn-ea"/>
                <a:sym typeface="Arial" panose="020B0604020202020204" pitchFamily="34" charset="0"/>
              </a:rPr>
              <a:t>给料机可现场分体安装，山东矿安机电有限公司   ，也可整体安装。</a:t>
            </a:r>
            <a:endParaRPr lang="zh-CN" altLang="en-US" sz="160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147" name="Straight Connector 146"/>
          <p:cNvCxnSpPr/>
          <p:nvPr>
            <p:custDataLst>
              <p:tags r:id="rId20"/>
            </p:custDataLst>
          </p:nvPr>
        </p:nvCxnSpPr>
        <p:spPr>
          <a:xfrm flipH="1" flipV="1">
            <a:off x="2942035" y="4806379"/>
            <a:ext cx="0" cy="1226512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/>
          <p:cNvCxnSpPr/>
          <p:nvPr>
            <p:custDataLst>
              <p:tags r:id="rId21"/>
            </p:custDataLst>
          </p:nvPr>
        </p:nvCxnSpPr>
        <p:spPr>
          <a:xfrm>
            <a:off x="5853936" y="5501301"/>
            <a:ext cx="1782933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9" name="TextBox 148"/>
          <p:cNvSpPr txBox="1"/>
          <p:nvPr>
            <p:custDataLst>
              <p:tags r:id="rId22"/>
            </p:custDataLst>
          </p:nvPr>
        </p:nvSpPr>
        <p:spPr>
          <a:xfrm>
            <a:off x="5891530" y="4217670"/>
            <a:ext cx="2510155" cy="12712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60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+mn-ea"/>
                <a:sym typeface="Arial" panose="020B0604020202020204" pitchFamily="34" charset="0"/>
              </a:rPr>
              <a:t>分体安装时，先将漏斗架安装在煤仓口，再安装箱体，然后安装底架等其它部件。</a:t>
            </a:r>
            <a:r>
              <a:rPr lang="zh-CN" altLang="en-US" sz="14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endParaRPr lang="zh-CN" altLang="en-US" sz="1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151" name="Straight Connector 150"/>
          <p:cNvCxnSpPr/>
          <p:nvPr>
            <p:custDataLst>
              <p:tags r:id="rId23"/>
            </p:custDataLst>
          </p:nvPr>
        </p:nvCxnSpPr>
        <p:spPr>
          <a:xfrm flipH="1" flipV="1">
            <a:off x="5853935" y="4272481"/>
            <a:ext cx="0" cy="1226512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Straight Connector 151"/>
          <p:cNvCxnSpPr/>
          <p:nvPr>
            <p:custDataLst>
              <p:tags r:id="rId24"/>
            </p:custDataLst>
          </p:nvPr>
        </p:nvCxnSpPr>
        <p:spPr>
          <a:xfrm>
            <a:off x="8586759" y="5022854"/>
            <a:ext cx="1782933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" name="TextBox 152"/>
          <p:cNvSpPr txBox="1"/>
          <p:nvPr>
            <p:custDataLst>
              <p:tags r:id="rId25"/>
            </p:custDataLst>
          </p:nvPr>
        </p:nvSpPr>
        <p:spPr>
          <a:xfrm>
            <a:off x="8624570" y="3811270"/>
            <a:ext cx="3074670" cy="12712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60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+mn-ea"/>
                <a:sym typeface="Arial" panose="020B0604020202020204" pitchFamily="34" charset="0"/>
              </a:rPr>
              <a:t>整体安装时，先将漏斗架安装在煤仓口，再将其它部件全部组装好后，整体吊装与连接段用螺栓连接。</a:t>
            </a:r>
            <a:endParaRPr lang="zh-CN" altLang="en-US" sz="160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155" name="Straight Connector 154"/>
          <p:cNvCxnSpPr/>
          <p:nvPr>
            <p:custDataLst>
              <p:tags r:id="rId26"/>
            </p:custDataLst>
          </p:nvPr>
        </p:nvCxnSpPr>
        <p:spPr>
          <a:xfrm flipH="1" flipV="1">
            <a:off x="8586759" y="3794034"/>
            <a:ext cx="0" cy="1226512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任意多边形 30"/>
          <p:cNvSpPr/>
          <p:nvPr>
            <p:custDataLst>
              <p:tags r:id="rId27"/>
            </p:custDataLst>
          </p:nvPr>
        </p:nvSpPr>
        <p:spPr>
          <a:xfrm>
            <a:off x="733423" y="646282"/>
            <a:ext cx="12125327" cy="31282"/>
          </a:xfrm>
          <a:custGeom>
            <a:avLst/>
            <a:gdLst>
              <a:gd name="connsiteX0" fmla="*/ 0 w 12125327"/>
              <a:gd name="connsiteY0" fmla="*/ 0 h 31282"/>
              <a:gd name="connsiteX1" fmla="*/ 12125327 w 12125327"/>
              <a:gd name="connsiteY1" fmla="*/ 0 h 31282"/>
              <a:gd name="connsiteX2" fmla="*/ 12125327 w 12125327"/>
              <a:gd name="connsiteY2" fmla="*/ 31282 h 31282"/>
              <a:gd name="connsiteX3" fmla="*/ 17139 w 12125327"/>
              <a:gd name="connsiteY3" fmla="*/ 31282 h 31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25327" h="31282">
                <a:moveTo>
                  <a:pt x="0" y="0"/>
                </a:moveTo>
                <a:lnTo>
                  <a:pt x="12125327" y="0"/>
                </a:lnTo>
                <a:lnTo>
                  <a:pt x="12125327" y="31282"/>
                </a:lnTo>
                <a:lnTo>
                  <a:pt x="17139" y="3128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任意多边形 31"/>
          <p:cNvSpPr/>
          <p:nvPr>
            <p:custDataLst>
              <p:tags r:id="rId28"/>
            </p:custDataLst>
          </p:nvPr>
        </p:nvSpPr>
        <p:spPr>
          <a:xfrm>
            <a:off x="1" y="140732"/>
            <a:ext cx="577217" cy="536832"/>
          </a:xfrm>
          <a:custGeom>
            <a:avLst/>
            <a:gdLst>
              <a:gd name="connsiteX0" fmla="*/ 284734 w 577217"/>
              <a:gd name="connsiteY0" fmla="*/ 0 h 536832"/>
              <a:gd name="connsiteX1" fmla="*/ 577217 w 577217"/>
              <a:gd name="connsiteY1" fmla="*/ 536832 h 536832"/>
              <a:gd name="connsiteX2" fmla="*/ 0 w 577217"/>
              <a:gd name="connsiteY2" fmla="*/ 536832 h 536832"/>
              <a:gd name="connsiteX3" fmla="*/ 0 w 577217"/>
              <a:gd name="connsiteY3" fmla="*/ 184 h 536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7217" h="536832">
                <a:moveTo>
                  <a:pt x="284734" y="0"/>
                </a:moveTo>
                <a:lnTo>
                  <a:pt x="577217" y="536832"/>
                </a:lnTo>
                <a:lnTo>
                  <a:pt x="0" y="536832"/>
                </a:lnTo>
                <a:lnTo>
                  <a:pt x="0" y="18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000" dirty="0">
              <a:solidFill>
                <a:srgbClr val="7EC23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Content Placeholder 2"/>
          <p:cNvSpPr txBox="1"/>
          <p:nvPr/>
        </p:nvSpPr>
        <p:spPr>
          <a:xfrm>
            <a:off x="608965" y="188595"/>
            <a:ext cx="4986020" cy="44259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zh-CN" altLang="en-US" sz="2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GLD800/5.5/S带式给煤机安装维修</a:t>
            </a:r>
            <a:endParaRPr lang="en-US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000"/>
                            </p:stCondLst>
                            <p:childTnLst>
                              <p:par>
                                <p:cTn id="7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6500"/>
                            </p:stCondLst>
                            <p:childTnLst>
                              <p:par>
                                <p:cTn id="7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0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" grpId="0" bldLvl="0" animBg="1"/>
      <p:bldP spid="134" grpId="0" bldLvl="0" animBg="1"/>
      <p:bldP spid="135" grpId="0" bldLvl="0" animBg="1"/>
      <p:bldP spid="136" grpId="0" bldLvl="0" animBg="1"/>
      <p:bldP spid="137" grpId="0" bldLvl="0" animBg="1"/>
      <p:bldP spid="145" grpId="0"/>
      <p:bldP spid="149" grpId="0"/>
      <p:bldP spid="15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259"/>
          <p:cNvSpPr>
            <a:spLocks noChangeArrowheads="1"/>
          </p:cNvSpPr>
          <p:nvPr/>
        </p:nvSpPr>
        <p:spPr bwMode="auto">
          <a:xfrm>
            <a:off x="3032579" y="2587357"/>
            <a:ext cx="6793592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4400" b="1" cap="all" dirty="0">
                <a:solidFill>
                  <a:schemeClr val="accent1"/>
                </a:solidFill>
                <a:cs typeface="Arial" panose="020B0604020202020204" pitchFamily="34" charset="0"/>
              </a:rPr>
              <a:t>感谢观赏，批评指导</a:t>
            </a:r>
            <a:endParaRPr lang="en-US" altLang="zh-CN" sz="4400" b="1" cap="all" dirty="0">
              <a:solidFill>
                <a:schemeClr val="accent1"/>
              </a:solidFill>
              <a:cs typeface="Arial" panose="020B0604020202020204" pitchFamily="34" charset="0"/>
            </a:endParaRPr>
          </a:p>
          <a:p>
            <a:pPr algn="ctr">
              <a:buNone/>
            </a:pPr>
            <a:r>
              <a:rPr lang="en-US" altLang="zh-CN" sz="1600" cap="all" dirty="0">
                <a:solidFill>
                  <a:schemeClr val="accent1"/>
                </a:solidFill>
                <a:cs typeface="Arial" panose="020B0604020202020204" pitchFamily="34" charset="0"/>
              </a:rPr>
              <a:t>Thank you to listen to criticism guidance</a:t>
            </a:r>
            <a:endParaRPr lang="zh-CN" altLang="en-US" sz="1600" cap="all" dirty="0">
              <a:solidFill>
                <a:schemeClr val="accent1"/>
              </a:solidFill>
              <a:cs typeface="Arial" panose="020B0604020202020204" pitchFamily="34" charset="0"/>
            </a:endParaRPr>
          </a:p>
        </p:txBody>
      </p:sp>
      <p:sp>
        <p:nvSpPr>
          <p:cNvPr id="9" name="Freeform 6"/>
          <p:cNvSpPr/>
          <p:nvPr/>
        </p:nvSpPr>
        <p:spPr bwMode="auto">
          <a:xfrm>
            <a:off x="354" y="5397910"/>
            <a:ext cx="12858044" cy="1834739"/>
          </a:xfrm>
          <a:custGeom>
            <a:avLst/>
            <a:gdLst>
              <a:gd name="T0" fmla="*/ 1115 w 5702"/>
              <a:gd name="T1" fmla="*/ 0 h 1219"/>
              <a:gd name="T2" fmla="*/ 1277 w 5702"/>
              <a:gd name="T3" fmla="*/ 0 h 1219"/>
              <a:gd name="T4" fmla="*/ 1428 w 5702"/>
              <a:gd name="T5" fmla="*/ 2 h 1219"/>
              <a:gd name="T6" fmla="*/ 1569 w 5702"/>
              <a:gd name="T7" fmla="*/ 2 h 1219"/>
              <a:gd name="T8" fmla="*/ 1698 w 5702"/>
              <a:gd name="T9" fmla="*/ 4 h 1219"/>
              <a:gd name="T10" fmla="*/ 1816 w 5702"/>
              <a:gd name="T11" fmla="*/ 6 h 1219"/>
              <a:gd name="T12" fmla="*/ 1922 w 5702"/>
              <a:gd name="T13" fmla="*/ 7 h 1219"/>
              <a:gd name="T14" fmla="*/ 2018 w 5702"/>
              <a:gd name="T15" fmla="*/ 11 h 1219"/>
              <a:gd name="T16" fmla="*/ 2102 w 5702"/>
              <a:gd name="T17" fmla="*/ 14 h 1219"/>
              <a:gd name="T18" fmla="*/ 2201 w 5702"/>
              <a:gd name="T19" fmla="*/ 20 h 1219"/>
              <a:gd name="T20" fmla="*/ 2293 w 5702"/>
              <a:gd name="T21" fmla="*/ 32 h 1219"/>
              <a:gd name="T22" fmla="*/ 2375 w 5702"/>
              <a:gd name="T23" fmla="*/ 46 h 1219"/>
              <a:gd name="T24" fmla="*/ 2452 w 5702"/>
              <a:gd name="T25" fmla="*/ 63 h 1219"/>
              <a:gd name="T26" fmla="*/ 2518 w 5702"/>
              <a:gd name="T27" fmla="*/ 84 h 1219"/>
              <a:gd name="T28" fmla="*/ 2579 w 5702"/>
              <a:gd name="T29" fmla="*/ 107 h 1219"/>
              <a:gd name="T30" fmla="*/ 2633 w 5702"/>
              <a:gd name="T31" fmla="*/ 131 h 1219"/>
              <a:gd name="T32" fmla="*/ 2680 w 5702"/>
              <a:gd name="T33" fmla="*/ 157 h 1219"/>
              <a:gd name="T34" fmla="*/ 2722 w 5702"/>
              <a:gd name="T35" fmla="*/ 185 h 1219"/>
              <a:gd name="T36" fmla="*/ 2756 w 5702"/>
              <a:gd name="T37" fmla="*/ 213 h 1219"/>
              <a:gd name="T38" fmla="*/ 2788 w 5702"/>
              <a:gd name="T39" fmla="*/ 241 h 1219"/>
              <a:gd name="T40" fmla="*/ 2812 w 5702"/>
              <a:gd name="T41" fmla="*/ 269 h 1219"/>
              <a:gd name="T42" fmla="*/ 2835 w 5702"/>
              <a:gd name="T43" fmla="*/ 295 h 1219"/>
              <a:gd name="T44" fmla="*/ 2852 w 5702"/>
              <a:gd name="T45" fmla="*/ 319 h 1219"/>
              <a:gd name="T46" fmla="*/ 2868 w 5702"/>
              <a:gd name="T47" fmla="*/ 295 h 1219"/>
              <a:gd name="T48" fmla="*/ 2891 w 5702"/>
              <a:gd name="T49" fmla="*/ 269 h 1219"/>
              <a:gd name="T50" fmla="*/ 2915 w 5702"/>
              <a:gd name="T51" fmla="*/ 241 h 1219"/>
              <a:gd name="T52" fmla="*/ 2946 w 5702"/>
              <a:gd name="T53" fmla="*/ 213 h 1219"/>
              <a:gd name="T54" fmla="*/ 2981 w 5702"/>
              <a:gd name="T55" fmla="*/ 185 h 1219"/>
              <a:gd name="T56" fmla="*/ 3023 w 5702"/>
              <a:gd name="T57" fmla="*/ 157 h 1219"/>
              <a:gd name="T58" fmla="*/ 3070 w 5702"/>
              <a:gd name="T59" fmla="*/ 131 h 1219"/>
              <a:gd name="T60" fmla="*/ 3124 w 5702"/>
              <a:gd name="T61" fmla="*/ 107 h 1219"/>
              <a:gd name="T62" fmla="*/ 3185 w 5702"/>
              <a:gd name="T63" fmla="*/ 84 h 1219"/>
              <a:gd name="T64" fmla="*/ 3253 w 5702"/>
              <a:gd name="T65" fmla="*/ 63 h 1219"/>
              <a:gd name="T66" fmla="*/ 3328 w 5702"/>
              <a:gd name="T67" fmla="*/ 46 h 1219"/>
              <a:gd name="T68" fmla="*/ 3409 w 5702"/>
              <a:gd name="T69" fmla="*/ 32 h 1219"/>
              <a:gd name="T70" fmla="*/ 3502 w 5702"/>
              <a:gd name="T71" fmla="*/ 20 h 1219"/>
              <a:gd name="T72" fmla="*/ 3601 w 5702"/>
              <a:gd name="T73" fmla="*/ 14 h 1219"/>
              <a:gd name="T74" fmla="*/ 3684 w 5702"/>
              <a:gd name="T75" fmla="*/ 11 h 1219"/>
              <a:gd name="T76" fmla="*/ 3780 w 5702"/>
              <a:gd name="T77" fmla="*/ 7 h 1219"/>
              <a:gd name="T78" fmla="*/ 3886 w 5702"/>
              <a:gd name="T79" fmla="*/ 6 h 1219"/>
              <a:gd name="T80" fmla="*/ 4005 w 5702"/>
              <a:gd name="T81" fmla="*/ 4 h 1219"/>
              <a:gd name="T82" fmla="*/ 4134 w 5702"/>
              <a:gd name="T83" fmla="*/ 2 h 1219"/>
              <a:gd name="T84" fmla="*/ 4275 w 5702"/>
              <a:gd name="T85" fmla="*/ 2 h 1219"/>
              <a:gd name="T86" fmla="*/ 4426 w 5702"/>
              <a:gd name="T87" fmla="*/ 0 h 1219"/>
              <a:gd name="T88" fmla="*/ 4588 w 5702"/>
              <a:gd name="T89" fmla="*/ 0 h 1219"/>
              <a:gd name="T90" fmla="*/ 4799 w 5702"/>
              <a:gd name="T91" fmla="*/ 0 h 1219"/>
              <a:gd name="T92" fmla="*/ 4999 w 5702"/>
              <a:gd name="T93" fmla="*/ 2 h 1219"/>
              <a:gd name="T94" fmla="*/ 5189 w 5702"/>
              <a:gd name="T95" fmla="*/ 4 h 1219"/>
              <a:gd name="T96" fmla="*/ 5368 w 5702"/>
              <a:gd name="T97" fmla="*/ 6 h 1219"/>
              <a:gd name="T98" fmla="*/ 5541 w 5702"/>
              <a:gd name="T99" fmla="*/ 7 h 1219"/>
              <a:gd name="T100" fmla="*/ 5702 w 5702"/>
              <a:gd name="T101" fmla="*/ 9 h 1219"/>
              <a:gd name="T102" fmla="*/ 5702 w 5702"/>
              <a:gd name="T103" fmla="*/ 1219 h 1219"/>
              <a:gd name="T104" fmla="*/ 0 w 5702"/>
              <a:gd name="T105" fmla="*/ 1219 h 1219"/>
              <a:gd name="T106" fmla="*/ 0 w 5702"/>
              <a:gd name="T107" fmla="*/ 9 h 1219"/>
              <a:gd name="T108" fmla="*/ 164 w 5702"/>
              <a:gd name="T109" fmla="*/ 7 h 1219"/>
              <a:gd name="T110" fmla="*/ 335 w 5702"/>
              <a:gd name="T111" fmla="*/ 6 h 1219"/>
              <a:gd name="T112" fmla="*/ 514 w 5702"/>
              <a:gd name="T113" fmla="*/ 4 h 1219"/>
              <a:gd name="T114" fmla="*/ 704 w 5702"/>
              <a:gd name="T115" fmla="*/ 2 h 1219"/>
              <a:gd name="T116" fmla="*/ 904 w 5702"/>
              <a:gd name="T117" fmla="*/ 0 h 1219"/>
              <a:gd name="T118" fmla="*/ 1115 w 5702"/>
              <a:gd name="T119" fmla="*/ 0 h 1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5702" h="1219">
                <a:moveTo>
                  <a:pt x="1115" y="0"/>
                </a:moveTo>
                <a:lnTo>
                  <a:pt x="1277" y="0"/>
                </a:lnTo>
                <a:lnTo>
                  <a:pt x="1428" y="2"/>
                </a:lnTo>
                <a:lnTo>
                  <a:pt x="1569" y="2"/>
                </a:lnTo>
                <a:lnTo>
                  <a:pt x="1698" y="4"/>
                </a:lnTo>
                <a:lnTo>
                  <a:pt x="1816" y="6"/>
                </a:lnTo>
                <a:lnTo>
                  <a:pt x="1922" y="7"/>
                </a:lnTo>
                <a:lnTo>
                  <a:pt x="2018" y="11"/>
                </a:lnTo>
                <a:lnTo>
                  <a:pt x="2102" y="14"/>
                </a:lnTo>
                <a:lnTo>
                  <a:pt x="2201" y="20"/>
                </a:lnTo>
                <a:lnTo>
                  <a:pt x="2293" y="32"/>
                </a:lnTo>
                <a:lnTo>
                  <a:pt x="2375" y="46"/>
                </a:lnTo>
                <a:lnTo>
                  <a:pt x="2452" y="63"/>
                </a:lnTo>
                <a:lnTo>
                  <a:pt x="2518" y="84"/>
                </a:lnTo>
                <a:lnTo>
                  <a:pt x="2579" y="107"/>
                </a:lnTo>
                <a:lnTo>
                  <a:pt x="2633" y="131"/>
                </a:lnTo>
                <a:lnTo>
                  <a:pt x="2680" y="157"/>
                </a:lnTo>
                <a:lnTo>
                  <a:pt x="2722" y="185"/>
                </a:lnTo>
                <a:lnTo>
                  <a:pt x="2756" y="213"/>
                </a:lnTo>
                <a:lnTo>
                  <a:pt x="2788" y="241"/>
                </a:lnTo>
                <a:lnTo>
                  <a:pt x="2812" y="269"/>
                </a:lnTo>
                <a:lnTo>
                  <a:pt x="2835" y="295"/>
                </a:lnTo>
                <a:lnTo>
                  <a:pt x="2852" y="319"/>
                </a:lnTo>
                <a:lnTo>
                  <a:pt x="2868" y="295"/>
                </a:lnTo>
                <a:lnTo>
                  <a:pt x="2891" y="269"/>
                </a:lnTo>
                <a:lnTo>
                  <a:pt x="2915" y="241"/>
                </a:lnTo>
                <a:lnTo>
                  <a:pt x="2946" y="213"/>
                </a:lnTo>
                <a:lnTo>
                  <a:pt x="2981" y="185"/>
                </a:lnTo>
                <a:lnTo>
                  <a:pt x="3023" y="157"/>
                </a:lnTo>
                <a:lnTo>
                  <a:pt x="3070" y="131"/>
                </a:lnTo>
                <a:lnTo>
                  <a:pt x="3124" y="107"/>
                </a:lnTo>
                <a:lnTo>
                  <a:pt x="3185" y="84"/>
                </a:lnTo>
                <a:lnTo>
                  <a:pt x="3253" y="63"/>
                </a:lnTo>
                <a:lnTo>
                  <a:pt x="3328" y="46"/>
                </a:lnTo>
                <a:lnTo>
                  <a:pt x="3409" y="32"/>
                </a:lnTo>
                <a:lnTo>
                  <a:pt x="3502" y="20"/>
                </a:lnTo>
                <a:lnTo>
                  <a:pt x="3601" y="14"/>
                </a:lnTo>
                <a:lnTo>
                  <a:pt x="3684" y="11"/>
                </a:lnTo>
                <a:lnTo>
                  <a:pt x="3780" y="7"/>
                </a:lnTo>
                <a:lnTo>
                  <a:pt x="3886" y="6"/>
                </a:lnTo>
                <a:lnTo>
                  <a:pt x="4005" y="4"/>
                </a:lnTo>
                <a:lnTo>
                  <a:pt x="4134" y="2"/>
                </a:lnTo>
                <a:lnTo>
                  <a:pt x="4275" y="2"/>
                </a:lnTo>
                <a:lnTo>
                  <a:pt x="4426" y="0"/>
                </a:lnTo>
                <a:lnTo>
                  <a:pt x="4588" y="0"/>
                </a:lnTo>
                <a:lnTo>
                  <a:pt x="4799" y="0"/>
                </a:lnTo>
                <a:lnTo>
                  <a:pt x="4999" y="2"/>
                </a:lnTo>
                <a:lnTo>
                  <a:pt x="5189" y="4"/>
                </a:lnTo>
                <a:lnTo>
                  <a:pt x="5368" y="6"/>
                </a:lnTo>
                <a:lnTo>
                  <a:pt x="5541" y="7"/>
                </a:lnTo>
                <a:lnTo>
                  <a:pt x="5702" y="9"/>
                </a:lnTo>
                <a:lnTo>
                  <a:pt x="5702" y="1219"/>
                </a:lnTo>
                <a:lnTo>
                  <a:pt x="0" y="1219"/>
                </a:lnTo>
                <a:lnTo>
                  <a:pt x="0" y="9"/>
                </a:lnTo>
                <a:lnTo>
                  <a:pt x="164" y="7"/>
                </a:lnTo>
                <a:lnTo>
                  <a:pt x="335" y="6"/>
                </a:lnTo>
                <a:lnTo>
                  <a:pt x="514" y="4"/>
                </a:lnTo>
                <a:lnTo>
                  <a:pt x="704" y="2"/>
                </a:lnTo>
                <a:lnTo>
                  <a:pt x="904" y="0"/>
                </a:lnTo>
                <a:lnTo>
                  <a:pt x="1115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zh-CN" altLang="en-US"/>
          </a:p>
        </p:txBody>
      </p:sp>
      <p:sp>
        <p:nvSpPr>
          <p:cNvPr id="10" name="Freeform 7"/>
          <p:cNvSpPr/>
          <p:nvPr/>
        </p:nvSpPr>
        <p:spPr bwMode="auto">
          <a:xfrm>
            <a:off x="354" y="5128493"/>
            <a:ext cx="12858044" cy="593017"/>
          </a:xfrm>
          <a:custGeom>
            <a:avLst/>
            <a:gdLst>
              <a:gd name="T0" fmla="*/ 1184 w 5702"/>
              <a:gd name="T1" fmla="*/ 0 h 394"/>
              <a:gd name="T2" fmla="*/ 1492 w 5702"/>
              <a:gd name="T3" fmla="*/ 2 h 394"/>
              <a:gd name="T4" fmla="*/ 1754 w 5702"/>
              <a:gd name="T5" fmla="*/ 5 h 394"/>
              <a:gd name="T6" fmla="*/ 1968 w 5702"/>
              <a:gd name="T7" fmla="*/ 11 h 394"/>
              <a:gd name="T8" fmla="*/ 2156 w 5702"/>
              <a:gd name="T9" fmla="*/ 19 h 394"/>
              <a:gd name="T10" fmla="*/ 2333 w 5702"/>
              <a:gd name="T11" fmla="*/ 42 h 394"/>
              <a:gd name="T12" fmla="*/ 2480 w 5702"/>
              <a:gd name="T13" fmla="*/ 78 h 394"/>
              <a:gd name="T14" fmla="*/ 2598 w 5702"/>
              <a:gd name="T15" fmla="*/ 122 h 394"/>
              <a:gd name="T16" fmla="*/ 2690 w 5702"/>
              <a:gd name="T17" fmla="*/ 172 h 394"/>
              <a:gd name="T18" fmla="*/ 2763 w 5702"/>
              <a:gd name="T19" fmla="*/ 225 h 394"/>
              <a:gd name="T20" fmla="*/ 2816 w 5702"/>
              <a:gd name="T21" fmla="*/ 277 h 394"/>
              <a:gd name="T22" fmla="*/ 2852 w 5702"/>
              <a:gd name="T23" fmla="*/ 326 h 394"/>
              <a:gd name="T24" fmla="*/ 2887 w 5702"/>
              <a:gd name="T25" fmla="*/ 277 h 394"/>
              <a:gd name="T26" fmla="*/ 2939 w 5702"/>
              <a:gd name="T27" fmla="*/ 225 h 394"/>
              <a:gd name="T28" fmla="*/ 3012 w 5702"/>
              <a:gd name="T29" fmla="*/ 172 h 394"/>
              <a:gd name="T30" fmla="*/ 3105 w 5702"/>
              <a:gd name="T31" fmla="*/ 122 h 394"/>
              <a:gd name="T32" fmla="*/ 3223 w 5702"/>
              <a:gd name="T33" fmla="*/ 78 h 394"/>
              <a:gd name="T34" fmla="*/ 3369 w 5702"/>
              <a:gd name="T35" fmla="*/ 42 h 394"/>
              <a:gd name="T36" fmla="*/ 3547 w 5702"/>
              <a:gd name="T37" fmla="*/ 19 h 394"/>
              <a:gd name="T38" fmla="*/ 3735 w 5702"/>
              <a:gd name="T39" fmla="*/ 11 h 394"/>
              <a:gd name="T40" fmla="*/ 3949 w 5702"/>
              <a:gd name="T41" fmla="*/ 5 h 394"/>
              <a:gd name="T42" fmla="*/ 4210 w 5702"/>
              <a:gd name="T43" fmla="*/ 2 h 394"/>
              <a:gd name="T44" fmla="*/ 4519 w 5702"/>
              <a:gd name="T45" fmla="*/ 0 h 394"/>
              <a:gd name="T46" fmla="*/ 4907 w 5702"/>
              <a:gd name="T47" fmla="*/ 0 h 394"/>
              <a:gd name="T48" fmla="*/ 5318 w 5702"/>
              <a:gd name="T49" fmla="*/ 2 h 394"/>
              <a:gd name="T50" fmla="*/ 5702 w 5702"/>
              <a:gd name="T51" fmla="*/ 5 h 394"/>
              <a:gd name="T52" fmla="*/ 5513 w 5702"/>
              <a:gd name="T53" fmla="*/ 72 h 394"/>
              <a:gd name="T54" fmla="*/ 5116 w 5702"/>
              <a:gd name="T55" fmla="*/ 70 h 394"/>
              <a:gd name="T56" fmla="*/ 4689 w 5702"/>
              <a:gd name="T57" fmla="*/ 68 h 394"/>
              <a:gd name="T58" fmla="*/ 4358 w 5702"/>
              <a:gd name="T59" fmla="*/ 70 h 394"/>
              <a:gd name="T60" fmla="*/ 4073 w 5702"/>
              <a:gd name="T61" fmla="*/ 72 h 394"/>
              <a:gd name="T62" fmla="*/ 3836 w 5702"/>
              <a:gd name="T63" fmla="*/ 75 h 394"/>
              <a:gd name="T64" fmla="*/ 3648 w 5702"/>
              <a:gd name="T65" fmla="*/ 80 h 394"/>
              <a:gd name="T66" fmla="*/ 3455 w 5702"/>
              <a:gd name="T67" fmla="*/ 98 h 394"/>
              <a:gd name="T68" fmla="*/ 3293 w 5702"/>
              <a:gd name="T69" fmla="*/ 127 h 394"/>
              <a:gd name="T70" fmla="*/ 3162 w 5702"/>
              <a:gd name="T71" fmla="*/ 167 h 394"/>
              <a:gd name="T72" fmla="*/ 3056 w 5702"/>
              <a:gd name="T73" fmla="*/ 214 h 394"/>
              <a:gd name="T74" fmla="*/ 2974 w 5702"/>
              <a:gd name="T75" fmla="*/ 266 h 394"/>
              <a:gd name="T76" fmla="*/ 2911 w 5702"/>
              <a:gd name="T77" fmla="*/ 320 h 394"/>
              <a:gd name="T78" fmla="*/ 2868 w 5702"/>
              <a:gd name="T79" fmla="*/ 371 h 394"/>
              <a:gd name="T80" fmla="*/ 2835 w 5702"/>
              <a:gd name="T81" fmla="*/ 371 h 394"/>
              <a:gd name="T82" fmla="*/ 2791 w 5702"/>
              <a:gd name="T83" fmla="*/ 320 h 394"/>
              <a:gd name="T84" fmla="*/ 2730 w 5702"/>
              <a:gd name="T85" fmla="*/ 266 h 394"/>
              <a:gd name="T86" fmla="*/ 2647 w 5702"/>
              <a:gd name="T87" fmla="*/ 214 h 394"/>
              <a:gd name="T88" fmla="*/ 2542 w 5702"/>
              <a:gd name="T89" fmla="*/ 167 h 394"/>
              <a:gd name="T90" fmla="*/ 2410 w 5702"/>
              <a:gd name="T91" fmla="*/ 127 h 394"/>
              <a:gd name="T92" fmla="*/ 2248 w 5702"/>
              <a:gd name="T93" fmla="*/ 98 h 394"/>
              <a:gd name="T94" fmla="*/ 2055 w 5702"/>
              <a:gd name="T95" fmla="*/ 80 h 394"/>
              <a:gd name="T96" fmla="*/ 1867 w 5702"/>
              <a:gd name="T97" fmla="*/ 75 h 394"/>
              <a:gd name="T98" fmla="*/ 1630 w 5702"/>
              <a:gd name="T99" fmla="*/ 72 h 394"/>
              <a:gd name="T100" fmla="*/ 1344 w 5702"/>
              <a:gd name="T101" fmla="*/ 70 h 394"/>
              <a:gd name="T102" fmla="*/ 1014 w 5702"/>
              <a:gd name="T103" fmla="*/ 68 h 394"/>
              <a:gd name="T104" fmla="*/ 587 w 5702"/>
              <a:gd name="T105" fmla="*/ 70 h 394"/>
              <a:gd name="T106" fmla="*/ 190 w 5702"/>
              <a:gd name="T107" fmla="*/ 72 h 394"/>
              <a:gd name="T108" fmla="*/ 0 w 5702"/>
              <a:gd name="T109" fmla="*/ 5 h 394"/>
              <a:gd name="T110" fmla="*/ 385 w 5702"/>
              <a:gd name="T111" fmla="*/ 2 h 394"/>
              <a:gd name="T112" fmla="*/ 796 w 5702"/>
              <a:gd name="T113" fmla="*/ 0 h 3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5702" h="394">
                <a:moveTo>
                  <a:pt x="1014" y="0"/>
                </a:moveTo>
                <a:lnTo>
                  <a:pt x="1184" y="0"/>
                </a:lnTo>
                <a:lnTo>
                  <a:pt x="1344" y="0"/>
                </a:lnTo>
                <a:lnTo>
                  <a:pt x="1492" y="2"/>
                </a:lnTo>
                <a:lnTo>
                  <a:pt x="1630" y="4"/>
                </a:lnTo>
                <a:lnTo>
                  <a:pt x="1754" y="5"/>
                </a:lnTo>
                <a:lnTo>
                  <a:pt x="1867" y="7"/>
                </a:lnTo>
                <a:lnTo>
                  <a:pt x="1968" y="11"/>
                </a:lnTo>
                <a:lnTo>
                  <a:pt x="2055" y="12"/>
                </a:lnTo>
                <a:lnTo>
                  <a:pt x="2156" y="19"/>
                </a:lnTo>
                <a:lnTo>
                  <a:pt x="2248" y="30"/>
                </a:lnTo>
                <a:lnTo>
                  <a:pt x="2333" y="42"/>
                </a:lnTo>
                <a:lnTo>
                  <a:pt x="2410" y="59"/>
                </a:lnTo>
                <a:lnTo>
                  <a:pt x="2480" y="78"/>
                </a:lnTo>
                <a:lnTo>
                  <a:pt x="2542" y="99"/>
                </a:lnTo>
                <a:lnTo>
                  <a:pt x="2598" y="122"/>
                </a:lnTo>
                <a:lnTo>
                  <a:pt x="2647" y="146"/>
                </a:lnTo>
                <a:lnTo>
                  <a:pt x="2690" y="172"/>
                </a:lnTo>
                <a:lnTo>
                  <a:pt x="2730" y="199"/>
                </a:lnTo>
                <a:lnTo>
                  <a:pt x="2763" y="225"/>
                </a:lnTo>
                <a:lnTo>
                  <a:pt x="2791" y="253"/>
                </a:lnTo>
                <a:lnTo>
                  <a:pt x="2816" y="277"/>
                </a:lnTo>
                <a:lnTo>
                  <a:pt x="2835" y="303"/>
                </a:lnTo>
                <a:lnTo>
                  <a:pt x="2852" y="326"/>
                </a:lnTo>
                <a:lnTo>
                  <a:pt x="2868" y="303"/>
                </a:lnTo>
                <a:lnTo>
                  <a:pt x="2887" y="277"/>
                </a:lnTo>
                <a:lnTo>
                  <a:pt x="2911" y="253"/>
                </a:lnTo>
                <a:lnTo>
                  <a:pt x="2939" y="225"/>
                </a:lnTo>
                <a:lnTo>
                  <a:pt x="2974" y="199"/>
                </a:lnTo>
                <a:lnTo>
                  <a:pt x="3012" y="172"/>
                </a:lnTo>
                <a:lnTo>
                  <a:pt x="3056" y="146"/>
                </a:lnTo>
                <a:lnTo>
                  <a:pt x="3105" y="122"/>
                </a:lnTo>
                <a:lnTo>
                  <a:pt x="3162" y="99"/>
                </a:lnTo>
                <a:lnTo>
                  <a:pt x="3223" y="78"/>
                </a:lnTo>
                <a:lnTo>
                  <a:pt x="3293" y="59"/>
                </a:lnTo>
                <a:lnTo>
                  <a:pt x="3369" y="42"/>
                </a:lnTo>
                <a:lnTo>
                  <a:pt x="3455" y="30"/>
                </a:lnTo>
                <a:lnTo>
                  <a:pt x="3547" y="19"/>
                </a:lnTo>
                <a:lnTo>
                  <a:pt x="3648" y="12"/>
                </a:lnTo>
                <a:lnTo>
                  <a:pt x="3735" y="11"/>
                </a:lnTo>
                <a:lnTo>
                  <a:pt x="3836" y="7"/>
                </a:lnTo>
                <a:lnTo>
                  <a:pt x="3949" y="5"/>
                </a:lnTo>
                <a:lnTo>
                  <a:pt x="4073" y="4"/>
                </a:lnTo>
                <a:lnTo>
                  <a:pt x="4210" y="2"/>
                </a:lnTo>
                <a:lnTo>
                  <a:pt x="4358" y="0"/>
                </a:lnTo>
                <a:lnTo>
                  <a:pt x="4519" y="0"/>
                </a:lnTo>
                <a:lnTo>
                  <a:pt x="4689" y="0"/>
                </a:lnTo>
                <a:lnTo>
                  <a:pt x="4907" y="0"/>
                </a:lnTo>
                <a:lnTo>
                  <a:pt x="5116" y="2"/>
                </a:lnTo>
                <a:lnTo>
                  <a:pt x="5318" y="2"/>
                </a:lnTo>
                <a:lnTo>
                  <a:pt x="5513" y="4"/>
                </a:lnTo>
                <a:lnTo>
                  <a:pt x="5702" y="5"/>
                </a:lnTo>
                <a:lnTo>
                  <a:pt x="5702" y="73"/>
                </a:lnTo>
                <a:lnTo>
                  <a:pt x="5513" y="72"/>
                </a:lnTo>
                <a:lnTo>
                  <a:pt x="5318" y="70"/>
                </a:lnTo>
                <a:lnTo>
                  <a:pt x="5116" y="70"/>
                </a:lnTo>
                <a:lnTo>
                  <a:pt x="4907" y="68"/>
                </a:lnTo>
                <a:lnTo>
                  <a:pt x="4689" y="68"/>
                </a:lnTo>
                <a:lnTo>
                  <a:pt x="4519" y="68"/>
                </a:lnTo>
                <a:lnTo>
                  <a:pt x="4358" y="70"/>
                </a:lnTo>
                <a:lnTo>
                  <a:pt x="4210" y="70"/>
                </a:lnTo>
                <a:lnTo>
                  <a:pt x="4073" y="72"/>
                </a:lnTo>
                <a:lnTo>
                  <a:pt x="3949" y="73"/>
                </a:lnTo>
                <a:lnTo>
                  <a:pt x="3836" y="75"/>
                </a:lnTo>
                <a:lnTo>
                  <a:pt x="3735" y="78"/>
                </a:lnTo>
                <a:lnTo>
                  <a:pt x="3648" y="80"/>
                </a:lnTo>
                <a:lnTo>
                  <a:pt x="3547" y="87"/>
                </a:lnTo>
                <a:lnTo>
                  <a:pt x="3455" y="98"/>
                </a:lnTo>
                <a:lnTo>
                  <a:pt x="3369" y="110"/>
                </a:lnTo>
                <a:lnTo>
                  <a:pt x="3293" y="127"/>
                </a:lnTo>
                <a:lnTo>
                  <a:pt x="3223" y="146"/>
                </a:lnTo>
                <a:lnTo>
                  <a:pt x="3162" y="167"/>
                </a:lnTo>
                <a:lnTo>
                  <a:pt x="3105" y="190"/>
                </a:lnTo>
                <a:lnTo>
                  <a:pt x="3056" y="214"/>
                </a:lnTo>
                <a:lnTo>
                  <a:pt x="3012" y="240"/>
                </a:lnTo>
                <a:lnTo>
                  <a:pt x="2974" y="266"/>
                </a:lnTo>
                <a:lnTo>
                  <a:pt x="2939" y="293"/>
                </a:lnTo>
                <a:lnTo>
                  <a:pt x="2911" y="320"/>
                </a:lnTo>
                <a:lnTo>
                  <a:pt x="2887" y="345"/>
                </a:lnTo>
                <a:lnTo>
                  <a:pt x="2868" y="371"/>
                </a:lnTo>
                <a:lnTo>
                  <a:pt x="2852" y="394"/>
                </a:lnTo>
                <a:lnTo>
                  <a:pt x="2835" y="371"/>
                </a:lnTo>
                <a:lnTo>
                  <a:pt x="2816" y="345"/>
                </a:lnTo>
                <a:lnTo>
                  <a:pt x="2791" y="320"/>
                </a:lnTo>
                <a:lnTo>
                  <a:pt x="2763" y="293"/>
                </a:lnTo>
                <a:lnTo>
                  <a:pt x="2730" y="266"/>
                </a:lnTo>
                <a:lnTo>
                  <a:pt x="2690" y="240"/>
                </a:lnTo>
                <a:lnTo>
                  <a:pt x="2647" y="214"/>
                </a:lnTo>
                <a:lnTo>
                  <a:pt x="2598" y="190"/>
                </a:lnTo>
                <a:lnTo>
                  <a:pt x="2542" y="167"/>
                </a:lnTo>
                <a:lnTo>
                  <a:pt x="2480" y="146"/>
                </a:lnTo>
                <a:lnTo>
                  <a:pt x="2410" y="127"/>
                </a:lnTo>
                <a:lnTo>
                  <a:pt x="2333" y="110"/>
                </a:lnTo>
                <a:lnTo>
                  <a:pt x="2248" y="98"/>
                </a:lnTo>
                <a:lnTo>
                  <a:pt x="2156" y="87"/>
                </a:lnTo>
                <a:lnTo>
                  <a:pt x="2055" y="80"/>
                </a:lnTo>
                <a:lnTo>
                  <a:pt x="1968" y="78"/>
                </a:lnTo>
                <a:lnTo>
                  <a:pt x="1867" y="75"/>
                </a:lnTo>
                <a:lnTo>
                  <a:pt x="1754" y="73"/>
                </a:lnTo>
                <a:lnTo>
                  <a:pt x="1630" y="72"/>
                </a:lnTo>
                <a:lnTo>
                  <a:pt x="1492" y="70"/>
                </a:lnTo>
                <a:lnTo>
                  <a:pt x="1344" y="70"/>
                </a:lnTo>
                <a:lnTo>
                  <a:pt x="1184" y="68"/>
                </a:lnTo>
                <a:lnTo>
                  <a:pt x="1014" y="68"/>
                </a:lnTo>
                <a:lnTo>
                  <a:pt x="796" y="68"/>
                </a:lnTo>
                <a:lnTo>
                  <a:pt x="587" y="70"/>
                </a:lnTo>
                <a:lnTo>
                  <a:pt x="385" y="70"/>
                </a:lnTo>
                <a:lnTo>
                  <a:pt x="190" y="72"/>
                </a:lnTo>
                <a:lnTo>
                  <a:pt x="0" y="73"/>
                </a:lnTo>
                <a:lnTo>
                  <a:pt x="0" y="5"/>
                </a:lnTo>
                <a:lnTo>
                  <a:pt x="190" y="4"/>
                </a:lnTo>
                <a:lnTo>
                  <a:pt x="385" y="2"/>
                </a:lnTo>
                <a:lnTo>
                  <a:pt x="587" y="2"/>
                </a:lnTo>
                <a:lnTo>
                  <a:pt x="796" y="0"/>
                </a:lnTo>
                <a:lnTo>
                  <a:pt x="101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:dissolve/>
      </p:transition>
    </mc:Choice>
    <mc:Fallback>
      <p:transition spd="slow" advTm="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450"/>
                            </p:stCondLst>
                            <p:childTnLst>
                              <p:par>
                                <p:cTn id="20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9" grpId="0" animBg="1"/>
      <p:bldP spid="10" grpId="0" animBg="1"/>
    </p:bldLst>
  </p:timing>
</p:sld>
</file>

<file path=ppt/tags/tag1.xml><?xml version="1.0" encoding="utf-8"?>
<p:tagLst xmlns:p="http://schemas.openxmlformats.org/presentationml/2006/main">
  <p:tag name="KSO_WM_DIAGRAM_VIRTUALLY_FRAME" val="{&quot;height&quot;:357.2695275590551,&quot;left&quot;:458.35,&quot;top&quot;:98.75,&quot;width&quot;:392.8}"/>
</p:tagLst>
</file>

<file path=ppt/tags/tag2.xml><?xml version="1.0" encoding="utf-8"?>
<p:tagLst xmlns:p="http://schemas.openxmlformats.org/presentationml/2006/main">
  <p:tag name="KSO_WM_DIAGRAM_VIRTUALLY_FRAME" val="{&quot;height&quot;:357.2695275590551,&quot;left&quot;:458.35,&quot;top&quot;:98.75,&quot;width&quot;:392.8}"/>
</p:tagLst>
</file>

<file path=ppt/tags/tag3.xml><?xml version="1.0" encoding="utf-8"?>
<p:tagLst xmlns:p="http://schemas.openxmlformats.org/presentationml/2006/main">
  <p:tag name="KSO_WM_DIAGRAM_VIRTUALLY_FRAME" val="{&quot;height&quot;:357.2695275590551,&quot;left&quot;:458.35,&quot;top&quot;:98.75,&quot;width&quot;:392.8}"/>
</p:tagLst>
</file>

<file path=ppt/tags/tag4.xml><?xml version="1.0" encoding="utf-8"?>
<p:tagLst xmlns:p="http://schemas.openxmlformats.org/presentationml/2006/main">
  <p:tag name="KSO_WM_DIAGRAM_VIRTUALLY_FRAME" val="{&quot;height&quot;:357.2695275590551,&quot;left&quot;:458.35,&quot;top&quot;:98.75,&quot;width&quot;:392.8}"/>
</p:tagLst>
</file>

<file path=ppt/tags/tag5.xml><?xml version="1.0" encoding="utf-8"?>
<p:tagLst xmlns:p="http://schemas.openxmlformats.org/presentationml/2006/main">
  <p:tag name="KSO_WM_DIAGRAM_VIRTUALLY_FRAME" val="{&quot;height&quot;:357.2695275590551,&quot;left&quot;:458.35,&quot;top&quot;:98.75,&quot;width&quot;:392.8}"/>
</p:tagLst>
</file>

<file path=ppt/tags/tag6.xml><?xml version="1.0" encoding="utf-8"?>
<p:tagLst xmlns:p="http://schemas.openxmlformats.org/presentationml/2006/main">
  <p:tag name="KSO_WM_DIAGRAM_VIRTUALLY_FRAME" val="{&quot;height&quot;:357.2695275590551,&quot;left&quot;:458.35,&quot;top&quot;:98.75,&quot;width&quot;:392.8}"/>
</p:tagLst>
</file>

<file path=ppt/tags/tag7.xml><?xml version="1.0" encoding="utf-8"?>
<p:tagLst xmlns:p="http://schemas.openxmlformats.org/presentationml/2006/main">
  <p:tag name="KSO_WM_DIAGRAM_VIRTUALLY_FRAME" val="{&quot;height&quot;:357.2695275590551,&quot;left&quot;:458.35,&quot;top&quot;:98.75,&quot;width&quot;:392.8}"/>
</p:tagLst>
</file>

<file path=ppt/tags/tag8.xml><?xml version="1.0" encoding="utf-8"?>
<p:tagLst xmlns:p="http://schemas.openxmlformats.org/presentationml/2006/main">
  <p:tag name="KSO_WM_DIAGRAM_VIRTUALLY_FRAME" val="{&quot;height&quot;:357.2695275590551,&quot;left&quot;:458.35,&quot;top&quot;:98.75,&quot;width&quot;:392.8}"/>
</p:tagLst>
</file>

<file path=ppt/tags/tag9.xml><?xml version="1.0" encoding="utf-8"?>
<p:tagLst xmlns:p="http://schemas.openxmlformats.org/presentationml/2006/main">
  <p:tag name="MH" val="20160830110547"/>
  <p:tag name="MH_LIBRARY" val="CONTENTS"/>
  <p:tag name="MH_TYPE" val="OTHERS"/>
  <p:tag name="ID" val="545840"/>
</p:tagLst>
</file>

<file path=ppt/tags/tag10.xml><?xml version="1.0" encoding="utf-8"?>
<p:tagLst xmlns:p="http://schemas.openxmlformats.org/presentationml/2006/main">
  <p:tag name="MH" val="20160830110547"/>
  <p:tag name="MH_LIBRARY" val="CONTENTS"/>
  <p:tag name="MH_TYPE" val="OTHERS"/>
  <p:tag name="ID" val="545840"/>
</p:tagLst>
</file>

<file path=ppt/tags/tag11.xml><?xml version="1.0" encoding="utf-8"?>
<p:tagLst xmlns:p="http://schemas.openxmlformats.org/presentationml/2006/main">
  <p:tag name="MH" val="20160830110547"/>
  <p:tag name="MH_LIBRARY" val="CONTENTS"/>
  <p:tag name="MH_TYPE" val="OTHERS"/>
  <p:tag name="ID" val="545840"/>
</p:tagLst>
</file>

<file path=ppt/tags/tag12.xml><?xml version="1.0" encoding="utf-8"?>
<p:tagLst xmlns:p="http://schemas.openxmlformats.org/presentationml/2006/main">
  <p:tag name="MH" val="20160830110547"/>
  <p:tag name="MH_LIBRARY" val="CONTENTS"/>
  <p:tag name="MH_TYPE" val="OTHERS"/>
  <p:tag name="ID" val="545840"/>
</p:tagLst>
</file>

<file path=ppt/tags/tag13.xml><?xml version="1.0" encoding="utf-8"?>
<p:tagLst xmlns:p="http://schemas.openxmlformats.org/presentationml/2006/main">
  <p:tag name="KSO_WM_DIAGRAM_VIRTUALLY_FRAME" val="{&quot;height&quot;:310.15251968503935,&quot;left&quot;:171.72464566929133,&quot;top&quot;:158.35976377952755,&quot;width&quot;:705.4253543307086}"/>
</p:tagLst>
</file>

<file path=ppt/tags/tag14.xml><?xml version="1.0" encoding="utf-8"?>
<p:tagLst xmlns:p="http://schemas.openxmlformats.org/presentationml/2006/main">
  <p:tag name="KSO_WM_DIAGRAM_VIRTUALLY_FRAME" val="{&quot;height&quot;:310.15251968503935,&quot;left&quot;:171.72464566929133,&quot;top&quot;:158.35976377952755,&quot;width&quot;:705.4253543307086}"/>
</p:tagLst>
</file>

<file path=ppt/tags/tag15.xml><?xml version="1.0" encoding="utf-8"?>
<p:tagLst xmlns:p="http://schemas.openxmlformats.org/presentationml/2006/main">
  <p:tag name="KSO_WM_DIAGRAM_VIRTUALLY_FRAME" val="{&quot;height&quot;:310.15251968503935,&quot;left&quot;:171.72464566929133,&quot;top&quot;:158.35976377952755,&quot;width&quot;:705.4253543307086}"/>
</p:tagLst>
</file>

<file path=ppt/tags/tag16.xml><?xml version="1.0" encoding="utf-8"?>
<p:tagLst xmlns:p="http://schemas.openxmlformats.org/presentationml/2006/main">
  <p:tag name="KSO_WM_DIAGRAM_VIRTUALLY_FRAME" val="{&quot;height&quot;:310.15251968503935,&quot;left&quot;:171.72464566929133,&quot;top&quot;:158.35976377952755,&quot;width&quot;:705.4253543307086}"/>
</p:tagLst>
</file>

<file path=ppt/tags/tag17.xml><?xml version="1.0" encoding="utf-8"?>
<p:tagLst xmlns:p="http://schemas.openxmlformats.org/presentationml/2006/main">
  <p:tag name="KSO_WM_DIAGRAM_VIRTUALLY_FRAME" val="{&quot;height&quot;:310.15251968503935,&quot;left&quot;:171.72464566929133,&quot;top&quot;:158.35976377952755,&quot;width&quot;:705.4253543307086}"/>
</p:tagLst>
</file>

<file path=ppt/tags/tag18.xml><?xml version="1.0" encoding="utf-8"?>
<p:tagLst xmlns:p="http://schemas.openxmlformats.org/presentationml/2006/main">
  <p:tag name="KSO_WM_DIAGRAM_VIRTUALLY_FRAME" val="{&quot;height&quot;:310.15251968503935,&quot;left&quot;:171.72464566929133,&quot;top&quot;:158.35976377952755,&quot;width&quot;:705.4253543307086}"/>
</p:tagLst>
</file>

<file path=ppt/tags/tag19.xml><?xml version="1.0" encoding="utf-8"?>
<p:tagLst xmlns:p="http://schemas.openxmlformats.org/presentationml/2006/main">
  <p:tag name="KSO_WM_DIAGRAM_VIRTUALLY_FRAME" val="{&quot;height&quot;:310.15251968503935,&quot;left&quot;:171.72464566929133,&quot;top&quot;:158.35976377952755,&quot;width&quot;:705.4253543307086}"/>
</p:tagLst>
</file>

<file path=ppt/tags/tag20.xml><?xml version="1.0" encoding="utf-8"?>
<p:tagLst xmlns:p="http://schemas.openxmlformats.org/presentationml/2006/main">
  <p:tag name="KSO_WM_DIAGRAM_VIRTUALLY_FRAME" val="{&quot;height&quot;:310.15251968503935,&quot;left&quot;:171.72464566929133,&quot;top&quot;:158.35976377952755,&quot;width&quot;:705.4253543307086}"/>
</p:tagLst>
</file>

<file path=ppt/tags/tag21.xml><?xml version="1.0" encoding="utf-8"?>
<p:tagLst xmlns:p="http://schemas.openxmlformats.org/presentationml/2006/main">
  <p:tag name="KSO_WM_DIAGRAM_VIRTUALLY_FRAME" val="{&quot;height&quot;:310.15251968503935,&quot;left&quot;:171.72464566929133,&quot;top&quot;:158.35976377952755,&quot;width&quot;:705.4253543307086}"/>
</p:tagLst>
</file>

<file path=ppt/tags/tag22.xml><?xml version="1.0" encoding="utf-8"?>
<p:tagLst xmlns:p="http://schemas.openxmlformats.org/presentationml/2006/main">
  <p:tag name="KSO_WM_DIAGRAM_VIRTUALLY_FRAME" val="{&quot;height&quot;:310.15251968503935,&quot;left&quot;:171.72464566929133,&quot;top&quot;:158.35976377952755,&quot;width&quot;:705.4253543307086}"/>
</p:tagLst>
</file>

<file path=ppt/tags/tag23.xml><?xml version="1.0" encoding="utf-8"?>
<p:tagLst xmlns:p="http://schemas.openxmlformats.org/presentationml/2006/main">
  <p:tag name="KSO_WM_DIAGRAM_VIRTUALLY_FRAME" val="{&quot;height&quot;:310.15251968503935,&quot;left&quot;:171.72464566929133,&quot;top&quot;:158.35976377952755,&quot;width&quot;:705.4253543307086}"/>
</p:tagLst>
</file>

<file path=ppt/tags/tag24.xml><?xml version="1.0" encoding="utf-8"?>
<p:tagLst xmlns:p="http://schemas.openxmlformats.org/presentationml/2006/main">
  <p:tag name="KSO_WM_DIAGRAM_VIRTUALLY_FRAME" val="{&quot;height&quot;:310.15251968503935,&quot;left&quot;:171.72464566929133,&quot;top&quot;:158.35976377952755,&quot;width&quot;:705.4253543307086}"/>
</p:tagLst>
</file>

<file path=ppt/tags/tag25.xml><?xml version="1.0" encoding="utf-8"?>
<p:tagLst xmlns:p="http://schemas.openxmlformats.org/presentationml/2006/main">
  <p:tag name="KSO_WM_DIAGRAM_VIRTUALLY_FRAME" val="{&quot;height&quot;:310.15251968503935,&quot;left&quot;:171.72464566929133,&quot;top&quot;:158.35976377952755,&quot;width&quot;:705.4253543307086}"/>
</p:tagLst>
</file>

<file path=ppt/tags/tag26.xml><?xml version="1.0" encoding="utf-8"?>
<p:tagLst xmlns:p="http://schemas.openxmlformats.org/presentationml/2006/main">
  <p:tag name="KSO_WM_DIAGRAM_VIRTUALLY_FRAME" val="{&quot;height&quot;:310.15251968503935,&quot;left&quot;:171.72464566929133,&quot;top&quot;:158.35976377952755,&quot;width&quot;:705.4253543307086}"/>
</p:tagLst>
</file>

<file path=ppt/tags/tag27.xml><?xml version="1.0" encoding="utf-8"?>
<p:tagLst xmlns:p="http://schemas.openxmlformats.org/presentationml/2006/main">
  <p:tag name="KSO_WM_DIAGRAM_VIRTUALLY_FRAME" val="{&quot;height&quot;:310.15251968503935,&quot;left&quot;:171.72464566929133,&quot;top&quot;:158.35976377952755,&quot;width&quot;:705.4253543307086}"/>
</p:tagLst>
</file>

<file path=ppt/tags/tag28.xml><?xml version="1.0" encoding="utf-8"?>
<p:tagLst xmlns:p="http://schemas.openxmlformats.org/presentationml/2006/main">
  <p:tag name="KSO_WM_DIAGRAM_VIRTUALLY_FRAME" val="{&quot;height&quot;:310.15251968503935,&quot;left&quot;:171.72464566929133,&quot;top&quot;:158.35976377952755,&quot;width&quot;:705.4253543307086}"/>
</p:tagLst>
</file>

<file path=ppt/tags/tag29.xml><?xml version="1.0" encoding="utf-8"?>
<p:tagLst xmlns:p="http://schemas.openxmlformats.org/presentationml/2006/main">
  <p:tag name="KSO_WM_DIAGRAM_VIRTUALLY_FRAME" val="{&quot;height&quot;:310.15251968503935,&quot;left&quot;:171.72464566929133,&quot;top&quot;:158.35976377952755,&quot;width&quot;:705.4253543307086}"/>
</p:tagLst>
</file>

<file path=ppt/tags/tag30.xml><?xml version="1.0" encoding="utf-8"?>
<p:tagLst xmlns:p="http://schemas.openxmlformats.org/presentationml/2006/main">
  <p:tag name="KSO_WM_DIAGRAM_VIRTUALLY_FRAME" val="{&quot;height&quot;:310.15251968503935,&quot;left&quot;:171.72464566929133,&quot;top&quot;:158.35976377952755,&quot;width&quot;:705.4253543307086}"/>
</p:tagLst>
</file>

<file path=ppt/tags/tag31.xml><?xml version="1.0" encoding="utf-8"?>
<p:tagLst xmlns:p="http://schemas.openxmlformats.org/presentationml/2006/main">
  <p:tag name="KSO_WM_DIAGRAM_VIRTUALLY_FRAME" val="{&quot;height&quot;:310.15251968503935,&quot;left&quot;:171.72464566929133,&quot;top&quot;:158.35976377952755,&quot;width&quot;:705.4253543307086}"/>
</p:tagLst>
</file>

<file path=ppt/tags/tag32.xml><?xml version="1.0" encoding="utf-8"?>
<p:tagLst xmlns:p="http://schemas.openxmlformats.org/presentationml/2006/main">
  <p:tag name="KSO_WM_DIAGRAM_VIRTUALLY_FRAME" val="{&quot;height&quot;:310.15251968503935,&quot;left&quot;:171.72464566929133,&quot;top&quot;:158.35976377952755,&quot;width&quot;:705.4253543307086}"/>
</p:tagLst>
</file>

<file path=ppt/tags/tag33.xml><?xml version="1.0" encoding="utf-8"?>
<p:tagLst xmlns:p="http://schemas.openxmlformats.org/presentationml/2006/main">
  <p:tag name="KSO_WM_DIAGRAM_VIRTUALLY_FRAME" val="{&quot;height&quot;:310.15251968503935,&quot;left&quot;:171.72464566929133,&quot;top&quot;:158.35976377952755,&quot;width&quot;:705.4253543307086}"/>
</p:tagLst>
</file>

<file path=ppt/tags/tag34.xml><?xml version="1.0" encoding="utf-8"?>
<p:tagLst xmlns:p="http://schemas.openxmlformats.org/presentationml/2006/main">
  <p:tag name="KSO_WM_DIAGRAM_VIRTUALLY_FRAME" val="{&quot;height&quot;:310.15251968503935,&quot;left&quot;:171.72464566929133,&quot;top&quot;:158.35976377952755,&quot;width&quot;:705.4253543307086}"/>
</p:tagLst>
</file>

<file path=ppt/tags/tag35.xml><?xml version="1.0" encoding="utf-8"?>
<p:tagLst xmlns:p="http://schemas.openxmlformats.org/presentationml/2006/main">
  <p:tag name="KSO_WM_DIAGRAM_VIRTUALLY_FRAME" val="{&quot;height&quot;:310.15251968503935,&quot;left&quot;:171.72464566929133,&quot;top&quot;:158.35976377952755,&quot;width&quot;:705.4253543307086}"/>
</p:tagLst>
</file>

<file path=ppt/tags/tag36.xml><?xml version="1.0" encoding="utf-8"?>
<p:tagLst xmlns:p="http://schemas.openxmlformats.org/presentationml/2006/main">
  <p:tag name="KSO_WM_DIAGRAM_VIRTUALLY_FRAME" val="{&quot;height&quot;:310.15251968503935,&quot;left&quot;:171.72464566929133,&quot;top&quot;:158.35976377952755,&quot;width&quot;:705.4253543307086}"/>
</p:tagLst>
</file>

<file path=ppt/tags/tag37.xml><?xml version="1.0" encoding="utf-8"?>
<p:tagLst xmlns:p="http://schemas.openxmlformats.org/presentationml/2006/main">
  <p:tag name="KSO_WM_DIAGRAM_VIRTUALLY_FRAME" val="{&quot;height&quot;:310.15251968503935,&quot;left&quot;:171.72464566929133,&quot;top&quot;:158.35976377952755,&quot;width&quot;:705.4253543307086}"/>
</p:tagLst>
</file>

<file path=ppt/tags/tag38.xml><?xml version="1.0" encoding="utf-8"?>
<p:tagLst xmlns:p="http://schemas.openxmlformats.org/presentationml/2006/main">
  <p:tag name="KSO_WM_DIAGRAM_VIRTUALLY_FRAME" val="{&quot;height&quot;:310.15251968503935,&quot;left&quot;:171.72464566929133,&quot;top&quot;:158.35976377952755,&quot;width&quot;:705.4253543307086}"/>
</p:tagLst>
</file>

<file path=ppt/tags/tag39.xml><?xml version="1.0" encoding="utf-8"?>
<p:tagLst xmlns:p="http://schemas.openxmlformats.org/presentationml/2006/main">
  <p:tag name="KSO_WM_DIAGRAM_VIRTUALLY_FRAME" val="{&quot;height&quot;:310.15251968503935,&quot;left&quot;:171.72464566929133,&quot;top&quot;:158.35976377952755,&quot;width&quot;:705.4253543307086}"/>
</p:tagLst>
</file>

<file path=ppt/tags/tag40.xml><?xml version="1.0" encoding="utf-8"?>
<p:tagLst xmlns:p="http://schemas.openxmlformats.org/presentationml/2006/main">
  <p:tag name="KSO_WM_DIAGRAM_VIRTUALLY_FRAME" val="{&quot;height&quot;:310.15251968503935,&quot;left&quot;:171.72464566929133,&quot;top&quot;:158.35976377952755,&quot;width&quot;:705.4253543307086}"/>
</p:tagLst>
</file>

<file path=ppt/tags/tag41.xml><?xml version="1.0" encoding="utf-8"?>
<p:tagLst xmlns:p="http://schemas.openxmlformats.org/presentationml/2006/main">
  <p:tag name="KSO_WM_DIAGRAM_VIRTUALLY_FRAME" val="{&quot;height&quot;:310.15251968503935,&quot;left&quot;:171.72464566929133,&quot;top&quot;:158.35976377952755,&quot;width&quot;:705.4253543307086}"/>
</p:tagLst>
</file>

<file path=ppt/tags/tag42.xml><?xml version="1.0" encoding="utf-8"?>
<p:tagLst xmlns:p="http://schemas.openxmlformats.org/presentationml/2006/main">
  <p:tag name="MH" val="20160830110547"/>
  <p:tag name="MH_LIBRARY" val="CONTENTS"/>
  <p:tag name="MH_TYPE" val="OTHERS"/>
  <p:tag name="ID" val="545840"/>
</p:tagLst>
</file>

<file path=ppt/tags/tag43.xml><?xml version="1.0" encoding="utf-8"?>
<p:tagLst xmlns:p="http://schemas.openxmlformats.org/presentationml/2006/main">
  <p:tag name="MH" val="20160830110547"/>
  <p:tag name="MH_LIBRARY" val="CONTENTS"/>
  <p:tag name="MH_TYPE" val="OTHERS"/>
  <p:tag name="ID" val="545840"/>
</p:tagLst>
</file>

<file path=ppt/tags/tag44.xml><?xml version="1.0" encoding="utf-8"?>
<p:tagLst xmlns:p="http://schemas.openxmlformats.org/presentationml/2006/main">
  <p:tag name="MH" val="20160830110547"/>
  <p:tag name="MH_LIBRARY" val="CONTENTS"/>
  <p:tag name="MH_TYPE" val="OTHERS"/>
  <p:tag name="ID" val="545840"/>
</p:tagLst>
</file>

<file path=ppt/tags/tag45.xml><?xml version="1.0" encoding="utf-8"?>
<p:tagLst xmlns:p="http://schemas.openxmlformats.org/presentationml/2006/main">
  <p:tag name="MH" val="20160830110547"/>
  <p:tag name="MH_LIBRARY" val="CONTENTS"/>
  <p:tag name="MH_TYPE" val="OTHERS"/>
  <p:tag name="ID" val="545840"/>
</p:tagLst>
</file>

<file path=ppt/tags/tag46.xml><?xml version="1.0" encoding="utf-8"?>
<p:tagLst xmlns:p="http://schemas.openxmlformats.org/presentationml/2006/main">
  <p:tag name="KSO_WM_DIAGRAM_VIRTUALLY_FRAME" val="{&quot;height&quot;:350.86503937007876,&quot;left&quot;:139.3,&quot;top&quot;:139.2,&quot;width&quot;:711.25}"/>
</p:tagLst>
</file>

<file path=ppt/tags/tag47.xml><?xml version="1.0" encoding="utf-8"?>
<p:tagLst xmlns:p="http://schemas.openxmlformats.org/presentationml/2006/main">
  <p:tag name="KSO_WM_DIAGRAM_VIRTUALLY_FRAME" val="{&quot;height&quot;:350.86503937007876,&quot;left&quot;:139.3,&quot;top&quot;:139.2,&quot;width&quot;:711.25}"/>
</p:tagLst>
</file>

<file path=ppt/tags/tag48.xml><?xml version="1.0" encoding="utf-8"?>
<p:tagLst xmlns:p="http://schemas.openxmlformats.org/presentationml/2006/main">
  <p:tag name="KSO_WM_DIAGRAM_VIRTUALLY_FRAME" val="{&quot;height&quot;:350.86503937007876,&quot;left&quot;:139.3,&quot;top&quot;:139.2,&quot;width&quot;:711.25}"/>
</p:tagLst>
</file>

<file path=ppt/tags/tag49.xml><?xml version="1.0" encoding="utf-8"?>
<p:tagLst xmlns:p="http://schemas.openxmlformats.org/presentationml/2006/main">
  <p:tag name="KSO_WM_DIAGRAM_VIRTUALLY_FRAME" val="{&quot;height&quot;:350.86503937007876,&quot;left&quot;:139.3,&quot;top&quot;:139.2,&quot;width&quot;:711.25}"/>
</p:tagLst>
</file>

<file path=ppt/tags/tag50.xml><?xml version="1.0" encoding="utf-8"?>
<p:tagLst xmlns:p="http://schemas.openxmlformats.org/presentationml/2006/main">
  <p:tag name="KSO_WM_DIAGRAM_VIRTUALLY_FRAME" val="{&quot;height&quot;:350.86503937007876,&quot;left&quot;:139.3,&quot;top&quot;:139.2,&quot;width&quot;:711.25}"/>
</p:tagLst>
</file>

<file path=ppt/tags/tag51.xml><?xml version="1.0" encoding="utf-8"?>
<p:tagLst xmlns:p="http://schemas.openxmlformats.org/presentationml/2006/main">
  <p:tag name="KSO_WM_DIAGRAM_VIRTUALLY_FRAME" val="{&quot;height&quot;:350.86503937007876,&quot;left&quot;:139.3,&quot;top&quot;:139.2,&quot;width&quot;:711.25}"/>
</p:tagLst>
</file>

<file path=ppt/tags/tag52.xml><?xml version="1.0" encoding="utf-8"?>
<p:tagLst xmlns:p="http://schemas.openxmlformats.org/presentationml/2006/main">
  <p:tag name="KSO_WM_DIAGRAM_VIRTUALLY_FRAME" val="{&quot;height&quot;:350.86503937007876,&quot;left&quot;:139.3,&quot;top&quot;:139.2,&quot;width&quot;:711.25}"/>
</p:tagLst>
</file>

<file path=ppt/tags/tag53.xml><?xml version="1.0" encoding="utf-8"?>
<p:tagLst xmlns:p="http://schemas.openxmlformats.org/presentationml/2006/main">
  <p:tag name="KSO_WM_DIAGRAM_VIRTUALLY_FRAME" val="{&quot;height&quot;:350.86503937007876,&quot;left&quot;:139.3,&quot;top&quot;:139.2,&quot;width&quot;:711.25}"/>
</p:tagLst>
</file>

<file path=ppt/tags/tag54.xml><?xml version="1.0" encoding="utf-8"?>
<p:tagLst xmlns:p="http://schemas.openxmlformats.org/presentationml/2006/main">
  <p:tag name="KSO_WM_DIAGRAM_VIRTUALLY_FRAME" val="{&quot;height&quot;:350.86503937007876,&quot;left&quot;:139.3,&quot;top&quot;:139.2,&quot;width&quot;:711.25}"/>
</p:tagLst>
</file>

<file path=ppt/tags/tag55.xml><?xml version="1.0" encoding="utf-8"?>
<p:tagLst xmlns:p="http://schemas.openxmlformats.org/presentationml/2006/main">
  <p:tag name="KSO_WM_DIAGRAM_VIRTUALLY_FRAME" val="{&quot;height&quot;:350.86503937007876,&quot;left&quot;:139.3,&quot;top&quot;:139.2,&quot;width&quot;:711.25}"/>
</p:tagLst>
</file>

<file path=ppt/tags/tag56.xml><?xml version="1.0" encoding="utf-8"?>
<p:tagLst xmlns:p="http://schemas.openxmlformats.org/presentationml/2006/main">
  <p:tag name="KSO_WM_DIAGRAM_VIRTUALLY_FRAME" val="{&quot;height&quot;:350.86503937007876,&quot;left&quot;:139.3,&quot;top&quot;:139.2,&quot;width&quot;:711.25}"/>
</p:tagLst>
</file>

<file path=ppt/tags/tag57.xml><?xml version="1.0" encoding="utf-8"?>
<p:tagLst xmlns:p="http://schemas.openxmlformats.org/presentationml/2006/main">
  <p:tag name="KSO_WM_DIAGRAM_VIRTUALLY_FRAME" val="{&quot;height&quot;:350.86503937007876,&quot;left&quot;:139.3,&quot;top&quot;:139.2,&quot;width&quot;:711.25}"/>
</p:tagLst>
</file>

<file path=ppt/tags/tag58.xml><?xml version="1.0" encoding="utf-8"?>
<p:tagLst xmlns:p="http://schemas.openxmlformats.org/presentationml/2006/main">
  <p:tag name="KSO_WM_DIAGRAM_VIRTUALLY_FRAME" val="{&quot;height&quot;:350.86503937007876,&quot;left&quot;:139.3,&quot;top&quot;:139.2,&quot;width&quot;:711.25}"/>
</p:tagLst>
</file>

<file path=ppt/tags/tag59.xml><?xml version="1.0" encoding="utf-8"?>
<p:tagLst xmlns:p="http://schemas.openxmlformats.org/presentationml/2006/main">
  <p:tag name="KSO_WM_DIAGRAM_VIRTUALLY_FRAME" val="{&quot;height&quot;:350.86503937007876,&quot;left&quot;:139.3,&quot;top&quot;:139.2,&quot;width&quot;:711.25}"/>
</p:tagLst>
</file>

<file path=ppt/tags/tag60.xml><?xml version="1.0" encoding="utf-8"?>
<p:tagLst xmlns:p="http://schemas.openxmlformats.org/presentationml/2006/main">
  <p:tag name="KSO_WM_DIAGRAM_VIRTUALLY_FRAME" val="{&quot;height&quot;:350.86503937007876,&quot;left&quot;:139.3,&quot;top&quot;:139.2,&quot;width&quot;:711.25}"/>
</p:tagLst>
</file>

<file path=ppt/tags/tag61.xml><?xml version="1.0" encoding="utf-8"?>
<p:tagLst xmlns:p="http://schemas.openxmlformats.org/presentationml/2006/main">
  <p:tag name="KSO_WM_DIAGRAM_VIRTUALLY_FRAME" val="{&quot;height&quot;:350.86503937007876,&quot;left&quot;:139.3,&quot;top&quot;:139.2,&quot;width&quot;:711.25}"/>
</p:tagLst>
</file>

<file path=ppt/tags/tag62.xml><?xml version="1.0" encoding="utf-8"?>
<p:tagLst xmlns:p="http://schemas.openxmlformats.org/presentationml/2006/main">
  <p:tag name="KSO_WM_DIAGRAM_VIRTUALLY_FRAME" val="{&quot;height&quot;:350.86503937007876,&quot;left&quot;:139.3,&quot;top&quot;:139.2,&quot;width&quot;:711.25}"/>
</p:tagLst>
</file>

<file path=ppt/tags/tag63.xml><?xml version="1.0" encoding="utf-8"?>
<p:tagLst xmlns:p="http://schemas.openxmlformats.org/presentationml/2006/main">
  <p:tag name="KSO_WM_DIAGRAM_VIRTUALLY_FRAME" val="{&quot;height&quot;:350.86503937007876,&quot;left&quot;:139.3,&quot;top&quot;:139.2,&quot;width&quot;:711.25}"/>
</p:tagLst>
</file>

<file path=ppt/tags/tag64.xml><?xml version="1.0" encoding="utf-8"?>
<p:tagLst xmlns:p="http://schemas.openxmlformats.org/presentationml/2006/main">
  <p:tag name="KSO_WM_DIAGRAM_VIRTUALLY_FRAME" val="{&quot;height&quot;:350.86503937007876,&quot;left&quot;:139.3,&quot;top&quot;:139.2,&quot;width&quot;:711.25}"/>
</p:tagLst>
</file>

<file path=ppt/tags/tag65.xml><?xml version="1.0" encoding="utf-8"?>
<p:tagLst xmlns:p="http://schemas.openxmlformats.org/presentationml/2006/main">
  <p:tag name="KSO_WM_DIAGRAM_VIRTUALLY_FRAME" val="{&quot;height&quot;:350.86503937007876,&quot;left&quot;:139.3,&quot;top&quot;:139.2,&quot;width&quot;:711.25}"/>
</p:tagLst>
</file>

<file path=ppt/tags/tag66.xml><?xml version="1.0" encoding="utf-8"?>
<p:tagLst xmlns:p="http://schemas.openxmlformats.org/presentationml/2006/main">
  <p:tag name="KSO_WM_DIAGRAM_VIRTUALLY_FRAME" val="{&quot;height&quot;:350.86503937007876,&quot;left&quot;:139.3,&quot;top&quot;:139.2,&quot;width&quot;:711.25}"/>
</p:tagLst>
</file>

<file path=ppt/tags/tag67.xml><?xml version="1.0" encoding="utf-8"?>
<p:tagLst xmlns:p="http://schemas.openxmlformats.org/presentationml/2006/main">
  <p:tag name="KSO_WM_DIAGRAM_VIRTUALLY_FRAME" val="{&quot;height&quot;:350.86503937007876,&quot;left&quot;:139.3,&quot;top&quot;:139.2,&quot;width&quot;:711.25}"/>
</p:tagLst>
</file>

<file path=ppt/tags/tag68.xml><?xml version="1.0" encoding="utf-8"?>
<p:tagLst xmlns:p="http://schemas.openxmlformats.org/presentationml/2006/main">
  <p:tag name="KSO_WM_DIAGRAM_VIRTUALLY_FRAME" val="{&quot;height&quot;:350.86503937007876,&quot;left&quot;:139.3,&quot;top&quot;:139.2,&quot;width&quot;:711.25}"/>
</p:tagLst>
</file>

<file path=ppt/tags/tag69.xml><?xml version="1.0" encoding="utf-8"?>
<p:tagLst xmlns:p="http://schemas.openxmlformats.org/presentationml/2006/main">
  <p:tag name="KSO_WM_DIAGRAM_VIRTUALLY_FRAME" val="{&quot;height&quot;:350.86503937007876,&quot;left&quot;:139.3,&quot;top&quot;:139.2,&quot;width&quot;:711.25}"/>
</p:tagLst>
</file>

<file path=ppt/tags/tag70.xml><?xml version="1.0" encoding="utf-8"?>
<p:tagLst xmlns:p="http://schemas.openxmlformats.org/presentationml/2006/main">
  <p:tag name="KSO_WM_DIAGRAM_VIRTUALLY_FRAME" val="{&quot;height&quot;:350.86503937007876,&quot;left&quot;:139.3,&quot;top&quot;:139.2,&quot;width&quot;:711.25}"/>
</p:tagLst>
</file>

<file path=ppt/tags/tag71.xml><?xml version="1.0" encoding="utf-8"?>
<p:tagLst xmlns:p="http://schemas.openxmlformats.org/presentationml/2006/main">
  <p:tag name="KSO_WM_DIAGRAM_VIRTUALLY_FRAME" val="{&quot;height&quot;:350.86503937007876,&quot;left&quot;:139.3,&quot;top&quot;:139.2,&quot;width&quot;:711.25}"/>
</p:tagLst>
</file>

<file path=ppt/tags/tag72.xml><?xml version="1.0" encoding="utf-8"?>
<p:tagLst xmlns:p="http://schemas.openxmlformats.org/presentationml/2006/main">
  <p:tag name="KSO_WM_DIAGRAM_VIRTUALLY_FRAME" val="{&quot;height&quot;:350.86503937007876,&quot;left&quot;:139.3,&quot;top&quot;:139.2,&quot;width&quot;:711.25}"/>
</p:tagLst>
</file>

<file path=ppt/tags/tag73.xml><?xml version="1.0" encoding="utf-8"?>
<p:tagLst xmlns:p="http://schemas.openxmlformats.org/presentationml/2006/main">
  <p:tag name="KSO_WM_DIAGRAM_VIRTUALLY_FRAME" val="{&quot;height&quot;:350.86503937007876,&quot;left&quot;:139.3,&quot;top&quot;:139.2,&quot;width&quot;:711.25}"/>
</p:tagLst>
</file>

<file path=ppt/tags/tag74.xml><?xml version="1.0" encoding="utf-8"?>
<p:tagLst xmlns:p="http://schemas.openxmlformats.org/presentationml/2006/main">
  <p:tag name="KSO_WM_DIAGRAM_VIRTUALLY_FRAME" val="{&quot;height&quot;:350.86503937007876,&quot;left&quot;:139.3,&quot;top&quot;:139.2,&quot;width&quot;:711.25}"/>
</p:tagLst>
</file>

<file path=ppt/tags/tag75.xml><?xml version="1.0" encoding="utf-8"?>
<p:tagLst xmlns:p="http://schemas.openxmlformats.org/presentationml/2006/main">
  <p:tag name="KSO_WM_DIAGRAM_VIRTUALLY_FRAME" val="{&quot;height&quot;:350.86503937007876,&quot;left&quot;:139.3,&quot;top&quot;:139.2,&quot;width&quot;:711.25}"/>
</p:tagLst>
</file>

<file path=ppt/tags/tag76.xml><?xml version="1.0" encoding="utf-8"?>
<p:tagLst xmlns:p="http://schemas.openxmlformats.org/presentationml/2006/main">
  <p:tag name="KSO_WM_DIAGRAM_VIRTUALLY_FRAME" val="{&quot;height&quot;:350.86503937007876,&quot;left&quot;:139.3,&quot;top&quot;:139.2,&quot;width&quot;:711.25}"/>
</p:tagLst>
</file>

<file path=ppt/tags/tag77.xml><?xml version="1.0" encoding="utf-8"?>
<p:tagLst xmlns:p="http://schemas.openxmlformats.org/presentationml/2006/main">
  <p:tag name="KSO_WM_DIAGRAM_VIRTUALLY_FRAME" val="{&quot;height&quot;:350.86503937007876,&quot;left&quot;:139.3,&quot;top&quot;:139.2,&quot;width&quot;:711.25}"/>
</p:tagLst>
</file>

<file path=ppt/tags/tag78.xml><?xml version="1.0" encoding="utf-8"?>
<p:tagLst xmlns:p="http://schemas.openxmlformats.org/presentationml/2006/main">
  <p:tag name="KSO_WM_DIAGRAM_VIRTUALLY_FRAME" val="{&quot;height&quot;:350.86503937007876,&quot;left&quot;:139.3,&quot;top&quot;:139.2,&quot;width&quot;:711.25}"/>
</p:tagLst>
</file>

<file path=ppt/tags/tag79.xml><?xml version="1.0" encoding="utf-8"?>
<p:tagLst xmlns:p="http://schemas.openxmlformats.org/presentationml/2006/main">
  <p:tag name="KSO_WM_DIAGRAM_VIRTUALLY_FRAME" val="{&quot;height&quot;:350.86503937007876,&quot;left&quot;:139.3,&quot;top&quot;:139.2,&quot;width&quot;:711.25}"/>
</p:tagLst>
</file>

<file path=ppt/tags/tag80.xml><?xml version="1.0" encoding="utf-8"?>
<p:tagLst xmlns:p="http://schemas.openxmlformats.org/presentationml/2006/main">
  <p:tag name="KSO_WM_DIAGRAM_VIRTUALLY_FRAME" val="{&quot;height&quot;:350.86503937007876,&quot;left&quot;:139.3,&quot;top&quot;:139.2,&quot;width&quot;:711.25}"/>
</p:tagLst>
</file>

<file path=ppt/tags/tag81.xml><?xml version="1.0" encoding="utf-8"?>
<p:tagLst xmlns:p="http://schemas.openxmlformats.org/presentationml/2006/main">
  <p:tag name="KSO_WM_DIAGRAM_VIRTUALLY_FRAME" val="{&quot;height&quot;:350.86503937007876,&quot;left&quot;:139.3,&quot;top&quot;:139.2,&quot;width&quot;:711.25}"/>
</p:tagLst>
</file>

<file path=ppt/tags/tag82.xml><?xml version="1.0" encoding="utf-8"?>
<p:tagLst xmlns:p="http://schemas.openxmlformats.org/presentationml/2006/main">
  <p:tag name="KSO_WM_DIAGRAM_VIRTUALLY_FRAME" val="{&quot;height&quot;:350.86503937007876,&quot;left&quot;:139.3,&quot;top&quot;:139.2,&quot;width&quot;:711.25}"/>
</p:tagLst>
</file>

<file path=ppt/tags/tag83.xml><?xml version="1.0" encoding="utf-8"?>
<p:tagLst xmlns:p="http://schemas.openxmlformats.org/presentationml/2006/main">
  <p:tag name="MH" val="20160830110547"/>
  <p:tag name="MH_LIBRARY" val="CONTENTS"/>
  <p:tag name="MH_TYPE" val="OTHERS"/>
  <p:tag name="ID" val="545840"/>
</p:tagLst>
</file>

<file path=ppt/tags/tag84.xml><?xml version="1.0" encoding="utf-8"?>
<p:tagLst xmlns:p="http://schemas.openxmlformats.org/presentationml/2006/main">
  <p:tag name="MH" val="20160830110547"/>
  <p:tag name="MH_LIBRARY" val="CONTENTS"/>
  <p:tag name="MH_TYPE" val="OTHERS"/>
  <p:tag name="ID" val="545840"/>
</p:tagLst>
</file>

<file path=ppt/tags/tag85.xml><?xml version="1.0" encoding="utf-8"?>
<p:tagLst xmlns:p="http://schemas.openxmlformats.org/presentationml/2006/main">
  <p:tag name="MH" val="20160830110547"/>
  <p:tag name="MH_LIBRARY" val="CONTENTS"/>
  <p:tag name="MH_TYPE" val="OTHERS"/>
  <p:tag name="ID" val="545840"/>
</p:tagLst>
</file>

<file path=ppt/tags/tag86.xml><?xml version="1.0" encoding="utf-8"?>
<p:tagLst xmlns:p="http://schemas.openxmlformats.org/presentationml/2006/main">
  <p:tag name="MH" val="20160830110547"/>
  <p:tag name="MH_LIBRARY" val="CONTENTS"/>
  <p:tag name="MH_TYPE" val="OTHERS"/>
  <p:tag name="ID" val="545840"/>
</p:tagLst>
</file>

<file path=ppt/tags/tag87.xml><?xml version="1.0" encoding="utf-8"?>
<p:tagLst xmlns:p="http://schemas.openxmlformats.org/presentationml/2006/main">
  <p:tag name="KSO_WM_DIAGRAM_VIRTUALLY_FRAME" val="{&quot;height&quot;:368.0437795275591,&quot;left&quot;:165.98,&quot;top&quot;:142.00622047244093,&quot;width&quot;:800.42}"/>
</p:tagLst>
</file>

<file path=ppt/tags/tag88.xml><?xml version="1.0" encoding="utf-8"?>
<p:tagLst xmlns:p="http://schemas.openxmlformats.org/presentationml/2006/main">
  <p:tag name="KSO_WM_DIAGRAM_VIRTUALLY_FRAME" val="{&quot;height&quot;:368.0437795275591,&quot;left&quot;:165.98,&quot;top&quot;:142.00622047244093,&quot;width&quot;:800.42}"/>
</p:tagLst>
</file>

<file path=ppt/tags/tag89.xml><?xml version="1.0" encoding="utf-8"?>
<p:tagLst xmlns:p="http://schemas.openxmlformats.org/presentationml/2006/main">
  <p:tag name="KSO_WM_DIAGRAM_VIRTUALLY_FRAME" val="{&quot;height&quot;:368.0437795275591,&quot;left&quot;:165.98,&quot;top&quot;:142.00622047244093,&quot;width&quot;:800.42}"/>
</p:tagLst>
</file>

<file path=ppt/tags/tag90.xml><?xml version="1.0" encoding="utf-8"?>
<p:tagLst xmlns:p="http://schemas.openxmlformats.org/presentationml/2006/main">
  <p:tag name="KSO_WM_DIAGRAM_VIRTUALLY_FRAME" val="{&quot;height&quot;:368.0437795275591,&quot;left&quot;:165.98,&quot;top&quot;:142.00622047244093,&quot;width&quot;:800.42}"/>
</p:tagLst>
</file>

<file path=ppt/tags/tag91.xml><?xml version="1.0" encoding="utf-8"?>
<p:tagLst xmlns:p="http://schemas.openxmlformats.org/presentationml/2006/main">
  <p:tag name="KSO_WM_DIAGRAM_VIRTUALLY_FRAME" val="{&quot;height&quot;:368.0437795275591,&quot;left&quot;:165.98,&quot;top&quot;:142.00622047244093,&quot;width&quot;:800.42}"/>
</p:tagLst>
</file>

<file path=ppt/tags/tag92.xml><?xml version="1.0" encoding="utf-8"?>
<p:tagLst xmlns:p="http://schemas.openxmlformats.org/presentationml/2006/main">
  <p:tag name="KSO_WM_DIAGRAM_VIRTUALLY_FRAME" val="{&quot;height&quot;:368.0437795275591,&quot;left&quot;:165.98,&quot;top&quot;:142.00622047244093,&quot;width&quot;:800.42}"/>
</p:tagLst>
</file>

<file path=ppt/tags/tag93.xml><?xml version="1.0" encoding="utf-8"?>
<p:tagLst xmlns:p="http://schemas.openxmlformats.org/presentationml/2006/main">
  <p:tag name="KSO_WM_DIAGRAM_VIRTUALLY_FRAME" val="{&quot;height&quot;:368.0437795275591,&quot;left&quot;:165.98,&quot;top&quot;:142.00622047244093,&quot;width&quot;:800.42}"/>
</p:tagLst>
</file>

<file path=ppt/tags/tag94.xml><?xml version="1.0" encoding="utf-8"?>
<p:tagLst xmlns:p="http://schemas.openxmlformats.org/presentationml/2006/main">
  <p:tag name="KSO_WM_DIAGRAM_VIRTUALLY_FRAME" val="{&quot;height&quot;:368.0437795275591,&quot;left&quot;:165.98,&quot;top&quot;:142.00622047244093,&quot;width&quot;:800.42}"/>
</p:tagLst>
</file>

<file path=ppt/tags/tag95.xml><?xml version="1.0" encoding="utf-8"?>
<p:tagLst xmlns:p="http://schemas.openxmlformats.org/presentationml/2006/main">
  <p:tag name="KSO_WM_DIAGRAM_VIRTUALLY_FRAME" val="{&quot;height&quot;:368.0437795275591,&quot;left&quot;:165.98,&quot;top&quot;:142.00622047244093,&quot;width&quot;:800.42}"/>
</p:tagLst>
</file>

<file path=ppt/tags/tag96.xml><?xml version="1.0" encoding="utf-8"?>
<p:tagLst xmlns:p="http://schemas.openxmlformats.org/presentationml/2006/main">
  <p:tag name="KSO_WM_DIAGRAM_VIRTUALLY_FRAME" val="{&quot;height&quot;:368.0437795275591,&quot;left&quot;:165.98,&quot;top&quot;:142.00622047244093,&quot;width&quot;:800.42}"/>
</p:tagLst>
</file>

<file path=ppt/tags/tag97.xml><?xml version="1.0" encoding="utf-8"?>
<p:tagLst xmlns:p="http://schemas.openxmlformats.org/presentationml/2006/main">
  <p:tag name="KSO_WM_DIAGRAM_VIRTUALLY_FRAME" val="{&quot;height&quot;:368.0437795275591,&quot;left&quot;:165.98,&quot;top&quot;:142.00622047244093,&quot;width&quot;:800.42}"/>
</p:tagLst>
</file>

<file path=ppt/tags/tag98.xml><?xml version="1.0" encoding="utf-8"?>
<p:tagLst xmlns:p="http://schemas.openxmlformats.org/presentationml/2006/main">
  <p:tag name="KSO_WM_DIAGRAM_VIRTUALLY_FRAME" val="{&quot;height&quot;:368.0437795275591,&quot;left&quot;:165.98,&quot;top&quot;:142.00622047244093,&quot;width&quot;:800.42}"/>
</p:tagLst>
</file>

<file path=ppt/tags/tag99.xml><?xml version="1.0" encoding="utf-8"?>
<p:tagLst xmlns:p="http://schemas.openxmlformats.org/presentationml/2006/main">
  <p:tag name="KSO_WM_DIAGRAM_VIRTUALLY_FRAME" val="{&quot;height&quot;:368.0437795275591,&quot;left&quot;:165.98,&quot;top&quot;:142.00622047244093,&quot;width&quot;:800.42}"/>
</p:tagLst>
</file>

<file path=ppt/tags/tag100.xml><?xml version="1.0" encoding="utf-8"?>
<p:tagLst xmlns:p="http://schemas.openxmlformats.org/presentationml/2006/main">
  <p:tag name="KSO_WM_DIAGRAM_VIRTUALLY_FRAME" val="{&quot;height&quot;:368.0437795275591,&quot;left&quot;:165.98,&quot;top&quot;:142.00622047244093,&quot;width&quot;:800.42}"/>
</p:tagLst>
</file>

<file path=ppt/tags/tag101.xml><?xml version="1.0" encoding="utf-8"?>
<p:tagLst xmlns:p="http://schemas.openxmlformats.org/presentationml/2006/main">
  <p:tag name="KSO_WM_DIAGRAM_VIRTUALLY_FRAME" val="{&quot;height&quot;:368.0437795275591,&quot;left&quot;:165.98,&quot;top&quot;:142.00622047244093,&quot;width&quot;:800.42}"/>
</p:tagLst>
</file>

<file path=ppt/tags/tag102.xml><?xml version="1.0" encoding="utf-8"?>
<p:tagLst xmlns:p="http://schemas.openxmlformats.org/presentationml/2006/main">
  <p:tag name="KSO_WM_DIAGRAM_VIRTUALLY_FRAME" val="{&quot;height&quot;:368.0437795275591,&quot;left&quot;:165.98,&quot;top&quot;:142.00622047244093,&quot;width&quot;:800.42}"/>
</p:tagLst>
</file>

<file path=ppt/tags/tag103.xml><?xml version="1.0" encoding="utf-8"?>
<p:tagLst xmlns:p="http://schemas.openxmlformats.org/presentationml/2006/main">
  <p:tag name="KSO_WM_DIAGRAM_VIRTUALLY_FRAME" val="{&quot;height&quot;:368.0437795275591,&quot;left&quot;:165.98,&quot;top&quot;:142.00622047244093,&quot;width&quot;:800.42}"/>
</p:tagLst>
</file>

<file path=ppt/tags/tag104.xml><?xml version="1.0" encoding="utf-8"?>
<p:tagLst xmlns:p="http://schemas.openxmlformats.org/presentationml/2006/main">
  <p:tag name="KSO_WM_DIAGRAM_VIRTUALLY_FRAME" val="{&quot;height&quot;:368.0437795275591,&quot;left&quot;:165.98,&quot;top&quot;:142.00622047244093,&quot;width&quot;:800.42}"/>
</p:tagLst>
</file>

<file path=ppt/tags/tag105.xml><?xml version="1.0" encoding="utf-8"?>
<p:tagLst xmlns:p="http://schemas.openxmlformats.org/presentationml/2006/main">
  <p:tag name="KSO_WM_DIAGRAM_VIRTUALLY_FRAME" val="{&quot;height&quot;:368.0437795275591,&quot;left&quot;:165.98,&quot;top&quot;:142.00622047244093,&quot;width&quot;:800.42}"/>
</p:tagLst>
</file>

<file path=ppt/tags/tag106.xml><?xml version="1.0" encoding="utf-8"?>
<p:tagLst xmlns:p="http://schemas.openxmlformats.org/presentationml/2006/main">
  <p:tag name="KSO_WM_DIAGRAM_VIRTUALLY_FRAME" val="{&quot;height&quot;:368.0437795275591,&quot;left&quot;:165.98,&quot;top&quot;:142.00622047244093,&quot;width&quot;:800.42}"/>
</p:tagLst>
</file>

<file path=ppt/tags/tag107.xml><?xml version="1.0" encoding="utf-8"?>
<p:tagLst xmlns:p="http://schemas.openxmlformats.org/presentationml/2006/main">
  <p:tag name="KSO_WM_DIAGRAM_VIRTUALLY_FRAME" val="{&quot;height&quot;:368.0437795275591,&quot;left&quot;:165.98,&quot;top&quot;:142.00622047244093,&quot;width&quot;:800.42}"/>
</p:tagLst>
</file>

<file path=ppt/tags/tag108.xml><?xml version="1.0" encoding="utf-8"?>
<p:tagLst xmlns:p="http://schemas.openxmlformats.org/presentationml/2006/main">
  <p:tag name="KSO_WM_DIAGRAM_VIRTUALLY_FRAME" val="{&quot;height&quot;:368.0437795275591,&quot;left&quot;:165.98,&quot;top&quot;:142.00622047244093,&quot;width&quot;:800.42}"/>
</p:tagLst>
</file>

<file path=ppt/tags/tag109.xml><?xml version="1.0" encoding="utf-8"?>
<p:tagLst xmlns:p="http://schemas.openxmlformats.org/presentationml/2006/main">
  <p:tag name="KSO_WM_DIAGRAM_VIRTUALLY_FRAME" val="{&quot;height&quot;:368.0437795275591,&quot;left&quot;:165.98,&quot;top&quot;:142.00622047244093,&quot;width&quot;:800.42}"/>
</p:tagLst>
</file>

<file path=ppt/tags/tag110.xml><?xml version="1.0" encoding="utf-8"?>
<p:tagLst xmlns:p="http://schemas.openxmlformats.org/presentationml/2006/main">
  <p:tag name="KSO_WM_DIAGRAM_VIRTUALLY_FRAME" val="{&quot;height&quot;:368.0437795275591,&quot;left&quot;:165.98,&quot;top&quot;:142.00622047244093,&quot;width&quot;:800.42}"/>
</p:tagLst>
</file>

<file path=ppt/tags/tag111.xml><?xml version="1.0" encoding="utf-8"?>
<p:tagLst xmlns:p="http://schemas.openxmlformats.org/presentationml/2006/main">
  <p:tag name="KSO_WM_DIAGRAM_VIRTUALLY_FRAME" val="{&quot;height&quot;:368.0437795275591,&quot;left&quot;:165.98,&quot;top&quot;:142.00622047244093,&quot;width&quot;:800.42}"/>
</p:tagLst>
</file>

<file path=ppt/tags/tag112.xml><?xml version="1.0" encoding="utf-8"?>
<p:tagLst xmlns:p="http://schemas.openxmlformats.org/presentationml/2006/main">
  <p:tag name="KSO_WM_DIAGRAM_VIRTUALLY_FRAME" val="{&quot;height&quot;:368.0437795275591,&quot;left&quot;:165.98,&quot;top&quot;:142.00622047244093,&quot;width&quot;:800.42}"/>
</p:tagLst>
</file>

<file path=ppt/tags/tag113.xml><?xml version="1.0" encoding="utf-8"?>
<p:tagLst xmlns:p="http://schemas.openxmlformats.org/presentationml/2006/main">
  <p:tag name="MH" val="20160830110547"/>
  <p:tag name="MH_LIBRARY" val="CONTENTS"/>
  <p:tag name="MH_TYPE" val="OTHERS"/>
  <p:tag name="ID" val="545840"/>
</p:tagLst>
</file>

<file path=ppt/tags/tag114.xml><?xml version="1.0" encoding="utf-8"?>
<p:tagLst xmlns:p="http://schemas.openxmlformats.org/presentationml/2006/main">
  <p:tag name="MH" val="20160830110547"/>
  <p:tag name="MH_LIBRARY" val="CONTENTS"/>
  <p:tag name="MH_TYPE" val="OTHERS"/>
  <p:tag name="ID" val="545840"/>
</p:tagLst>
</file>

<file path=ppt/tags/tag115.xml><?xml version="1.0" encoding="utf-8"?>
<p:tagLst xmlns:p="http://schemas.openxmlformats.org/presentationml/2006/main">
  <p:tag name="ISPRING_PRESENTATION_TITLE" val="bt026.pptx"/>
  <p:tag name="commondata" val="eyJoZGlkIjoiMTQwZjNlNzQwMGE1YWNjNTM4MzRhMTNjNzk5MDQyOGIifQ=="/>
</p:tagLst>
</file>

<file path=ppt/theme/theme1.xml><?xml version="1.0" encoding="utf-8"?>
<a:theme xmlns:a="http://schemas.openxmlformats.org/drawingml/2006/main" name="自定义设计方案">
  <a:themeElements>
    <a:clrScheme name="自定义 93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3366"/>
      </a:accent1>
      <a:accent2>
        <a:srgbClr val="003366"/>
      </a:accent2>
      <a:accent3>
        <a:srgbClr val="003366"/>
      </a:accent3>
      <a:accent4>
        <a:srgbClr val="003366"/>
      </a:accent4>
      <a:accent5>
        <a:srgbClr val="003366"/>
      </a:accent5>
      <a:accent6>
        <a:srgbClr val="003366"/>
      </a:accent6>
      <a:hlink>
        <a:srgbClr val="003366"/>
      </a:hlink>
      <a:folHlink>
        <a:srgbClr val="003366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D9D9D9">
            <a:alpha val="50196"/>
          </a:srgb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930</Words>
  <Application>WPS 演示</Application>
  <PresentationFormat>自定义</PresentationFormat>
  <Paragraphs>98</Paragraphs>
  <Slides>11</Slides>
  <Notes>31</Notes>
  <HiddenSlides>0</HiddenSlides>
  <MMClips>0</MMClips>
  <ScaleCrop>false</ScaleCrop>
  <HeadingPairs>
    <vt:vector size="6" baseType="variant">
      <vt:variant>
        <vt:lpstr>已用的字体</vt:lpstr>
      </vt:variant>
      <vt:variant>
        <vt:i4>35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47" baseType="lpstr">
      <vt:lpstr>Arial</vt:lpstr>
      <vt:lpstr>宋体</vt:lpstr>
      <vt:lpstr>Wingdings</vt:lpstr>
      <vt:lpstr>Calibri</vt:lpstr>
      <vt:lpstr>微软雅黑</vt:lpstr>
      <vt:lpstr>Impact</vt:lpstr>
      <vt:lpstr>Arial</vt:lpstr>
      <vt:lpstr>Source Sans Pro</vt:lpstr>
      <vt:lpstr>Open Sans</vt:lpstr>
      <vt:lpstr>Segoe Print</vt:lpstr>
      <vt:lpstr>Open Sans</vt:lpstr>
      <vt:lpstr>Open Sans Light</vt:lpstr>
      <vt:lpstr>Neris Thin</vt:lpstr>
      <vt:lpstr>HelveticaNeue LT 43 LightEx</vt:lpstr>
      <vt:lpstr>League Gothic Regular</vt:lpstr>
      <vt:lpstr>Lato Regular</vt:lpstr>
      <vt:lpstr>FontAwesome</vt:lpstr>
      <vt:lpstr>Arial Unicode MS</vt:lpstr>
      <vt:lpstr>Helvetica Light</vt:lpstr>
      <vt:lpstr>Kontrapunkt Bob Bold</vt:lpstr>
      <vt:lpstr>Source Sans Pro Light</vt:lpstr>
      <vt:lpstr>Source Sans Pro Light</vt:lpstr>
      <vt:lpstr>Roboto</vt:lpstr>
      <vt:lpstr>Lato Light</vt:lpstr>
      <vt:lpstr>HelveticaNeue LT 33 ThinEx</vt:lpstr>
      <vt:lpstr>Lato</vt:lpstr>
      <vt:lpstr>MS PGothic</vt:lpstr>
      <vt:lpstr>Gill Sans</vt:lpstr>
      <vt:lpstr>Times New Roman</vt:lpstr>
      <vt:lpstr>Gill Sans MT</vt:lpstr>
      <vt:lpstr>Sitka Heading</vt:lpstr>
      <vt:lpstr>方正隶书_GBK</vt:lpstr>
      <vt:lpstr>华文中宋</vt:lpstr>
      <vt:lpstr>方正卡通简体</vt:lpstr>
      <vt:lpstr>Sitka Display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Administrator</cp:lastModifiedBy>
  <cp:revision>5</cp:revision>
  <dcterms:created xsi:type="dcterms:W3CDTF">2016-09-20T02:06:00Z</dcterms:created>
  <dcterms:modified xsi:type="dcterms:W3CDTF">2024-05-09T07:58:33Z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D326B1A23C934D3FABBE080DB8A3E1DB_13</vt:lpwstr>
  </property>
  <property fmtid="{D5CDD505-2E9C-101B-9397-08002B2CF9AE}" pid="3" name="KSOProductBuildVer">
    <vt:lpwstr>2052-12.1.0.16729</vt:lpwstr>
  </property>
</Properties>
</file>