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10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image" Target="../media/image1.png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image" Target="../media/image1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椭圆 4"/>
          <p:cNvSpPr/>
          <p:nvPr>
            <p:custDataLst>
              <p:tags r:id="rId1"/>
            </p:custDataLst>
          </p:nvPr>
        </p:nvSpPr>
        <p:spPr>
          <a:xfrm flipH="1">
            <a:off x="12700" y="-18415"/>
            <a:ext cx="3677285" cy="3043555"/>
          </a:xfrm>
          <a:custGeom>
            <a:gdLst>
              <a:gd name="connsiteX0" fmla="*/ 5791 w 5791"/>
              <a:gd name="connsiteY0" fmla="*/ 4793 h 4793"/>
              <a:gd name="connsiteX1" fmla="*/ 0 w 5791"/>
              <a:gd name="connsiteY1" fmla="*/ 0 h 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1" h="4793">
                <a:moveTo>
                  <a:pt x="5791" y="4793"/>
                </a:moveTo>
                <a:cubicBezTo>
                  <a:pt x="3491" y="4753"/>
                  <a:pt x="411" y="3773"/>
                  <a:pt x="0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5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署名"/>
          <p:cNvSpPr txBox="1"/>
          <p:nvPr>
            <p:ph type="body" idx="13" hasCustomPrompt="1"/>
            <p:custDataLst>
              <p:tags r:id="rId2"/>
            </p:custDataLst>
          </p:nvPr>
        </p:nvSpPr>
        <p:spPr>
          <a:xfrm>
            <a:off x="1062990" y="3874770"/>
            <a:ext cx="2980055" cy="612000"/>
          </a:xfrm>
          <a:prstGeom prst="roundRect">
            <a:avLst>
              <a:gd name="adj" fmla="val 31127"/>
            </a:avLst>
          </a:prstGeom>
          <a:noFill/>
          <a:ln w="76200">
            <a:noFill/>
          </a:ln>
        </p:spPr>
        <p:txBody>
          <a:bodyPr wrap="square" lIns="0" tIns="0" rIns="0" bIns="10795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9" hasCustomPrompt="1"/>
            <p:custDataLst>
              <p:tags r:id="rId3"/>
            </p:custDataLst>
          </p:nvPr>
        </p:nvSpPr>
        <p:spPr>
          <a:xfrm>
            <a:off x="982800" y="3171225"/>
            <a:ext cx="5519420" cy="483235"/>
          </a:xfrm>
          <a:prstGeom prst="rect">
            <a:avLst/>
          </a:prstGeom>
          <a:solidFill>
            <a:schemeClr val="tx1">
              <a:alpha val="0"/>
            </a:schemeClr>
          </a:soli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9" name="椭圆 2"/>
          <p:cNvSpPr/>
          <p:nvPr>
            <p:custDataLst>
              <p:tags r:id="rId4"/>
            </p:custDataLst>
          </p:nvPr>
        </p:nvSpPr>
        <p:spPr>
          <a:xfrm flipH="1">
            <a:off x="7527290" y="2088893"/>
            <a:ext cx="4664710" cy="4769107"/>
          </a:xfrm>
          <a:custGeom>
            <a:gdLst>
              <a:gd name="adj" fmla="val 477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346" h="7510">
                <a:moveTo>
                  <a:pt x="0" y="0"/>
                </a:moveTo>
                <a:lnTo>
                  <a:pt x="2" y="0"/>
                </a:lnTo>
                <a:cubicBezTo>
                  <a:pt x="4067" y="51"/>
                  <a:pt x="7346" y="3363"/>
                  <a:pt x="7346" y="7439"/>
                </a:cubicBezTo>
                <a:lnTo>
                  <a:pt x="7346" y="7510"/>
                </a:lnTo>
                <a:lnTo>
                  <a:pt x="6635" y="7510"/>
                </a:lnTo>
                <a:lnTo>
                  <a:pt x="6635" y="7439"/>
                </a:lnTo>
                <a:cubicBezTo>
                  <a:pt x="6635" y="3781"/>
                  <a:pt x="3716" y="805"/>
                  <a:pt x="80" y="713"/>
                </a:cubicBezTo>
                <a:lnTo>
                  <a:pt x="0" y="7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50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7" name="椭圆 12"/>
          <p:cNvSpPr/>
          <p:nvPr>
            <p:custDataLst>
              <p:tags r:id="rId5"/>
            </p:custDataLst>
          </p:nvPr>
        </p:nvSpPr>
        <p:spPr>
          <a:xfrm>
            <a:off x="9285605" y="878840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8" name="弧 9"/>
          <p:cNvSpPr/>
          <p:nvPr>
            <p:custDataLst>
              <p:tags r:id="rId6"/>
            </p:custDataLst>
          </p:nvPr>
        </p:nvSpPr>
        <p:spPr>
          <a:xfrm rot="300000" flipH="1">
            <a:off x="5975985" y="915035"/>
            <a:ext cx="5842000" cy="5842000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1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9" name="弧 10"/>
          <p:cNvSpPr/>
          <p:nvPr>
            <p:custDataLst>
              <p:tags r:id="rId7"/>
            </p:custDataLst>
          </p:nvPr>
        </p:nvSpPr>
        <p:spPr>
          <a:xfrm rot="21060000" flipH="1">
            <a:off x="7099300" y="2038350"/>
            <a:ext cx="3595370" cy="3595370"/>
          </a:xfrm>
          <a:prstGeom prst="arc">
            <a:avLst>
              <a:gd name="adj1" fmla="val 3916977"/>
              <a:gd name="adj2" fmla="val 18579731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3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0" name="bRQB5ljLEGlw4nI椭圆 15"/>
          <p:cNvSpPr/>
          <p:nvPr>
            <p:custDataLst>
              <p:tags r:id="rId8"/>
            </p:custDataLst>
          </p:nvPr>
        </p:nvSpPr>
        <p:spPr>
          <a:xfrm flipH="1">
            <a:off x="8118157" y="3057208"/>
            <a:ext cx="1557655" cy="155765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lumMod val="95000"/>
                </a:schemeClr>
              </a:gs>
            </a:gsLst>
            <a:lin ang="2700000" scaled="1"/>
          </a:gradFill>
          <a:ln w="3175">
            <a:solidFill>
              <a:schemeClr val="accent1">
                <a:alpha val="40000"/>
              </a:schemeClr>
            </a:solidFill>
          </a:ln>
          <a:effectLst>
            <a:outerShdw blurRad="152400" dist="1524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21" name="椭圆 11"/>
          <p:cNvSpPr/>
          <p:nvPr>
            <p:custDataLst>
              <p:tags r:id="rId9"/>
            </p:custDataLst>
          </p:nvPr>
        </p:nvSpPr>
        <p:spPr>
          <a:xfrm>
            <a:off x="7503160" y="2549525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pic>
        <p:nvPicPr>
          <p:cNvPr id="26" name="图片 25" descr="3b343532353530353bc8cfd6a4c9f3bacb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4984" y="3476036"/>
            <a:ext cx="684000" cy="720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1" hasCustomPrompt="1"/>
            <p:custDataLst>
              <p:tags r:id="rId12"/>
            </p:custDataLst>
          </p:nvPr>
        </p:nvSpPr>
        <p:spPr>
          <a:xfrm>
            <a:off x="957600" y="2056145"/>
            <a:ext cx="5520055" cy="90741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000" b="1" i="0" u="none" strike="noStrike" kern="1200" cap="all" spc="0" normalizeH="0" baseline="0" noProof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3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4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节编号"/>
          <p:cNvSpPr txBox="1"/>
          <p:nvPr>
            <p:ph type="body" idx="5" hasCustomPrompt="1"/>
            <p:custDataLst>
              <p:tags r:id="rId1"/>
            </p:custDataLst>
          </p:nvPr>
        </p:nvSpPr>
        <p:spPr>
          <a:xfrm>
            <a:off x="2566035" y="2258695"/>
            <a:ext cx="1786255" cy="18618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2"/>
            </p:custDataLst>
          </p:nvPr>
        </p:nvSpPr>
        <p:spPr>
          <a:xfrm>
            <a:off x="4643755" y="2044700"/>
            <a:ext cx="4942205" cy="2274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000" b="1" i="0" u="none" strike="noStrike" kern="1200" cap="none" spc="30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-4445" y="5634587"/>
            <a:ext cx="12195810" cy="1232773"/>
          </a:xfrm>
          <a:custGeom>
            <a:gdLst>
              <a:gd name="connsiteX0" fmla="*/ 0 w 19206"/>
              <a:gd name="connsiteY0" fmla="*/ 283 h 1941"/>
              <a:gd name="connsiteX1" fmla="*/ 5107 w 19206"/>
              <a:gd name="connsiteY1" fmla="*/ 655 h 1941"/>
              <a:gd name="connsiteX2" fmla="*/ 19206 w 19206"/>
              <a:gd name="connsiteY2" fmla="*/ 1591 h 1941"/>
              <a:gd name="connsiteX3" fmla="*/ 19206 w 19206"/>
              <a:gd name="connsiteY3" fmla="*/ 1941 h 1941"/>
              <a:gd name="connsiteX4" fmla="*/ 7 w 19206"/>
              <a:gd name="connsiteY4" fmla="*/ 1941 h 1941"/>
              <a:gd name="connsiteX5" fmla="*/ 0 w 19206"/>
              <a:gd name="connsiteY5" fmla="*/ 283 h 19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6" h="1941">
                <a:moveTo>
                  <a:pt x="0" y="283"/>
                </a:moveTo>
                <a:cubicBezTo>
                  <a:pt x="943" y="76"/>
                  <a:pt x="2511" y="-388"/>
                  <a:pt x="5107" y="655"/>
                </a:cubicBezTo>
                <a:cubicBezTo>
                  <a:pt x="7703" y="1697"/>
                  <a:pt x="10626" y="1762"/>
                  <a:pt x="19206" y="1591"/>
                </a:cubicBezTo>
                <a:lnTo>
                  <a:pt x="19206" y="1941"/>
                </a:lnTo>
                <a:lnTo>
                  <a:pt x="7" y="1941"/>
                </a:lnTo>
                <a:lnTo>
                  <a:pt x="0" y="283"/>
                </a:lnTo>
                <a:close/>
              </a:path>
            </a:pathLst>
          </a:custGeom>
          <a:gradFill>
            <a:gsLst>
              <a:gs pos="22000">
                <a:schemeClr val="accent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4"/>
            </p:custDataLst>
          </p:nvPr>
        </p:nvSpPr>
        <p:spPr>
          <a:xfrm flipH="1">
            <a:off x="-19685" y="5432425"/>
            <a:ext cx="12192000" cy="1427480"/>
          </a:xfrm>
          <a:custGeom>
            <a:gdLst>
              <a:gd name="connsiteX0" fmla="*/ 0 w 19200"/>
              <a:gd name="connsiteY0" fmla="*/ 747 h 2557"/>
              <a:gd name="connsiteX1" fmla="*/ 3975 w 19200"/>
              <a:gd name="connsiteY1" fmla="*/ 106 h 2557"/>
              <a:gd name="connsiteX2" fmla="*/ 19200 w 19200"/>
              <a:gd name="connsiteY2" fmla="*/ 2160 h 2557"/>
              <a:gd name="connsiteX3" fmla="*/ 19200 w 19200"/>
              <a:gd name="connsiteY3" fmla="*/ 2558 h 2557"/>
              <a:gd name="connsiteX4" fmla="*/ 1 w 19200"/>
              <a:gd name="connsiteY4" fmla="*/ 2558 h 2557"/>
              <a:gd name="connsiteX5" fmla="*/ 0 w 19200"/>
              <a:gd name="connsiteY5" fmla="*/ 747 h 25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0" h="2558">
                <a:moveTo>
                  <a:pt x="0" y="747"/>
                </a:moveTo>
                <a:cubicBezTo>
                  <a:pt x="203" y="607"/>
                  <a:pt x="1793" y="-305"/>
                  <a:pt x="3975" y="106"/>
                </a:cubicBezTo>
                <a:cubicBezTo>
                  <a:pt x="6157" y="517"/>
                  <a:pt x="7452" y="2105"/>
                  <a:pt x="19200" y="2160"/>
                </a:cubicBezTo>
                <a:lnTo>
                  <a:pt x="19200" y="2558"/>
                </a:lnTo>
                <a:lnTo>
                  <a:pt x="1" y="2558"/>
                </a:lnTo>
                <a:lnTo>
                  <a:pt x="0" y="747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20000"/>
                </a:schemeClr>
              </a:gs>
              <a:gs pos="90000">
                <a:schemeClr val="accent3">
                  <a:lumMod val="40000"/>
                  <a:lumOff val="60000"/>
                  <a:alpha val="64000"/>
                </a:schemeClr>
              </a:gs>
            </a:gsLst>
            <a:lin ang="52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5"/>
            </p:custDataLst>
          </p:nvPr>
        </p:nvSpPr>
        <p:spPr>
          <a:xfrm flipH="1">
            <a:off x="-23495" y="5995035"/>
            <a:ext cx="12214860" cy="873125"/>
          </a:xfrm>
          <a:custGeom>
            <a:gdLst>
              <a:gd name="connsiteX0" fmla="*/ 0 w 19206"/>
              <a:gd name="connsiteY0" fmla="*/ 534 h 1465"/>
              <a:gd name="connsiteX1" fmla="*/ 5787 w 19206"/>
              <a:gd name="connsiteY1" fmla="*/ 384 h 1465"/>
              <a:gd name="connsiteX2" fmla="*/ 19206 w 19206"/>
              <a:gd name="connsiteY2" fmla="*/ 553 h 1465"/>
              <a:gd name="connsiteX3" fmla="*/ 19206 w 19206"/>
              <a:gd name="connsiteY3" fmla="*/ 1465 h 1465"/>
              <a:gd name="connsiteX4" fmla="*/ 7 w 19206"/>
              <a:gd name="connsiteY4" fmla="*/ 1465 h 1465"/>
              <a:gd name="connsiteX5" fmla="*/ 0 w 19206"/>
              <a:gd name="connsiteY5" fmla="*/ 534 h 1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06" h="1465">
                <a:moveTo>
                  <a:pt x="0" y="534"/>
                </a:moveTo>
                <a:cubicBezTo>
                  <a:pt x="1073" y="-26"/>
                  <a:pt x="3196" y="-252"/>
                  <a:pt x="5787" y="384"/>
                </a:cubicBezTo>
                <a:cubicBezTo>
                  <a:pt x="8378" y="1020"/>
                  <a:pt x="15553" y="1551"/>
                  <a:pt x="19206" y="553"/>
                </a:cubicBezTo>
                <a:lnTo>
                  <a:pt x="19206" y="1465"/>
                </a:lnTo>
                <a:lnTo>
                  <a:pt x="7" y="1465"/>
                </a:lnTo>
                <a:lnTo>
                  <a:pt x="0" y="53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78000">
                <a:schemeClr val="accent3">
                  <a:lumMod val="20000"/>
                  <a:lumOff val="80000"/>
                  <a:alpha val="25000"/>
                </a:schemeClr>
              </a:gs>
            </a:gsLst>
            <a:lin ang="4200000" scaled="0"/>
          </a:gradFill>
          <a:ln>
            <a:noFill/>
          </a:ln>
          <a:effectLst>
            <a:outerShdw blurRad="177800" dist="50800" dir="1620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dk1"/>
                </a:solidFill>
                <a:cs typeface="微软雅黑" panose="020b0503020204020204" charset="-122"/>
              </a:rPr>
              <a:t> 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7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5" hasCustomPrompt="1"/>
            <p:custDataLst>
              <p:tags r:id="rId1"/>
            </p:custDataLst>
          </p:nvPr>
        </p:nvSpPr>
        <p:spPr>
          <a:xfrm>
            <a:off x="1186815" y="3015615"/>
            <a:ext cx="3695700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椭圆 6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3180000">
            <a:off x="2370455" y="2711450"/>
            <a:ext cx="1296035" cy="1296035"/>
          </a:xfrm>
          <a:prstGeom prst="ellipse">
            <a:avLst/>
          </a:prstGeom>
          <a:noFill/>
          <a:ln>
            <a:solidFill>
              <a:schemeClr val="accent1">
                <a:lumMod val="75000"/>
                <a:alpha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 9"/>
          <p:cNvSpPr/>
          <p:nvPr>
            <p:custDataLst>
              <p:tags r:id="rId3"/>
            </p:custDataLst>
          </p:nvPr>
        </p:nvSpPr>
        <p:spPr>
          <a:xfrm rot="2040000" flipH="1">
            <a:off x="733425" y="1073785"/>
            <a:ext cx="4570095" cy="4570095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20000"/>
                  </a:srgbClr>
                </a:gs>
                <a:gs pos="80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7" name="椭圆 12"/>
          <p:cNvSpPr/>
          <p:nvPr>
            <p:custDataLst>
              <p:tags r:id="rId4"/>
            </p:custDataLst>
          </p:nvPr>
        </p:nvSpPr>
        <p:spPr>
          <a:xfrm rot="1740000">
            <a:off x="4400550" y="1534160"/>
            <a:ext cx="116205" cy="116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36" name="椭圆 2"/>
          <p:cNvSpPr/>
          <p:nvPr>
            <p:custDataLst>
              <p:tags r:id="rId5"/>
            </p:custDataLst>
          </p:nvPr>
        </p:nvSpPr>
        <p:spPr>
          <a:xfrm rot="18540000" flipH="1">
            <a:off x="1268730" y="1609090"/>
            <a:ext cx="3500120" cy="3500120"/>
          </a:xfrm>
          <a:prstGeom prst="donut">
            <a:avLst>
              <a:gd name="adj" fmla="val 11124"/>
            </a:avLst>
          </a:prstGeom>
          <a:gradFill>
            <a:gsLst>
              <a:gs pos="0">
                <a:schemeClr val="accent2">
                  <a:alpha val="90000"/>
                </a:schemeClr>
              </a:gs>
              <a:gs pos="100000">
                <a:schemeClr val="accent4">
                  <a:alpha val="30000"/>
                </a:schemeClr>
              </a:gs>
            </a:gsLst>
            <a:lin ang="156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17"/>
          <p:cNvSpPr/>
          <p:nvPr>
            <p:custDataLst>
              <p:tags r:id="rId1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椭圆 4"/>
          <p:cNvSpPr/>
          <p:nvPr>
            <p:custDataLst>
              <p:tags r:id="rId1"/>
            </p:custDataLst>
          </p:nvPr>
        </p:nvSpPr>
        <p:spPr>
          <a:xfrm flipH="1">
            <a:off x="12700" y="-18415"/>
            <a:ext cx="3677285" cy="3043555"/>
          </a:xfrm>
          <a:custGeom>
            <a:gdLst>
              <a:gd name="connsiteX0" fmla="*/ 5791 w 5791"/>
              <a:gd name="connsiteY0" fmla="*/ 4793 h 4793"/>
              <a:gd name="connsiteX1" fmla="*/ 0 w 5791"/>
              <a:gd name="connsiteY1" fmla="*/ 0 h 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1" h="4793">
                <a:moveTo>
                  <a:pt x="5791" y="4793"/>
                </a:moveTo>
                <a:cubicBezTo>
                  <a:pt x="3491" y="4753"/>
                  <a:pt x="411" y="3773"/>
                  <a:pt x="0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5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椭圆 2"/>
          <p:cNvSpPr/>
          <p:nvPr>
            <p:custDataLst>
              <p:tags r:id="rId2"/>
            </p:custDataLst>
          </p:nvPr>
        </p:nvSpPr>
        <p:spPr>
          <a:xfrm flipH="1">
            <a:off x="7527290" y="2088893"/>
            <a:ext cx="4664710" cy="4769107"/>
          </a:xfrm>
          <a:custGeom>
            <a:gdLst>
              <a:gd name="adj" fmla="val 477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346" h="7510">
                <a:moveTo>
                  <a:pt x="0" y="0"/>
                </a:moveTo>
                <a:lnTo>
                  <a:pt x="2" y="0"/>
                </a:lnTo>
                <a:cubicBezTo>
                  <a:pt x="4067" y="51"/>
                  <a:pt x="7346" y="3363"/>
                  <a:pt x="7346" y="7439"/>
                </a:cubicBezTo>
                <a:lnTo>
                  <a:pt x="7346" y="7510"/>
                </a:lnTo>
                <a:lnTo>
                  <a:pt x="6635" y="7510"/>
                </a:lnTo>
                <a:lnTo>
                  <a:pt x="6635" y="7439"/>
                </a:lnTo>
                <a:cubicBezTo>
                  <a:pt x="6635" y="3781"/>
                  <a:pt x="3716" y="805"/>
                  <a:pt x="80" y="713"/>
                </a:cubicBezTo>
                <a:lnTo>
                  <a:pt x="0" y="7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5000000" scaled="0"/>
          </a:gra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8" hasCustomPrompt="1"/>
            <p:custDataLst>
              <p:tags r:id="rId3"/>
            </p:custDataLst>
          </p:nvPr>
        </p:nvSpPr>
        <p:spPr>
          <a:xfrm>
            <a:off x="1163955" y="1414343"/>
            <a:ext cx="5520055" cy="19850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all" spc="0" normalizeH="0" baseline="0" noProof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12"/>
          <p:cNvSpPr/>
          <p:nvPr>
            <p:custDataLst>
              <p:tags r:id="rId4"/>
            </p:custDataLst>
          </p:nvPr>
        </p:nvSpPr>
        <p:spPr>
          <a:xfrm>
            <a:off x="9285605" y="878840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1" name="弧 9"/>
          <p:cNvSpPr/>
          <p:nvPr>
            <p:custDataLst>
              <p:tags r:id="rId5"/>
            </p:custDataLst>
          </p:nvPr>
        </p:nvSpPr>
        <p:spPr>
          <a:xfrm rot="300000" flipH="1">
            <a:off x="5975985" y="915035"/>
            <a:ext cx="5842000" cy="5842000"/>
          </a:xfrm>
          <a:prstGeom prst="arc">
            <a:avLst>
              <a:gd name="adj1" fmla="val 6417921"/>
              <a:gd name="adj2" fmla="val 15911004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1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12" name="弧 10"/>
          <p:cNvSpPr/>
          <p:nvPr>
            <p:custDataLst>
              <p:tags r:id="rId6"/>
            </p:custDataLst>
          </p:nvPr>
        </p:nvSpPr>
        <p:spPr>
          <a:xfrm rot="21060000" flipH="1">
            <a:off x="7099300" y="2038350"/>
            <a:ext cx="3595370" cy="3595370"/>
          </a:xfrm>
          <a:prstGeom prst="arc">
            <a:avLst>
              <a:gd name="adj1" fmla="val 3916977"/>
              <a:gd name="adj2" fmla="val 18579731"/>
            </a:avLst>
          </a:prstGeom>
          <a:ln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rgbClr val="FF8D41">
                    <a:alpha val="5000"/>
                  </a:srgbClr>
                </a:gs>
                <a:gs pos="83000">
                  <a:schemeClr val="accent1">
                    <a:alpha val="2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3" name="bRQB5ljLEGlw4nI椭圆 15"/>
          <p:cNvSpPr/>
          <p:nvPr>
            <p:custDataLst>
              <p:tags r:id="rId7"/>
            </p:custDataLst>
          </p:nvPr>
        </p:nvSpPr>
        <p:spPr>
          <a:xfrm flipH="1">
            <a:off x="8118157" y="3057208"/>
            <a:ext cx="1557655" cy="155765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lumMod val="95000"/>
                </a:schemeClr>
              </a:gs>
            </a:gsLst>
            <a:lin ang="2700000" scaled="1"/>
          </a:gradFill>
          <a:ln w="3175">
            <a:solidFill>
              <a:schemeClr val="accent1">
                <a:alpha val="40000"/>
              </a:schemeClr>
            </a:solidFill>
          </a:ln>
          <a:effectLst>
            <a:outerShdw blurRad="152400" dist="1524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sp>
        <p:nvSpPr>
          <p:cNvPr id="21" name="椭圆 11"/>
          <p:cNvSpPr/>
          <p:nvPr>
            <p:custDataLst>
              <p:tags r:id="rId8"/>
            </p:custDataLst>
          </p:nvPr>
        </p:nvSpPr>
        <p:spPr>
          <a:xfrm>
            <a:off x="7503160" y="2549525"/>
            <a:ext cx="149225" cy="14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微软雅黑" panose="020b0503020204020204" charset="-122"/>
            </a:endParaRPr>
          </a:p>
        </p:txBody>
      </p:sp>
      <p:pic>
        <p:nvPicPr>
          <p:cNvPr id="26" name="图片 25" descr="3b343532353530353bc8cfd6a4c9f3bacb"/>
          <p:cNvPicPr/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4984" y="3476036"/>
            <a:ext cx="684000" cy="720000"/>
          </a:xfrm>
          <a:prstGeom prst="rect">
            <a:avLst/>
          </a:prstGeom>
        </p:spPr>
      </p:pic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253490" y="3729990"/>
            <a:ext cx="2980055" cy="612000"/>
          </a:xfrm>
          <a:prstGeom prst="roundRect">
            <a:avLst>
              <a:gd name="adj" fmla="val 31127"/>
            </a:avLst>
          </a:prstGeom>
          <a:noFill/>
          <a:ln w="76200">
            <a:noFill/>
          </a:ln>
        </p:spPr>
        <p:txBody>
          <a:bodyPr wrap="square" lIns="0" tIns="0" rIns="0" bIns="10795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 10"/>
          <p:cNvSpPr/>
          <p:nvPr>
            <p:custDataLst>
              <p:tags r:id="rId20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sym typeface="+mn-ea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24" Type="http://schemas.openxmlformats.org/officeDocument/2006/relationships/tags" Target="../tags/tag246.xml" /><Relationship Id="rId25" Type="http://schemas.openxmlformats.org/officeDocument/2006/relationships/tags" Target="../tags/tag247.xml" /><Relationship Id="rId26" Type="http://schemas.openxmlformats.org/officeDocument/2006/relationships/tags" Target="../tags/tag248.xml" /><Relationship Id="rId27" Type="http://schemas.openxmlformats.org/officeDocument/2006/relationships/image" Target="../media/image2.png" /><Relationship Id="rId28" Type="http://schemas.openxmlformats.org/officeDocument/2006/relationships/tags" Target="../tags/tag249.xml" /><Relationship Id="rId29" Type="http://schemas.openxmlformats.org/officeDocument/2006/relationships/image" Target="../media/image3.png" /><Relationship Id="rId3" Type="http://schemas.openxmlformats.org/officeDocument/2006/relationships/tags" Target="../tags/tag225.xml" /><Relationship Id="rId30" Type="http://schemas.openxmlformats.org/officeDocument/2006/relationships/tags" Target="../tags/tag250.xml" /><Relationship Id="rId31" Type="http://schemas.openxmlformats.org/officeDocument/2006/relationships/image" Target="../media/image4.png" /><Relationship Id="rId32" Type="http://schemas.openxmlformats.org/officeDocument/2006/relationships/tags" Target="../tags/tag251.xml" /><Relationship Id="rId33" Type="http://schemas.openxmlformats.org/officeDocument/2006/relationships/image" Target="../media/image5.png" /><Relationship Id="rId34" Type="http://schemas.openxmlformats.org/officeDocument/2006/relationships/tags" Target="../tags/tag252.xml" /><Relationship Id="rId35" Type="http://schemas.openxmlformats.org/officeDocument/2006/relationships/image" Target="../media/image6.png" /><Relationship Id="rId36" Type="http://schemas.openxmlformats.org/officeDocument/2006/relationships/tags" Target="../tags/tag253.xml" /><Relationship Id="rId37" Type="http://schemas.openxmlformats.org/officeDocument/2006/relationships/tags" Target="../tags/tag254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16" Type="http://schemas.openxmlformats.org/officeDocument/2006/relationships/tags" Target="../tags/tag269.xml" /><Relationship Id="rId17" Type="http://schemas.openxmlformats.org/officeDocument/2006/relationships/tags" Target="../tags/tag270.xml" /><Relationship Id="rId18" Type="http://schemas.openxmlformats.org/officeDocument/2006/relationships/tags" Target="../tags/tag271.xml" /><Relationship Id="rId19" Type="http://schemas.openxmlformats.org/officeDocument/2006/relationships/tags" Target="../tags/tag272.xml" /><Relationship Id="rId2" Type="http://schemas.openxmlformats.org/officeDocument/2006/relationships/tags" Target="../tags/tag255.xml" /><Relationship Id="rId20" Type="http://schemas.openxmlformats.org/officeDocument/2006/relationships/tags" Target="../tags/tag273.xml" /><Relationship Id="rId21" Type="http://schemas.openxmlformats.org/officeDocument/2006/relationships/tags" Target="../tags/tag274.xml" /><Relationship Id="rId22" Type="http://schemas.openxmlformats.org/officeDocument/2006/relationships/tags" Target="../tags/tag275.xml" /><Relationship Id="rId23" Type="http://schemas.openxmlformats.org/officeDocument/2006/relationships/tags" Target="../tags/tag276.xml" /><Relationship Id="rId24" Type="http://schemas.openxmlformats.org/officeDocument/2006/relationships/tags" Target="../tags/tag277.xml" /><Relationship Id="rId25" Type="http://schemas.openxmlformats.org/officeDocument/2006/relationships/tags" Target="../tags/tag278.xml" /><Relationship Id="rId26" Type="http://schemas.openxmlformats.org/officeDocument/2006/relationships/tags" Target="../tags/tag279.xml" /><Relationship Id="rId27" Type="http://schemas.openxmlformats.org/officeDocument/2006/relationships/tags" Target="../tags/tag280.xml" /><Relationship Id="rId28" Type="http://schemas.openxmlformats.org/officeDocument/2006/relationships/tags" Target="../tags/tag281.xml" /><Relationship Id="rId29" Type="http://schemas.openxmlformats.org/officeDocument/2006/relationships/tags" Target="../tags/tag282.xml" /><Relationship Id="rId3" Type="http://schemas.openxmlformats.org/officeDocument/2006/relationships/tags" Target="../tags/tag256.xml" /><Relationship Id="rId30" Type="http://schemas.openxmlformats.org/officeDocument/2006/relationships/tags" Target="../tags/tag283.xml" /><Relationship Id="rId31" Type="http://schemas.openxmlformats.org/officeDocument/2006/relationships/tags" Target="../tags/tag284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tags" Target="../tags/tag285.xml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24" Type="http://schemas.openxmlformats.org/officeDocument/2006/relationships/tags" Target="../tags/tag307.xml" /><Relationship Id="rId25" Type="http://schemas.openxmlformats.org/officeDocument/2006/relationships/tags" Target="../tags/tag308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0.xml" /><Relationship Id="rId11" Type="http://schemas.openxmlformats.org/officeDocument/2006/relationships/tags" Target="../tags/tag321.xml" /><Relationship Id="rId12" Type="http://schemas.openxmlformats.org/officeDocument/2006/relationships/tags" Target="../tags/tag322.xml" /><Relationship Id="rId13" Type="http://schemas.openxmlformats.org/officeDocument/2006/relationships/tags" Target="../tags/tag323.xml" /><Relationship Id="rId14" Type="http://schemas.openxmlformats.org/officeDocument/2006/relationships/tags" Target="../tags/tag324.xml" /><Relationship Id="rId15" Type="http://schemas.openxmlformats.org/officeDocument/2006/relationships/tags" Target="../tags/tag325.xml" /><Relationship Id="rId16" Type="http://schemas.openxmlformats.org/officeDocument/2006/relationships/tags" Target="../tags/tag326.xml" /><Relationship Id="rId17" Type="http://schemas.openxmlformats.org/officeDocument/2006/relationships/tags" Target="../tags/tag327.xml" /><Relationship Id="rId18" Type="http://schemas.openxmlformats.org/officeDocument/2006/relationships/tags" Target="../tags/tag328.xml" /><Relationship Id="rId19" Type="http://schemas.openxmlformats.org/officeDocument/2006/relationships/tags" Target="../tags/tag329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tags" Target="../tags/tag318.xml" /><Relationship Id="rId9" Type="http://schemas.openxmlformats.org/officeDocument/2006/relationships/tags" Target="../tags/tag3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tags" Target="../tags/tag344.xml" /><Relationship Id="rId17" Type="http://schemas.openxmlformats.org/officeDocument/2006/relationships/tags" Target="../tags/tag345.xml" /><Relationship Id="rId18" Type="http://schemas.openxmlformats.org/officeDocument/2006/relationships/tags" Target="../tags/tag346.xml" /><Relationship Id="rId19" Type="http://schemas.openxmlformats.org/officeDocument/2006/relationships/tags" Target="../tags/tag347.xml" /><Relationship Id="rId2" Type="http://schemas.openxmlformats.org/officeDocument/2006/relationships/tags" Target="../tags/tag330.xml" /><Relationship Id="rId20" Type="http://schemas.openxmlformats.org/officeDocument/2006/relationships/tags" Target="../tags/tag348.xml" /><Relationship Id="rId21" Type="http://schemas.openxmlformats.org/officeDocument/2006/relationships/tags" Target="../tags/tag349.xml" /><Relationship Id="rId22" Type="http://schemas.openxmlformats.org/officeDocument/2006/relationships/tags" Target="../tags/tag350.xml" /><Relationship Id="rId23" Type="http://schemas.openxmlformats.org/officeDocument/2006/relationships/tags" Target="../tags/tag351.xml" /><Relationship Id="rId24" Type="http://schemas.openxmlformats.org/officeDocument/2006/relationships/tags" Target="../tags/tag352.xml" /><Relationship Id="rId25" Type="http://schemas.openxmlformats.org/officeDocument/2006/relationships/tags" Target="../tags/tag353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2.xml" /><Relationship Id="rId11" Type="http://schemas.openxmlformats.org/officeDocument/2006/relationships/tags" Target="../tags/tag363.xml" /><Relationship Id="rId12" Type="http://schemas.openxmlformats.org/officeDocument/2006/relationships/tags" Target="../tags/tag364.xml" /><Relationship Id="rId13" Type="http://schemas.openxmlformats.org/officeDocument/2006/relationships/tags" Target="../tags/tag365.xml" /><Relationship Id="rId14" Type="http://schemas.openxmlformats.org/officeDocument/2006/relationships/tags" Target="../tags/tag366.xml" /><Relationship Id="rId15" Type="http://schemas.openxmlformats.org/officeDocument/2006/relationships/tags" Target="../tags/tag367.xml" /><Relationship Id="rId16" Type="http://schemas.openxmlformats.org/officeDocument/2006/relationships/tags" Target="../tags/tag368.xml" /><Relationship Id="rId17" Type="http://schemas.openxmlformats.org/officeDocument/2006/relationships/tags" Target="../tags/tag369.xml" /><Relationship Id="rId18" Type="http://schemas.openxmlformats.org/officeDocument/2006/relationships/tags" Target="../tags/tag370.xml" /><Relationship Id="rId19" Type="http://schemas.openxmlformats.org/officeDocument/2006/relationships/tags" Target="../tags/tag371.xml" /><Relationship Id="rId2" Type="http://schemas.openxmlformats.org/officeDocument/2006/relationships/tags" Target="../tags/tag354.xml" /><Relationship Id="rId20" Type="http://schemas.openxmlformats.org/officeDocument/2006/relationships/tags" Target="../tags/tag372.xml" /><Relationship Id="rId21" Type="http://schemas.openxmlformats.org/officeDocument/2006/relationships/tags" Target="../tags/tag373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tags" Target="../tags/tag3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4.xml" /><Relationship Id="rId3" Type="http://schemas.openxmlformats.org/officeDocument/2006/relationships/tags" Target="../tags/tag375.xml" /><Relationship Id="rId4" Type="http://schemas.openxmlformats.org/officeDocument/2006/relationships/tags" Target="../tags/tag3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image" Target="../media/image7.png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7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tags" Target="../tags/tag381.xml" /><Relationship Id="rId7" Type="http://schemas.openxmlformats.org/officeDocument/2006/relationships/tags" Target="../tags/tag382.xml" /><Relationship Id="rId8" Type="http://schemas.openxmlformats.org/officeDocument/2006/relationships/tags" Target="../tags/tag383.xml" /><Relationship Id="rId9" Type="http://schemas.openxmlformats.org/officeDocument/2006/relationships/tags" Target="../tags/tag3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2.xml" /><Relationship Id="rId11" Type="http://schemas.openxmlformats.org/officeDocument/2006/relationships/tags" Target="../tags/tag403.xml" /><Relationship Id="rId12" Type="http://schemas.openxmlformats.org/officeDocument/2006/relationships/tags" Target="../tags/tag404.xml" /><Relationship Id="rId13" Type="http://schemas.openxmlformats.org/officeDocument/2006/relationships/tags" Target="../tags/tag405.xml" /><Relationship Id="rId14" Type="http://schemas.openxmlformats.org/officeDocument/2006/relationships/tags" Target="../tags/tag406.xml" /><Relationship Id="rId15" Type="http://schemas.openxmlformats.org/officeDocument/2006/relationships/tags" Target="../tags/tag407.xml" /><Relationship Id="rId16" Type="http://schemas.openxmlformats.org/officeDocument/2006/relationships/tags" Target="../tags/tag408.xml" /><Relationship Id="rId17" Type="http://schemas.openxmlformats.org/officeDocument/2006/relationships/tags" Target="../tags/tag409.xml" /><Relationship Id="rId18" Type="http://schemas.openxmlformats.org/officeDocument/2006/relationships/tags" Target="../tags/tag410.xml" /><Relationship Id="rId19" Type="http://schemas.openxmlformats.org/officeDocument/2006/relationships/tags" Target="../tags/tag411.xml" /><Relationship Id="rId2" Type="http://schemas.openxmlformats.org/officeDocument/2006/relationships/tags" Target="../tags/tag394.xml" /><Relationship Id="rId20" Type="http://schemas.openxmlformats.org/officeDocument/2006/relationships/tags" Target="../tags/tag412.xml" /><Relationship Id="rId21" Type="http://schemas.openxmlformats.org/officeDocument/2006/relationships/tags" Target="../tags/tag413.xml" /><Relationship Id="rId22" Type="http://schemas.openxmlformats.org/officeDocument/2006/relationships/tags" Target="../tags/tag414.xml" /><Relationship Id="rId23" Type="http://schemas.openxmlformats.org/officeDocument/2006/relationships/tags" Target="../tags/tag415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tags" Target="../tags/tag397.xml" /><Relationship Id="rId6" Type="http://schemas.openxmlformats.org/officeDocument/2006/relationships/tags" Target="../tags/tag398.xml" /><Relationship Id="rId7" Type="http://schemas.openxmlformats.org/officeDocument/2006/relationships/tags" Target="../tags/tag399.xml" /><Relationship Id="rId8" Type="http://schemas.openxmlformats.org/officeDocument/2006/relationships/tags" Target="../tags/tag400.xml" /><Relationship Id="rId9" Type="http://schemas.openxmlformats.org/officeDocument/2006/relationships/tags" Target="../tags/tag40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3.xml" /><Relationship Id="rId11" Type="http://schemas.openxmlformats.org/officeDocument/2006/relationships/image" Target="../media/image9.png" /><Relationship Id="rId12" Type="http://schemas.openxmlformats.org/officeDocument/2006/relationships/tags" Target="../tags/tag424.xml" /><Relationship Id="rId13" Type="http://schemas.openxmlformats.org/officeDocument/2006/relationships/tags" Target="../tags/tag425.xml" /><Relationship Id="rId14" Type="http://schemas.openxmlformats.org/officeDocument/2006/relationships/tags" Target="../tags/tag426.xml" /><Relationship Id="rId15" Type="http://schemas.openxmlformats.org/officeDocument/2006/relationships/tags" Target="../tags/tag427.xml" /><Relationship Id="rId16" Type="http://schemas.openxmlformats.org/officeDocument/2006/relationships/image" Target="../media/image10.png" /><Relationship Id="rId17" Type="http://schemas.openxmlformats.org/officeDocument/2006/relationships/tags" Target="../tags/tag428.xml" /><Relationship Id="rId18" Type="http://schemas.openxmlformats.org/officeDocument/2006/relationships/tags" Target="../tags/tag429.xml" /><Relationship Id="rId19" Type="http://schemas.openxmlformats.org/officeDocument/2006/relationships/tags" Target="../tags/tag430.xml" /><Relationship Id="rId2" Type="http://schemas.openxmlformats.org/officeDocument/2006/relationships/tags" Target="../tags/tag416.xml" /><Relationship Id="rId20" Type="http://schemas.openxmlformats.org/officeDocument/2006/relationships/tags" Target="../tags/tag431.xml" /><Relationship Id="rId21" Type="http://schemas.openxmlformats.org/officeDocument/2006/relationships/image" Target="../media/image11.png" /><Relationship Id="rId22" Type="http://schemas.openxmlformats.org/officeDocument/2006/relationships/tags" Target="../tags/tag432.xml" /><Relationship Id="rId23" Type="http://schemas.openxmlformats.org/officeDocument/2006/relationships/tags" Target="../tags/tag433.xml" /><Relationship Id="rId24" Type="http://schemas.openxmlformats.org/officeDocument/2006/relationships/tags" Target="../tags/tag434.xml" /><Relationship Id="rId25" Type="http://schemas.openxmlformats.org/officeDocument/2006/relationships/tags" Target="../tags/tag435.xml" /><Relationship Id="rId26" Type="http://schemas.openxmlformats.org/officeDocument/2006/relationships/tags" Target="../tags/tag436.xml" /><Relationship Id="rId3" Type="http://schemas.openxmlformats.org/officeDocument/2006/relationships/tags" Target="../tags/tag417.xml" /><Relationship Id="rId4" Type="http://schemas.openxmlformats.org/officeDocument/2006/relationships/tags" Target="../tags/tag418.xml" /><Relationship Id="rId5" Type="http://schemas.openxmlformats.org/officeDocument/2006/relationships/tags" Target="../tags/tag419.xml" /><Relationship Id="rId6" Type="http://schemas.openxmlformats.org/officeDocument/2006/relationships/tags" Target="../tags/tag420.xml" /><Relationship Id="rId7" Type="http://schemas.openxmlformats.org/officeDocument/2006/relationships/tags" Target="../tags/tag421.xml" /><Relationship Id="rId8" Type="http://schemas.openxmlformats.org/officeDocument/2006/relationships/image" Target="../media/image8.png" /><Relationship Id="rId9" Type="http://schemas.openxmlformats.org/officeDocument/2006/relationships/tags" Target="../tags/tag42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7.xml" /><Relationship Id="rId3" Type="http://schemas.openxmlformats.org/officeDocument/2006/relationships/tags" Target="../tags/tag438.xml" /><Relationship Id="rId4" Type="http://schemas.openxmlformats.org/officeDocument/2006/relationships/tags" Target="../tags/tag43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8.xml" /><Relationship Id="rId11" Type="http://schemas.openxmlformats.org/officeDocument/2006/relationships/tags" Target="../tags/tag449.xml" /><Relationship Id="rId12" Type="http://schemas.openxmlformats.org/officeDocument/2006/relationships/tags" Target="../tags/tag450.xml" /><Relationship Id="rId13" Type="http://schemas.openxmlformats.org/officeDocument/2006/relationships/tags" Target="../tags/tag451.xml" /><Relationship Id="rId14" Type="http://schemas.openxmlformats.org/officeDocument/2006/relationships/tags" Target="../tags/tag452.xml" /><Relationship Id="rId15" Type="http://schemas.openxmlformats.org/officeDocument/2006/relationships/tags" Target="../tags/tag453.xml" /><Relationship Id="rId16" Type="http://schemas.openxmlformats.org/officeDocument/2006/relationships/tags" Target="../tags/tag454.xml" /><Relationship Id="rId17" Type="http://schemas.openxmlformats.org/officeDocument/2006/relationships/tags" Target="../tags/tag455.xml" /><Relationship Id="rId18" Type="http://schemas.openxmlformats.org/officeDocument/2006/relationships/tags" Target="../tags/tag456.xml" /><Relationship Id="rId19" Type="http://schemas.openxmlformats.org/officeDocument/2006/relationships/tags" Target="../tags/tag457.xml" /><Relationship Id="rId2" Type="http://schemas.openxmlformats.org/officeDocument/2006/relationships/tags" Target="../tags/tag440.xml" /><Relationship Id="rId20" Type="http://schemas.openxmlformats.org/officeDocument/2006/relationships/tags" Target="../tags/tag458.xml" /><Relationship Id="rId21" Type="http://schemas.openxmlformats.org/officeDocument/2006/relationships/tags" Target="../tags/tag459.xml" /><Relationship Id="rId22" Type="http://schemas.openxmlformats.org/officeDocument/2006/relationships/tags" Target="../tags/tag460.xml" /><Relationship Id="rId23" Type="http://schemas.openxmlformats.org/officeDocument/2006/relationships/tags" Target="../tags/tag461.xml" /><Relationship Id="rId24" Type="http://schemas.openxmlformats.org/officeDocument/2006/relationships/tags" Target="../tags/tag462.xml" /><Relationship Id="rId25" Type="http://schemas.openxmlformats.org/officeDocument/2006/relationships/tags" Target="../tags/tag463.xml" /><Relationship Id="rId26" Type="http://schemas.openxmlformats.org/officeDocument/2006/relationships/tags" Target="../tags/tag464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tags" Target="../tags/tag44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3.xml" /><Relationship Id="rId11" Type="http://schemas.openxmlformats.org/officeDocument/2006/relationships/tags" Target="../tags/tag474.xml" /><Relationship Id="rId12" Type="http://schemas.openxmlformats.org/officeDocument/2006/relationships/tags" Target="../tags/tag475.xml" /><Relationship Id="rId13" Type="http://schemas.openxmlformats.org/officeDocument/2006/relationships/tags" Target="../tags/tag476.xml" /><Relationship Id="rId14" Type="http://schemas.openxmlformats.org/officeDocument/2006/relationships/tags" Target="../tags/tag477.xml" /><Relationship Id="rId15" Type="http://schemas.openxmlformats.org/officeDocument/2006/relationships/tags" Target="../tags/tag478.xml" /><Relationship Id="rId16" Type="http://schemas.openxmlformats.org/officeDocument/2006/relationships/tags" Target="../tags/tag479.xml" /><Relationship Id="rId17" Type="http://schemas.openxmlformats.org/officeDocument/2006/relationships/tags" Target="../tags/tag480.xml" /><Relationship Id="rId18" Type="http://schemas.openxmlformats.org/officeDocument/2006/relationships/tags" Target="../tags/tag481.xml" /><Relationship Id="rId19" Type="http://schemas.openxmlformats.org/officeDocument/2006/relationships/tags" Target="../tags/tag482.xml" /><Relationship Id="rId2" Type="http://schemas.openxmlformats.org/officeDocument/2006/relationships/tags" Target="../tags/tag465.xml" /><Relationship Id="rId20" Type="http://schemas.openxmlformats.org/officeDocument/2006/relationships/tags" Target="../tags/tag483.xml" /><Relationship Id="rId21" Type="http://schemas.openxmlformats.org/officeDocument/2006/relationships/tags" Target="../tags/tag484.xml" /><Relationship Id="rId22" Type="http://schemas.openxmlformats.org/officeDocument/2006/relationships/tags" Target="../tags/tag485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tags" Target="../tags/tag468.xml" /><Relationship Id="rId6" Type="http://schemas.openxmlformats.org/officeDocument/2006/relationships/tags" Target="../tags/tag469.xml" /><Relationship Id="rId7" Type="http://schemas.openxmlformats.org/officeDocument/2006/relationships/tags" Target="../tags/tag470.xml" /><Relationship Id="rId8" Type="http://schemas.openxmlformats.org/officeDocument/2006/relationships/tags" Target="../tags/tag471.xml" /><Relationship Id="rId9" Type="http://schemas.openxmlformats.org/officeDocument/2006/relationships/tags" Target="../tags/tag47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4.xml" /><Relationship Id="rId11" Type="http://schemas.openxmlformats.org/officeDocument/2006/relationships/tags" Target="../tags/tag495.xml" /><Relationship Id="rId12" Type="http://schemas.openxmlformats.org/officeDocument/2006/relationships/tags" Target="../tags/tag496.xml" /><Relationship Id="rId13" Type="http://schemas.openxmlformats.org/officeDocument/2006/relationships/tags" Target="../tags/tag497.xml" /><Relationship Id="rId14" Type="http://schemas.openxmlformats.org/officeDocument/2006/relationships/tags" Target="../tags/tag498.xml" /><Relationship Id="rId15" Type="http://schemas.openxmlformats.org/officeDocument/2006/relationships/tags" Target="../tags/tag499.xml" /><Relationship Id="rId16" Type="http://schemas.openxmlformats.org/officeDocument/2006/relationships/tags" Target="../tags/tag500.xml" /><Relationship Id="rId17" Type="http://schemas.openxmlformats.org/officeDocument/2006/relationships/tags" Target="../tags/tag501.xml" /><Relationship Id="rId18" Type="http://schemas.openxmlformats.org/officeDocument/2006/relationships/tags" Target="../tags/tag502.xml" /><Relationship Id="rId19" Type="http://schemas.openxmlformats.org/officeDocument/2006/relationships/tags" Target="../tags/tag503.xml" /><Relationship Id="rId2" Type="http://schemas.openxmlformats.org/officeDocument/2006/relationships/tags" Target="../tags/tag486.xml" /><Relationship Id="rId20" Type="http://schemas.openxmlformats.org/officeDocument/2006/relationships/tags" Target="../tags/tag504.xml" /><Relationship Id="rId21" Type="http://schemas.openxmlformats.org/officeDocument/2006/relationships/tags" Target="../tags/tag505.xml" /><Relationship Id="rId22" Type="http://schemas.openxmlformats.org/officeDocument/2006/relationships/tags" Target="../tags/tag506.xml" /><Relationship Id="rId23" Type="http://schemas.openxmlformats.org/officeDocument/2006/relationships/tags" Target="../tags/tag507.xml" /><Relationship Id="rId3" Type="http://schemas.openxmlformats.org/officeDocument/2006/relationships/tags" Target="../tags/tag487.xml" /><Relationship Id="rId4" Type="http://schemas.openxmlformats.org/officeDocument/2006/relationships/tags" Target="../tags/tag488.xml" /><Relationship Id="rId5" Type="http://schemas.openxmlformats.org/officeDocument/2006/relationships/tags" Target="../tags/tag489.xml" /><Relationship Id="rId6" Type="http://schemas.openxmlformats.org/officeDocument/2006/relationships/tags" Target="../tags/tag490.xml" /><Relationship Id="rId7" Type="http://schemas.openxmlformats.org/officeDocument/2006/relationships/tags" Target="../tags/tag491.xml" /><Relationship Id="rId8" Type="http://schemas.openxmlformats.org/officeDocument/2006/relationships/tags" Target="../tags/tag492.xml" /><Relationship Id="rId9" Type="http://schemas.openxmlformats.org/officeDocument/2006/relationships/tags" Target="../tags/tag49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08.xml" /><Relationship Id="rId3" Type="http://schemas.openxmlformats.org/officeDocument/2006/relationships/tags" Target="../tags/tag50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3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>
          <a:xfrm>
            <a:off x="957600" y="2056145"/>
            <a:ext cx="5520055" cy="907415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  <a:effectLst>
                  <a:outerShdw blurRad="50800" dist="101600" dir="5400000" algn="ctr" rotWithShape="0">
                    <a:schemeClr val="accent1">
                      <a:alpha val="12000"/>
                    </a:schemeClr>
                  </a:outerShdw>
                </a:effectLst>
              </a:rPr>
              <a:t>患者器官功能评估</a:t>
            </a:r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effectLst>
                <a:outerShdw blurRad="50800" dist="101600" dir="5400000" algn="ctr" rotWithShape="0">
                  <a:schemeClr val="accent1">
                    <a:alpha val="12000"/>
                  </a:schemeClr>
                </a:out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目录</a:t>
            </a:r>
          </a:p>
        </p:txBody>
      </p:sp>
      <p:sp>
        <p:nvSpPr>
          <p:cNvPr id="15" name="序号"/>
          <p:cNvSpPr txBox="1"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615430" y="137604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01</a:t>
            </a: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7705090" y="1376045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评估目的</a:t>
            </a:r>
          </a:p>
        </p:txBody>
      </p:sp>
      <p:sp>
        <p:nvSpPr>
          <p:cNvPr id="24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615430" y="25171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02</a:t>
            </a:r>
          </a:p>
        </p:txBody>
      </p:sp>
      <p:sp>
        <p:nvSpPr>
          <p:cNvPr id="25" name="标题"/>
          <p:cNvSpPr txBox="1"/>
          <p:nvPr>
            <p:custDataLst>
              <p:tags r:id="rId7"/>
            </p:custDataLst>
          </p:nvPr>
        </p:nvSpPr>
        <p:spPr>
          <a:xfrm>
            <a:off x="7705090" y="2517140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评估方法</a:t>
            </a:r>
          </a:p>
        </p:txBody>
      </p:sp>
      <p:sp>
        <p:nvSpPr>
          <p:cNvPr id="28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615430" y="365823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03</a:t>
            </a:r>
          </a:p>
        </p:txBody>
      </p:sp>
      <p:sp>
        <p:nvSpPr>
          <p:cNvPr id="29" name="标题"/>
          <p:cNvSpPr txBox="1"/>
          <p:nvPr>
            <p:custDataLst>
              <p:tags r:id="rId9"/>
            </p:custDataLst>
          </p:nvPr>
        </p:nvSpPr>
        <p:spPr>
          <a:xfrm>
            <a:off x="7705090" y="3658235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评估结果分析</a:t>
            </a:r>
          </a:p>
        </p:txBody>
      </p:sp>
      <p:sp>
        <p:nvSpPr>
          <p:cNvPr id="31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6615430" y="479933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04</a:t>
            </a:r>
          </a:p>
        </p:txBody>
      </p:sp>
      <p:sp>
        <p:nvSpPr>
          <p:cNvPr id="32" name="标题"/>
          <p:cNvSpPr txBox="1"/>
          <p:nvPr>
            <p:custDataLst>
              <p:tags r:id="rId11"/>
            </p:custDataLst>
          </p:nvPr>
        </p:nvSpPr>
        <p:spPr>
          <a:xfrm>
            <a:off x="7705090" y="4799330"/>
            <a:ext cx="4208780" cy="781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rPr>
              <a:t>评估注意事项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评估目的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诊断疾病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评估器官功能：了解患者器官功能状况，为诊断疾病提供依据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评估治疗效果：通过器官功能评估，评估治疗效果，调整治疗方案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确定疾病类型：根据器官功能评估结果，确定疾病类型和严重程度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制定治疗方案：根据疾病类型和严重程度，制定合适的治疗方案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治疗方案制定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6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" name="装饰"/>
          <p:cNvCxnSpPr/>
          <p:nvPr>
            <p:custDataLst>
              <p:tags r:id="rId7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8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9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10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11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12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13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14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15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装饰"/>
          <p:cNvSpPr/>
          <p:nvPr>
            <p:custDataLst>
              <p:tags r:id="rId16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装饰"/>
          <p:cNvSpPr/>
          <p:nvPr>
            <p:custDataLst>
              <p:tags r:id="rId17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2" name="装饰"/>
          <p:cNvSpPr/>
          <p:nvPr>
            <p:custDataLst>
              <p:tags r:id="rId18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正文2"/>
          <p:cNvSpPr txBox="1"/>
          <p:nvPr>
            <p:custDataLst>
              <p:tags r:id="rId19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评估方法：采用多种检查手段，如血液检查、影像学检查等</a:t>
            </a:r>
          </a:p>
        </p:txBody>
      </p:sp>
      <p:sp>
        <p:nvSpPr>
          <p:cNvPr id="384" name="序号2"/>
          <p:cNvSpPr txBox="1"/>
          <p:nvPr>
            <p:custDataLst>
              <p:tags r:id="rId20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21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评估结果：根据评估结果，制定针对性的治疗方案</a:t>
            </a:r>
          </a:p>
        </p:txBody>
      </p:sp>
      <p:sp>
        <p:nvSpPr>
          <p:cNvPr id="388" name="序号3"/>
          <p:cNvSpPr txBox="1"/>
          <p:nvPr>
            <p:custDataLst>
              <p:tags r:id="rId22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23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评估目的：了解患者器官功能状况，为治疗方案制定提供依据</a:t>
            </a:r>
          </a:p>
        </p:txBody>
      </p:sp>
      <p:sp>
        <p:nvSpPr>
          <p:cNvPr id="399" name="序号1"/>
          <p:cNvSpPr txBox="1"/>
          <p:nvPr>
            <p:custDataLst>
              <p:tags r:id="rId24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25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治疗方案调整：根据患者病情变化，及时调整治疗方案，确保治疗效果</a:t>
            </a:r>
          </a:p>
        </p:txBody>
      </p:sp>
      <p:sp>
        <p:nvSpPr>
          <p:cNvPr id="397" name="序号4"/>
          <p:cNvSpPr txBox="1"/>
          <p:nvPr>
            <p:custDataLst>
              <p:tags r:id="rId26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预后评估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6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7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8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1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评估患者器官功能恢复情况</a:t>
            </a:r>
          </a:p>
        </p:txBody>
      </p:sp>
      <p:sp>
        <p:nvSpPr>
          <p:cNvPr id="54" name="矩形 53"/>
          <p:cNvSpPr/>
          <p:nvPr>
            <p:custDataLst>
              <p:tags r:id="rId13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9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预测患者疾病复发风险</a:t>
            </a: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9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预测患者康复时间</a:t>
            </a:r>
          </a:p>
        </p:txBody>
      </p:sp>
      <p:sp>
        <p:nvSpPr>
          <p:cNvPr id="60" name="矩形 59"/>
          <p:cNvSpPr/>
          <p:nvPr>
            <p:custDataLst>
              <p:tags r:id="rId15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9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评估患者生活质量</a:t>
            </a:r>
          </a:p>
        </p:txBody>
      </p: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8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9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0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1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2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3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4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评估方法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临床检查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6"/>
            </p:custDataLst>
          </p:nvPr>
        </p:nvCxnSpPr>
        <p:spPr>
          <a:xfrm flipH="1">
            <a:off x="4544501" y="1790730"/>
            <a:ext cx="0" cy="3927199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>
            <p:custDataLst>
              <p:tags r:id="rId7"/>
            </p:custDataLst>
          </p:nvPr>
        </p:nvSpPr>
        <p:spPr>
          <a:xfrm>
            <a:off x="4341058" y="1548232"/>
            <a:ext cx="406885" cy="40688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4381280" y="1640335"/>
            <a:ext cx="326441" cy="25428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969457" y="1478280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体格检查：包括体温、脉搏、呼吸、血压等基本生命体征的测量</a:t>
            </a:r>
          </a:p>
        </p:txBody>
      </p:sp>
      <p:sp>
        <p:nvSpPr>
          <p:cNvPr id="27" name="心形 26"/>
          <p:cNvSpPr/>
          <p:nvPr>
            <p:custDataLst>
              <p:tags r:id="rId10"/>
            </p:custDataLst>
          </p:nvPr>
        </p:nvSpPr>
        <p:spPr>
          <a:xfrm>
            <a:off x="4341058" y="3931841"/>
            <a:ext cx="406885" cy="406885"/>
          </a:xfrm>
          <a:prstGeom prst="hear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4381280" y="4023944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969457" y="3861889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影像学检查：包括X光、CT、MRI等影像学检查，用于观察器官形态和功能</a:t>
            </a:r>
          </a:p>
        </p:txBody>
      </p:sp>
      <p:sp>
        <p:nvSpPr>
          <p:cNvPr id="33" name="心形 32"/>
          <p:cNvSpPr/>
          <p:nvPr>
            <p:custDataLst>
              <p:tags r:id="rId13"/>
            </p:custDataLst>
          </p:nvPr>
        </p:nvSpPr>
        <p:spPr>
          <a:xfrm>
            <a:off x="4341058" y="5123646"/>
            <a:ext cx="406885" cy="406885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4381280" y="521574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969457" y="5053694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功能检查：包括心电图、肺功能、胃肠镜等特殊检查，用于评估器官功能</a:t>
            </a:r>
          </a:p>
        </p:txBody>
      </p:sp>
      <p:sp>
        <p:nvSpPr>
          <p:cNvPr id="21" name="心形 20"/>
          <p:cNvSpPr/>
          <p:nvPr>
            <p:custDataLst>
              <p:tags r:id="rId16"/>
            </p:custDataLst>
          </p:nvPr>
        </p:nvSpPr>
        <p:spPr>
          <a:xfrm>
            <a:off x="4341058" y="2740036"/>
            <a:ext cx="406885" cy="406885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4381280" y="283213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969457" y="2670085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实验室检查：包括血常规、尿常规、生化全套等生化指标的检测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实验室检查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血液检查：包括血常规、生化指标等，了解患者器官功能状况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尿液检查：包括尿常规、尿蛋白、尿糖等，评估肾脏功能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粪便检查：包括粪便常规、隐血等，评估消化系统功能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影像学检查：包括X光、CT、MRI等，评估器官形态和功能变化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影像学检查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3390819" y="1603942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3293083" y="1603942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649431" y="1478280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超声检查：通过超声波检查器官的形态、大小、血流等情况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3390819" y="2588290"/>
            <a:ext cx="949443" cy="47472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3293083" y="2588290"/>
            <a:ext cx="949443" cy="47472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649431" y="2462629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X光检查：通过X光检查器官的形态、结构、密度等情况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3390819" y="3572639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3293083" y="3572639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649431" y="3446978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CT检查：通过计算机断层扫描检查器官的形态、结构、密度等情况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3390819" y="4556988"/>
            <a:ext cx="949443" cy="47472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3293083" y="4556988"/>
            <a:ext cx="949443" cy="47472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649431" y="4431327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MRI检查：通过磁共振成像检查器官的形态、结构、密度等情况</a:t>
            </a:r>
          </a:p>
        </p:txBody>
      </p:sp>
      <p:sp>
        <p:nvSpPr>
          <p:cNvPr id="21" name="五边形 20"/>
          <p:cNvSpPr/>
          <p:nvPr>
            <p:custDataLst>
              <p:tags r:id="rId18"/>
            </p:custDataLst>
          </p:nvPr>
        </p:nvSpPr>
        <p:spPr>
          <a:xfrm>
            <a:off x="3390819" y="5541337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五边形 21"/>
          <p:cNvSpPr/>
          <p:nvPr>
            <p:custDataLst>
              <p:tags r:id="rId19"/>
            </p:custDataLst>
          </p:nvPr>
        </p:nvSpPr>
        <p:spPr>
          <a:xfrm>
            <a:off x="3293083" y="5541337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649431" y="5415675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核医学检查：通过放射性同位素检查器官的代谢、功能等情况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评估结果分析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器官功能分级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器官功能分级标准：根据器官功能受损程度进行分级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8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器官功能分级方法：采用量化指标，如器官功能评分、器官功能指数等</a:t>
            </a:r>
          </a:p>
        </p:txBody>
      </p:sp>
      <p:sp>
        <p:nvSpPr>
          <p:cNvPr id="426" name="文本框 425"/>
          <p:cNvSpPr txBox="1"/>
          <p:nvPr>
            <p:custDataLst>
              <p:tags r:id="rId9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10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器官功能分级结果：根据分级结果，制定相应的治疗方案和预后评估</a:t>
            </a:r>
          </a:p>
        </p:txBody>
      </p: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2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器官功能分级意义：有助于医生了解患者病情，制定合适的治疗方案，提高治疗效果</a:t>
            </a:r>
          </a:p>
        </p:txBody>
      </p:sp>
      <p:sp>
        <p:nvSpPr>
          <p:cNvPr id="731" name="文本框 730"/>
          <p:cNvSpPr txBox="1"/>
          <p:nvPr>
            <p:custDataLst>
              <p:tags r:id="rId13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功能恢复可能性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评估结果：根据患者器官功能评估结果，分析器官功能恢复的可能性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影响因素：分析影响器官功能恢复的可能性的因素，如年龄、疾病严重程度、治疗方法等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治疗方案：根据评估结果，制定相应的治疗方案，以提高器官功能恢复的可能性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预后评估：根据治疗方案的实施情况，评估器官功能恢复的可能性，并调整治疗方案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评估指标：包括生理指标、生化指标、影像学指标等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评估方法：采用量化评分方法，如器官功能评分、生活质量评分等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评估结果：根据评估指标和评分方法，对治疗效果进行量化评估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治疗方案调整：根据评估结果，调整治疗方案，提高治疗效果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评估注意事项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患者个体差异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年龄：不同年龄段的患者器官功能可能有所不同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性别：男性和女性器官功能可能有所差异</a:t>
            </a:r>
          </a:p>
        </p:txBody>
      </p:sp>
      <p:sp>
        <p:nvSpPr>
          <p:cNvPr id="32" name="圆角矩形 31"/>
          <p:cNvSpPr/>
          <p:nvPr>
            <p:custDataLst>
              <p:tags r:id="rId14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5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6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7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8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9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疾病史：患者既往疾病史可能影响器官功能评估结果</a:t>
            </a:r>
          </a:p>
        </p:txBody>
      </p:sp>
      <p:sp>
        <p:nvSpPr>
          <p:cNvPr id="44" name="圆角矩形 43"/>
          <p:cNvSpPr/>
          <p:nvPr>
            <p:custDataLst>
              <p:tags r:id="rId20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1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2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生活习惯：患者的生活习惯可能影响器官功能评估结果</a:t>
            </a:r>
          </a:p>
        </p:txBody>
      </p:sp>
      <p:sp>
        <p:nvSpPr>
          <p:cNvPr id="49" name="圆角矩形 48"/>
          <p:cNvSpPr/>
          <p:nvPr>
            <p:custDataLst>
              <p:tags r:id="rId23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4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药物使用：患者正在使用的药物可能影响器官功能评估结果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检查准确性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确保检查设备正常工作，避免因设备故障导致的检查结果不准确。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遵循检查操作规程，确保检查过程规范、准确。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检查结果需与患者实际情况相结合，避免因检查结果与实际不符导致的误诊。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定期对检查设备进行校准和维护，确保检查结果的准确性。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-19050" y="0"/>
            <a:ext cx="729615" cy="749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9" h="1180">
                <a:moveTo>
                  <a:pt x="600" y="0"/>
                </a:moveTo>
                <a:lnTo>
                  <a:pt x="1144" y="0"/>
                </a:lnTo>
                <a:lnTo>
                  <a:pt x="1146" y="17"/>
                </a:lnTo>
                <a:cubicBezTo>
                  <a:pt x="1148" y="44"/>
                  <a:pt x="1149" y="72"/>
                  <a:pt x="1149" y="100"/>
                </a:cubicBezTo>
                <a:cubicBezTo>
                  <a:pt x="1149" y="696"/>
                  <a:pt x="665" y="1180"/>
                  <a:pt x="69" y="1180"/>
                </a:cubicBezTo>
                <a:cubicBezTo>
                  <a:pt x="50" y="1180"/>
                  <a:pt x="32" y="1180"/>
                  <a:pt x="13" y="1179"/>
                </a:cubicBezTo>
                <a:lnTo>
                  <a:pt x="0" y="1178"/>
                </a:lnTo>
                <a:lnTo>
                  <a:pt x="0" y="635"/>
                </a:lnTo>
                <a:lnTo>
                  <a:pt x="14" y="637"/>
                </a:lnTo>
                <a:cubicBezTo>
                  <a:pt x="32" y="639"/>
                  <a:pt x="50" y="640"/>
                  <a:pt x="69" y="640"/>
                </a:cubicBezTo>
                <a:cubicBezTo>
                  <a:pt x="367" y="640"/>
                  <a:pt x="609" y="398"/>
                  <a:pt x="609" y="100"/>
                </a:cubicBezTo>
                <a:cubicBezTo>
                  <a:pt x="609" y="72"/>
                  <a:pt x="607" y="45"/>
                  <a:pt x="603" y="18"/>
                </a:cubicBezTo>
                <a:lnTo>
                  <a:pt x="60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11005000" y="5841815"/>
            <a:ext cx="1187000" cy="101618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9" h="1600">
                <a:moveTo>
                  <a:pt x="1089" y="0"/>
                </a:moveTo>
                <a:cubicBezTo>
                  <a:pt x="1196" y="1"/>
                  <a:pt x="1306" y="18"/>
                  <a:pt x="1414" y="53"/>
                </a:cubicBezTo>
                <a:cubicBezTo>
                  <a:pt x="1591" y="111"/>
                  <a:pt x="1743" y="210"/>
                  <a:pt x="1863" y="336"/>
                </a:cubicBezTo>
                <a:lnTo>
                  <a:pt x="1869" y="343"/>
                </a:lnTo>
                <a:lnTo>
                  <a:pt x="1869" y="1600"/>
                </a:lnTo>
                <a:lnTo>
                  <a:pt x="1226" y="1600"/>
                </a:lnTo>
                <a:lnTo>
                  <a:pt x="1229" y="1599"/>
                </a:lnTo>
                <a:cubicBezTo>
                  <a:pt x="1396" y="1552"/>
                  <a:pt x="1536" y="1424"/>
                  <a:pt x="1594" y="1247"/>
                </a:cubicBezTo>
                <a:cubicBezTo>
                  <a:pt x="1686" y="964"/>
                  <a:pt x="1531" y="659"/>
                  <a:pt x="1247" y="567"/>
                </a:cubicBezTo>
                <a:cubicBezTo>
                  <a:pt x="1194" y="549"/>
                  <a:pt x="1140" y="541"/>
                  <a:pt x="1087" y="540"/>
                </a:cubicBezTo>
                <a:cubicBezTo>
                  <a:pt x="857" y="537"/>
                  <a:pt x="642" y="683"/>
                  <a:pt x="567" y="913"/>
                </a:cubicBezTo>
                <a:cubicBezTo>
                  <a:pt x="475" y="1197"/>
                  <a:pt x="630" y="1502"/>
                  <a:pt x="913" y="1594"/>
                </a:cubicBezTo>
                <a:lnTo>
                  <a:pt x="935" y="1600"/>
                </a:lnTo>
                <a:lnTo>
                  <a:pt x="134" y="1600"/>
                </a:lnTo>
                <a:lnTo>
                  <a:pt x="130" y="1594"/>
                </a:lnTo>
                <a:cubicBezTo>
                  <a:pt x="-5" y="1343"/>
                  <a:pt x="-42" y="1039"/>
                  <a:pt x="53" y="747"/>
                </a:cubicBezTo>
                <a:cubicBezTo>
                  <a:pt x="200" y="295"/>
                  <a:pt x="617" y="6"/>
                  <a:pt x="1067" y="0"/>
                </a:cubicBezTo>
                <a:cubicBezTo>
                  <a:pt x="1074" y="0"/>
                  <a:pt x="1081" y="0"/>
                  <a:pt x="1089" y="0"/>
                </a:cubicBezTo>
                <a:close/>
              </a:path>
            </a:pathLst>
          </a:custGeom>
          <a:gradFill>
            <a:gsLst>
              <a:gs pos="50000">
                <a:schemeClr val="accent1">
                  <a:alpha val="40000"/>
                </a:schemeClr>
              </a:gs>
              <a:gs pos="100000">
                <a:schemeClr val="accent4">
                  <a:alpha val="4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结果解读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评估结果与患者病情的关联：评估结果应与患者病情相符，以便于制定治疗方案。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评估结果的准确性：评估结果应准确反映患者器官功能状况，避免误诊和漏诊。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评估结果的时效性：评估结果应反映患者近期器官功能状况，以便于及时调整治疗方案。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评估结果的全面性：评估结果应包括所有重要器官的功能状况，以便于全面了解患者病情。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0000"/>
              </a:schemeClr>
            </a:gs>
            <a:gs pos="100000">
              <a:schemeClr val="bg1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8"/>
            <p:custDataLst>
              <p:tags r:id="rId2"/>
            </p:custDataLst>
          </p:nvPr>
        </p:nvSpPr>
        <p:spPr>
          <a:xfrm>
            <a:off x="1163955" y="1414343"/>
            <a:ext cx="5520055" cy="1985010"/>
          </a:xfrm>
        </p:spPr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你的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页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29"/>
  <p:tag name="KSO_WM_TEMPLATE_THUMBS_INDEX" val="1、9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你的标题"/>
  <p:tag name="KSO_WM_UNIT_TEXT_FILL_FORE_SCHEMECOLOR_INDEX" val="13"/>
  <p:tag name="KSO_WM_UNIT_TEXT_FILL_FORE_SCHEMECOLOR_INDEX_BRIGHTNESS" val="0.25"/>
  <p:tag name="KSO_WM_UNIT_TEXT_FILL_TYPE" val="1"/>
  <p:tag name="KSO_WM_UNIT_TEXT_SHADOW_SCHEMECOLOR_INDEX" val="5"/>
  <p:tag name="KSO_WM_UNIT_TEXT_SHADOW_SCHEMECOLOR_INDEX_BRIGHTNESS" val="0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38&quot;,&quot;top&quot;:&quot;120.7&quot;,&quot;width&quot;:&quot;552.8&quot;,&quot;height&quot;:&quot;259.25&quot;}"/>
  <p:tag name="KSO_WM_SLIDE_ID" val="custom2023090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  <p:tag name="KSO_WM_TEMPLATE_THUMBS_INDEX" val="1、9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页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USESOURCEFORMAT_APPLY" val="1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902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02"/>
  <p:tag name="KSO_WM_UNIT_COMPATIBLE" val="0"/>
  <p:tag name="KSO_WM_UNIT_DIAGRAM_ISNUMVISUAL" val="0"/>
  <p:tag name="KSO_WM_UNIT_DIAGRAM_ISREFERUNIT" val="0"/>
  <p:tag name="KSO_WM_UNIT_HIGHLIGHT" val="0"/>
  <p:tag name="KSO_WM_UNIT_ID" val="custom20230902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0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2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2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2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2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2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7:55&quot;,&quot;maxSize&quot;:{&quot;size1&quot;:22.2},&quot;minSize&quot;:{&quot;size1&quot;:13.5},&quot;normalSize&quot;:{&quot;size1&quot;:13.5},&quot;subLayout&quot;:[{&quot;id&quot;:&quot;2023-09-02T00:07:55&quot;,&quot;margin&quot;:{&quot;bottom&quot;:0.025999998673796654,&quot;left&quot;:2.117000102996826,&quot;right&quot;:1.2699999809265137,&quot;top&quot;:0.4230000376701355},&quot;type&quot;:0},{&quot;id&quot;:&quot;2023-09-02T00:07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01&quot;,&quot;maxSize&quot;:{&quot;size1&quot;:22.2},&quot;minSize&quot;:{&quot;size1&quot;:13.5},&quot;normalSize&quot;:{&quot;size1&quot;:13.5},&quot;subLayout&quot;:[{&quot;id&quot;:&quot;2023-09-02T00:08:01&quot;,&quot;margin&quot;:{&quot;bottom&quot;:0.025999998673796654,&quot;left&quot;:2.117000102996826,&quot;right&quot;:1.2699999809265137,&quot;top&quot;:0.4230000376701355},&quot;type&quot;:0},{&quot;id&quot;:&quot;2023-09-02T00:08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04&quot;,&quot;maxSize&quot;:{&quot;size1&quot;:22.2},&quot;minSize&quot;:{&quot;size1&quot;:13.5},&quot;normalSize&quot;:{&quot;size1&quot;:13.5},&quot;subLayout&quot;:[{&quot;id&quot;:&quot;2023-09-02T00:08:04&quot;,&quot;margin&quot;:{&quot;bottom&quot;:0.025999998673796654,&quot;left&quot;:2.117000102996826,&quot;right&quot;:1.2699999809265137,&quot;top&quot;:0.4230000376701355},&quot;type&quot;:0},{&quot;id&quot;:&quot;2023-09-02T00:08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11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11&quot;,&quot;maxSize&quot;:{&quot;size1&quot;:22.2},&quot;minSize&quot;:{&quot;size1&quot;:13.5},&quot;normalSize&quot;:{&quot;size1&quot;:13.5},&quot;subLayout&quot;:[{&quot;id&quot;:&quot;2023-09-02T00:08:11&quot;,&quot;margin&quot;:{&quot;bottom&quot;:0.025999998673796654,&quot;left&quot;:2.117000102996826,&quot;right&quot;:1.2699999809265137,&quot;top&quot;:0.4230000376701355},&quot;type&quot;:0},{&quot;id&quot;:&quot;2023-09-02T00:0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16&quot;,&quot;maxSize&quot;:{&quot;size1&quot;:22.2},&quot;minSize&quot;:{&quot;size1&quot;:13.5},&quot;normalSize&quot;:{&quot;size1&quot;:13.5},&quot;subLayout&quot;:[{&quot;id&quot;:&quot;2023-09-02T00:08:16&quot;,&quot;margin&quot;:{&quot;bottom&quot;:0.025999998673796654,&quot;left&quot;:2.117000102996826,&quot;right&quot;:1.2699999809265137,&quot;top&quot;:0.4230000376701355},&quot;type&quot;:0},{&quot;id&quot;:&quot;2023-09-02T00:08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5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5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5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5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22&quot;,&quot;maxSize&quot;:{&quot;size1&quot;:22.2},&quot;minSize&quot;:{&quot;size1&quot;:13.5},&quot;normalSize&quot;:{&quot;size1&quot;:13.5},&quot;subLayout&quot;:[{&quot;id&quot;:&quot;2023-09-02T00:08:22&quot;,&quot;margin&quot;:{&quot;bottom&quot;:0.025999998673796654,&quot;left&quot;:2.117000102996826,&quot;right&quot;:1.2699999809265137,&quot;top&quot;:0.4230000376701355},&quot;type&quot;:0},{&quot;id&quot;:&quot;2023-09-02T00:08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76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29&quot;,&quot;maxSize&quot;:{&quot;size1&quot;:22.2},&quot;minSize&quot;:{&quot;size1&quot;:13.5},&quot;normalSize&quot;:{&quot;size1&quot;:13.5},&quot;subLayout&quot;:[{&quot;id&quot;:&quot;2023-09-02T00:08:29&quot;,&quot;margin&quot;:{&quot;bottom&quot;:0.025999998673796654,&quot;left&quot;:2.117000102996826,&quot;right&quot;:1.2699999809265137,&quot;top&quot;:0.4230000376701355},&quot;type&quot;:0},{&quot;id&quot;:&quot;2023-09-02T00:08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4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35&quot;,&quot;maxSize&quot;:{&quot;size1&quot;:22.2},&quot;minSize&quot;:{&quot;size1&quot;:13.5},&quot;normalSize&quot;:{&quot;size1&quot;:13.5},&quot;subLayout&quot;:[{&quot;id&quot;:&quot;2023-09-02T00:08:35&quot;,&quot;margin&quot;:{&quot;bottom&quot;:0.025999998673796654,&quot;left&quot;:2.117000102996826,&quot;right&quot;:1.2699999809265137,&quot;top&quot;:0.4230000376701355},&quot;type&quot;:0},{&quot;id&quot;:&quot;2023-09-02T00:08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1"/>
  <p:tag name="KSO_WM_UNIT_VALUE" val="129*144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1"/>
  <p:tag name="KSO_WM_UNIT_VALUE" val="127*144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1"/>
  <p:tag name="KSO_WM_UNIT_VALUE" val="129*144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1"/>
  <p:tag name="KSO_WM_UNIT_VALUE" val="125*144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40&quot;,&quot;maxSize&quot;:{&quot;size1&quot;:22.2},&quot;minSize&quot;:{&quot;size1&quot;:13.5},&quot;normalSize&quot;:{&quot;size1&quot;:13.5},&quot;subLayout&quot;:[{&quot;id&quot;:&quot;2023-09-02T00:08:40&quot;,&quot;margin&quot;:{&quot;bottom&quot;:0.025999998673796654,&quot;left&quot;:2.117000102996826,&quot;right&quot;:1.2699999809265137,&quot;top&quot;:0.4230000376701355},&quot;type&quot;:0},{&quot;id&quot;:&quot;2023-09-02T00:08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39.xml><?xml version="1.0" encoding="utf-8"?>
<p:tagLst xmlns:p="http://schemas.openxmlformats.org/presentationml/2006/main">
  <p:tag name="KSO_WM_BEAUTIFY_FLAG" val="#wm#"/>
  <p:tag name="KSO_WM_SLIDE_CONTENT_AREA" val="{&quot;left&quot;:&quot;202.05&quot;,&quot;top&quot;:&quot;121.55&quot;,&quot;width&quot;:&quot;552.8&quot;,&quot;height&quot;:&quot;259.25&quot;}"/>
  <p:tag name="KSO_WM_SLIDE_ID" val="custom202309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48&quot;,&quot;maxSize&quot;:{&quot;size1&quot;:22.2},&quot;minSize&quot;:{&quot;size1&quot;:13.5},&quot;normalSize&quot;:{&quot;size1&quot;:13.5},&quot;subLayout&quot;:[{&quot;id&quot;:&quot;2023-09-02T00:08:48&quot;,&quot;margin&quot;:{&quot;bottom&quot;:0.025999998673796654,&quot;left&quot;:2.117000102996826,&quot;right&quot;:1.2699999809265137,&quot;top&quot;:0.4230000376701355},&quot;type&quot;:0},{&quot;id&quot;:&quot;2023-09-02T00:08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8:53&quot;,&quot;maxSize&quot;:{&quot;size1&quot;:22.2},&quot;minSize&quot;:{&quot;size1&quot;:13.5},&quot;normalSize&quot;:{&quot;size1&quot;:13.5},&quot;subLayout&quot;:[{&quot;id&quot;:&quot;2023-09-02T00:08:53&quot;,&quot;margin&quot;:{&quot;bottom&quot;:0.025999998673796654,&quot;left&quot;:2.117000102996826,&quot;right&quot;:1.2699999809265137,&quot;top&quot;:0.4230000376701355},&quot;type&quot;:0},{&quot;id&quot;:&quot;2023-09-02T00:08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"/>
  <p:tag name="KSO_WM_UNIT_FILL_FORE_SCHEMECOLOR_INDEX_1_TRANS" val="0.6"/>
  <p:tag name="KSO_WM_UNIT_FILL_FORE_SCHEMECOLOR_INDEX_2" val="8"/>
  <p:tag name="KSO_WM_UNIT_FILL_FORE_SCHEMECOLOR_INDEX_2_BRIGHTNESS" val="0"/>
  <p:tag name="KSO_WM_UNIT_FILL_FORE_SCHEMECOLOR_INDEX_2_POS" val="1"/>
  <p:tag name="KSO_WM_UNIT_FILL_FORE_SCHEMECOLOR_INDEX_2_TRANS" val="0.6"/>
  <p:tag name="KSO_WM_UNIT_FILL_GRADIENT_ANGLE" val="40"/>
  <p:tag name="KSO_WM_UNIT_FILL_GRADIENT_DIRECTION" val="-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_1" val="5"/>
  <p:tag name="KSO_WM_UNIT_TEXT_FILL_FORE_SCHEMECOLOR_INDEX_1_BRIGHTNESS" val="0.95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55"/>
  <p:tag name="KSO_WM_UNIT_TEXT_FILL_FORE_SCHEMECOLOR_INDEX_2_POS" val="0.74"/>
  <p:tag name="KSO_WM_UNIT_TEXT_FILL_FORE_SCHEMECOLOR_INDEX_2_TRANS" val="0"/>
  <p:tag name="KSO_WM_UNIT_TEXT_FILL_FORE_SCHEMECOLOR_INDEX_3" val="5"/>
  <p:tag name="KSO_WM_UNIT_TEXT_FILL_FORE_SCHEMECOLOR_INDEX_3_BRIGHTNESS" val="0.55"/>
  <p:tag name="KSO_WM_UNIT_TEXT_FILL_FORE_SCHEMECOLOR_INDEX_3_POS" val="0.83"/>
  <p:tag name="KSO_WM_UNIT_TEXT_FILL_FORE_SCHEMECOLOR_INDEX_3_TRANS" val="0"/>
  <p:tag name="KSO_WM_UNIT_TEXT_FILL_FORE_SCHEMECOLOR_INDEX_4" val="5"/>
  <p:tag name="KSO_WM_UNIT_TEXT_FILL_FORE_SCHEMECOLOR_INDEX_4_BRIGHTNESS" val="0.7"/>
  <p:tag name="KSO_WM_UNIT_TEXT_FILL_FORE_SCHEMECOLOR_INDEX_4_POS" val="1"/>
  <p:tag name="KSO_WM_UNIT_TEXT_FILL_FORE_SCHEMECOLOR_INDEX_4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5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9:00&quot;,&quot;maxSize&quot;:{&quot;size1&quot;:22.2},&quot;minSize&quot;:{&quot;size1&quot;:13.5},&quot;normalSize&quot;:{&quot;size1&quot;:13.5},&quot;subLayout&quot;:[{&quot;id&quot;:&quot;2023-09-02T00:09:00&quot;,&quot;margin&quot;:{&quot;bottom&quot;:0.025999998673796654,&quot;left&quot;:2.117000102996826,&quot;right&quot;:1.2699999809265137,&quot;top&quot;:0.4230000376701355},&quot;type&quot;:0},{&quot;id&quot;:&quot;2023-09-02T00:09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509.xml><?xml version="1.0" encoding="utf-8"?>
<p:tagLst xmlns:p="http://schemas.openxmlformats.org/presentationml/2006/main">
  <p:tag name="KSO_WM_BEAUTIFY_FLAG" val="#wm#"/>
  <p:tag name="KSO_WM_SLIDE_CONTENT_AREA" val="{&quot;left&quot;:&quot;38&quot;,&quot;top&quot;:&quot;120.7&quot;,&quot;width&quot;:&quot;552.8&quot;,&quot;height&quot;:&quot;259.25&quot;}"/>
  <p:tag name="KSO_WM_SLIDE_ID" val="custom20230902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2"/>
  <p:tag name="KSO_WM_TEMPLATE_MASTER_TYPE" val="1"/>
  <p:tag name="KSO_WM_TEMPLATE_SUBCATEGORY" val="0"/>
</p:tagLst>
</file>

<file path=ppt/tags/tag51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rgbClr val="000000"/>
      </a:dk1>
      <a:lt1>
        <a:srgbClr val="FFFFFF"/>
      </a:lt1>
      <a:dk2>
        <a:srgbClr val="FF8A4A"/>
      </a:dk2>
      <a:lt2>
        <a:srgbClr val="E7E6E6"/>
      </a:lt2>
      <a:accent1>
        <a:srgbClr val="FF7429"/>
      </a:accent1>
      <a:accent2>
        <a:srgbClr val="FF9219"/>
      </a:accent2>
      <a:accent3>
        <a:srgbClr val="FFB108"/>
      </a:accent3>
      <a:accent4>
        <a:srgbClr val="FEA80F"/>
      </a:accent4>
      <a:accent5>
        <a:srgbClr val="FB792C"/>
      </a:accent5>
      <a:accent6>
        <a:srgbClr val="F84949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111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患者器官功能评估</vt:lpstr>
      <vt:lpstr>目录</vt:lpstr>
      <vt:lpstr>评估目的</vt:lpstr>
      <vt:lpstr>Slide 4</vt:lpstr>
      <vt:lpstr>Slide 5</vt:lpstr>
      <vt:lpstr>Slide 6</vt:lpstr>
      <vt:lpstr>评估方法</vt:lpstr>
      <vt:lpstr>Slide 8</vt:lpstr>
      <vt:lpstr>Slide 9</vt:lpstr>
      <vt:lpstr>Slide 10</vt:lpstr>
      <vt:lpstr>评估结果分析</vt:lpstr>
      <vt:lpstr>Slide 12</vt:lpstr>
      <vt:lpstr>Slide 13</vt:lpstr>
      <vt:lpstr>Slide 14</vt:lpstr>
      <vt:lpstr>评估注意事项</vt:lpstr>
      <vt:lpstr>Slide 16</vt:lpstr>
      <vt:lpstr>Slide 17</vt:lpstr>
      <vt:lpstr>Slide 18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2023-09-03T13:03:01Z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A32F992AC65B44E7939751A185C9C9D3_11</vt:lpwstr>
  </property>
  <property fmtid="{D5CDD505-2E9C-101B-9397-08002B2CF9AE}" pid="3" name="KSOProductBuildVer">
    <vt:lpwstr>2052-12.1.0.15120</vt:lpwstr>
  </property>
</Properties>
</file>