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60" r:id="rId2"/>
  </p:sldMasterIdLst>
  <p:notesMasterIdLst>
    <p:notesMasterId r:id="rId3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tags" Target="tags/tag519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3.xml" /><Relationship Id="rId10" Type="http://schemas.openxmlformats.org/officeDocument/2006/relationships/tags" Target="../tags/tag71.xml" /><Relationship Id="rId11" Type="http://schemas.openxmlformats.org/officeDocument/2006/relationships/tags" Target="../tags/tag72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64.xml" /><Relationship Id="rId3" Type="http://schemas.openxmlformats.org/officeDocument/2006/relationships/image" Target="../media/image1.jpeg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tags" Target="../tags/tag68.xml" /><Relationship Id="rId8" Type="http://schemas.openxmlformats.org/officeDocument/2006/relationships/tags" Target="../tags/tag69.xml" /><Relationship Id="rId9" Type="http://schemas.openxmlformats.org/officeDocument/2006/relationships/tags" Target="../tags/tag70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73.xml" /><Relationship Id="rId3" Type="http://schemas.openxmlformats.org/officeDocument/2006/relationships/tags" Target="../tags/tag74.xml" /><Relationship Id="rId4" Type="http://schemas.openxmlformats.org/officeDocument/2006/relationships/tags" Target="../tags/tag75.xml" /><Relationship Id="rId5" Type="http://schemas.openxmlformats.org/officeDocument/2006/relationships/tags" Target="../tags/tag76.xml" /><Relationship Id="rId6" Type="http://schemas.openxmlformats.org/officeDocument/2006/relationships/tags" Target="../tags/tag77.xml" /><Relationship Id="rId7" Type="http://schemas.openxmlformats.org/officeDocument/2006/relationships/tags" Target="../tags/tag78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9.xml" /><Relationship Id="rId10" Type="http://schemas.openxmlformats.org/officeDocument/2006/relationships/tags" Target="../tags/tag87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80.xml" /><Relationship Id="rId3" Type="http://schemas.openxmlformats.org/officeDocument/2006/relationships/image" Target="../media/image2.png" /><Relationship Id="rId4" Type="http://schemas.openxmlformats.org/officeDocument/2006/relationships/tags" Target="../tags/tag81.xml" /><Relationship Id="rId5" Type="http://schemas.openxmlformats.org/officeDocument/2006/relationships/tags" Target="../tags/tag82.xml" /><Relationship Id="rId6" Type="http://schemas.openxmlformats.org/officeDocument/2006/relationships/tags" Target="../tags/tag83.xml" /><Relationship Id="rId7" Type="http://schemas.openxmlformats.org/officeDocument/2006/relationships/tags" Target="../tags/tag84.xml" /><Relationship Id="rId8" Type="http://schemas.openxmlformats.org/officeDocument/2006/relationships/tags" Target="../tags/tag85.xml" /><Relationship Id="rId9" Type="http://schemas.openxmlformats.org/officeDocument/2006/relationships/tags" Target="../tags/tag86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88.xml" /><Relationship Id="rId3" Type="http://schemas.openxmlformats.org/officeDocument/2006/relationships/tags" Target="../tags/tag89.xml" /><Relationship Id="rId4" Type="http://schemas.openxmlformats.org/officeDocument/2006/relationships/tags" Target="../tags/tag90.xml" /><Relationship Id="rId5" Type="http://schemas.openxmlformats.org/officeDocument/2006/relationships/tags" Target="../tags/tag91.xml" /><Relationship Id="rId6" Type="http://schemas.openxmlformats.org/officeDocument/2006/relationships/tags" Target="../tags/tag92.xml" /><Relationship Id="rId7" Type="http://schemas.openxmlformats.org/officeDocument/2006/relationships/tags" Target="../tags/tag93.xml" /><Relationship Id="rId8" Type="http://schemas.openxmlformats.org/officeDocument/2006/relationships/tags" Target="../tags/tag94.xml" /><Relationship Id="rId9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tags" Target="../tags/tag103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95.xml" /><Relationship Id="rId3" Type="http://schemas.openxmlformats.org/officeDocument/2006/relationships/tags" Target="../tags/tag96.xml" /><Relationship Id="rId4" Type="http://schemas.openxmlformats.org/officeDocument/2006/relationships/tags" Target="../tags/tag97.xml" /><Relationship Id="rId5" Type="http://schemas.openxmlformats.org/officeDocument/2006/relationships/tags" Target="../tags/tag98.xml" /><Relationship Id="rId6" Type="http://schemas.openxmlformats.org/officeDocument/2006/relationships/tags" Target="../tags/tag99.xml" /><Relationship Id="rId7" Type="http://schemas.openxmlformats.org/officeDocument/2006/relationships/tags" Target="../tags/tag100.xml" /><Relationship Id="rId8" Type="http://schemas.openxmlformats.org/officeDocument/2006/relationships/tags" Target="../tags/tag101.xml" /><Relationship Id="rId9" Type="http://schemas.openxmlformats.org/officeDocument/2006/relationships/tags" Target="../tags/tag10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04.xml" /><Relationship Id="rId3" Type="http://schemas.openxmlformats.org/officeDocument/2006/relationships/tags" Target="../tags/tag105.xml" /><Relationship Id="rId4" Type="http://schemas.openxmlformats.org/officeDocument/2006/relationships/tags" Target="../tags/tag106.xml" /><Relationship Id="rId5" Type="http://schemas.openxmlformats.org/officeDocument/2006/relationships/tags" Target="../tags/tag107.xml" /><Relationship Id="rId6" Type="http://schemas.openxmlformats.org/officeDocument/2006/relationships/tags" Target="../tags/tag108.xml" /><Relationship Id="rId7" Type="http://schemas.openxmlformats.org/officeDocument/2006/relationships/tags" Target="../tags/tag109.xml" /><Relationship Id="rId8" Type="http://schemas.openxmlformats.org/officeDocument/2006/relationships/tags" Target="../tags/tag110.xml" /><Relationship Id="rId9" Type="http://schemas.openxmlformats.org/officeDocument/2006/relationships/tags" Target="../tags/tag11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12.xml" /><Relationship Id="rId3" Type="http://schemas.openxmlformats.org/officeDocument/2006/relationships/tags" Target="../tags/tag113.xml" /><Relationship Id="rId4" Type="http://schemas.openxmlformats.org/officeDocument/2006/relationships/tags" Target="../tags/tag114.xml" /><Relationship Id="rId5" Type="http://schemas.openxmlformats.org/officeDocument/2006/relationships/tags" Target="../tags/tag115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6.xml" /><Relationship Id="rId2" Type="http://schemas.openxmlformats.org/officeDocument/2006/relationships/tags" Target="../tags/tag117.xml" /><Relationship Id="rId3" Type="http://schemas.openxmlformats.org/officeDocument/2006/relationships/tags" Target="../tags/tag118.xml" /><Relationship Id="rId4" Type="http://schemas.openxmlformats.org/officeDocument/2006/relationships/tags" Target="../tags/tag119.xml" /><Relationship Id="rId5" Type="http://schemas.openxmlformats.org/officeDocument/2006/relationships/tags" Target="../tags/tag120.xml" /><Relationship Id="rId6" Type="http://schemas.openxmlformats.org/officeDocument/2006/relationships/tags" Target="../tags/tag121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2.xml" /><Relationship Id="rId2" Type="http://schemas.openxmlformats.org/officeDocument/2006/relationships/tags" Target="../tags/tag123.xml" /><Relationship Id="rId3" Type="http://schemas.openxmlformats.org/officeDocument/2006/relationships/tags" Target="../tags/tag124.xml" /><Relationship Id="rId4" Type="http://schemas.openxmlformats.org/officeDocument/2006/relationships/tags" Target="../tags/tag125.xml" /><Relationship Id="rId5" Type="http://schemas.openxmlformats.org/officeDocument/2006/relationships/tags" Target="../tags/tag126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27.xml" /><Relationship Id="rId3" Type="http://schemas.openxmlformats.org/officeDocument/2006/relationships/tags" Target="../tags/tag128.xml" /><Relationship Id="rId4" Type="http://schemas.openxmlformats.org/officeDocument/2006/relationships/tags" Target="../tags/tag129.xml" /><Relationship Id="rId5" Type="http://schemas.openxmlformats.org/officeDocument/2006/relationships/tags" Target="../tags/tag130.xml" /><Relationship Id="rId6" Type="http://schemas.openxmlformats.org/officeDocument/2006/relationships/tags" Target="../tags/tag131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32.xml" /><Relationship Id="rId3" Type="http://schemas.openxmlformats.org/officeDocument/2006/relationships/tags" Target="../tags/tag133.xml" /><Relationship Id="rId4" Type="http://schemas.openxmlformats.org/officeDocument/2006/relationships/tags" Target="../tags/tag134.xml" /><Relationship Id="rId5" Type="http://schemas.openxmlformats.org/officeDocument/2006/relationships/tags" Target="../tags/tag135.xml" /><Relationship Id="rId6" Type="http://schemas.openxmlformats.org/officeDocument/2006/relationships/tags" Target="../tags/tag136.xml" /><Relationship Id="rId7" Type="http://schemas.openxmlformats.org/officeDocument/2006/relationships/tags" Target="../tags/tag137.xml" /><Relationship Id="rId8" Type="http://schemas.openxmlformats.org/officeDocument/2006/relationships/tags" Target="../tags/tag138.xml" /><Relationship Id="rId9" Type="http://schemas.openxmlformats.org/officeDocument/2006/relationships/tags" Target="../tags/tag139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40.xml" /><Relationship Id="rId3" Type="http://schemas.openxmlformats.org/officeDocument/2006/relationships/tags" Target="../tags/tag141.xml" /><Relationship Id="rId4" Type="http://schemas.openxmlformats.org/officeDocument/2006/relationships/tags" Target="../tags/tag142.xml" /><Relationship Id="rId5" Type="http://schemas.openxmlformats.org/officeDocument/2006/relationships/tags" Target="../tags/tag143.xml" /><Relationship Id="rId6" Type="http://schemas.openxmlformats.org/officeDocument/2006/relationships/tags" Target="../tags/tag144.xml" /><Relationship Id="rId7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5.xml" /><Relationship Id="rId2" Type="http://schemas.openxmlformats.org/officeDocument/2006/relationships/tags" Target="../tags/tag146.xml" /><Relationship Id="rId3" Type="http://schemas.openxmlformats.org/officeDocument/2006/relationships/tags" Target="../tags/tag147.xml" /><Relationship Id="rId4" Type="http://schemas.openxmlformats.org/officeDocument/2006/relationships/tags" Target="../tags/tag148.xml" /><Relationship Id="rId5" Type="http://schemas.openxmlformats.org/officeDocument/2006/relationships/tags" Target="../tags/tag149.xml" /><Relationship Id="rId6" Type="http://schemas.openxmlformats.org/officeDocument/2006/relationships/tags" Target="../tags/tag150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1.xml" /><Relationship Id="rId2" Type="http://schemas.openxmlformats.org/officeDocument/2006/relationships/tags" Target="../tags/tag152.xml" /><Relationship Id="rId3" Type="http://schemas.openxmlformats.org/officeDocument/2006/relationships/tags" Target="../tags/tag153.xml" /><Relationship Id="rId4" Type="http://schemas.openxmlformats.org/officeDocument/2006/relationships/tags" Target="../tags/tag154.xml" /><Relationship Id="rId5" Type="http://schemas.openxmlformats.org/officeDocument/2006/relationships/tags" Target="../tags/tag155.xml" /><Relationship Id="rId6" Type="http://schemas.openxmlformats.org/officeDocument/2006/relationships/tags" Target="../tags/tag156.xml" /><Relationship Id="rId7" Type="http://schemas.openxmlformats.org/officeDocument/2006/relationships/tags" Target="../tags/tag157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8.xml" /><Relationship Id="rId2" Type="http://schemas.openxmlformats.org/officeDocument/2006/relationships/tags" Target="../tags/tag159.xml" /><Relationship Id="rId3" Type="http://schemas.openxmlformats.org/officeDocument/2006/relationships/tags" Target="../tags/tag160.xml" /><Relationship Id="rId4" Type="http://schemas.openxmlformats.org/officeDocument/2006/relationships/tags" Target="../tags/tag161.xml" /><Relationship Id="rId5" Type="http://schemas.openxmlformats.org/officeDocument/2006/relationships/tags" Target="../tags/tag162.xml" /><Relationship Id="rId6" Type="http://schemas.openxmlformats.org/officeDocument/2006/relationships/tags" Target="../tags/tag163.xml" /><Relationship Id="rId7" Type="http://schemas.openxmlformats.org/officeDocument/2006/relationships/tags" Target="../tags/tag164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5.xml" /><Relationship Id="rId2" Type="http://schemas.openxmlformats.org/officeDocument/2006/relationships/tags" Target="../tags/tag166.xml" /><Relationship Id="rId3" Type="http://schemas.openxmlformats.org/officeDocument/2006/relationships/tags" Target="../tags/tag167.xml" /><Relationship Id="rId4" Type="http://schemas.openxmlformats.org/officeDocument/2006/relationships/tags" Target="../tags/tag168.xml" /><Relationship Id="rId5" Type="http://schemas.openxmlformats.org/officeDocument/2006/relationships/tags" Target="../tags/tag169.xml" /><Relationship Id="rId6" Type="http://schemas.openxmlformats.org/officeDocument/2006/relationships/tags" Target="../tags/tag170.xml" /><Relationship Id="rId7" Type="http://schemas.openxmlformats.org/officeDocument/2006/relationships/tags" Target="../tags/tag171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2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73.xml" /><Relationship Id="rId3" Type="http://schemas.openxmlformats.org/officeDocument/2006/relationships/tags" Target="../tags/tag174.xml" /><Relationship Id="rId4" Type="http://schemas.openxmlformats.org/officeDocument/2006/relationships/tags" Target="../tags/tag175.xml" /><Relationship Id="rId5" Type="http://schemas.openxmlformats.org/officeDocument/2006/relationships/tags" Target="../tags/tag176.xml" /><Relationship Id="rId6" Type="http://schemas.openxmlformats.org/officeDocument/2006/relationships/tags" Target="../tags/tag177.xml" /><Relationship Id="rId7" Type="http://schemas.openxmlformats.org/officeDocument/2006/relationships/tags" Target="../tags/tag178.xml" /><Relationship Id="rId8" Type="http://schemas.openxmlformats.org/officeDocument/2006/relationships/tags" Target="../tags/tag179.xml" /><Relationship Id="rId9" Type="http://schemas.openxmlformats.org/officeDocument/2006/relationships/tags" Target="../tags/tag180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1.xml" /><Relationship Id="rId2" Type="http://schemas.openxmlformats.org/officeDocument/2006/relationships/tags" Target="../tags/tag182.xml" /><Relationship Id="rId3" Type="http://schemas.openxmlformats.org/officeDocument/2006/relationships/tags" Target="../tags/tag183.xml" /><Relationship Id="rId4" Type="http://schemas.openxmlformats.org/officeDocument/2006/relationships/tags" Target="../tags/tag184.xml" /><Relationship Id="rId5" Type="http://schemas.openxmlformats.org/officeDocument/2006/relationships/tags" Target="../tags/tag185.xml" /><Relationship Id="rId6" Type="http://schemas.openxmlformats.org/officeDocument/2006/relationships/tags" Target="../tags/tag186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" preserve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60000"/>
                </a:schemeClr>
              </a:gs>
              <a:gs pos="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>
                <a:gsLst>
                  <a:gs pos="100000">
                    <a:srgbClr val="FF00D9"/>
                  </a:gs>
                  <a:gs pos="0">
                    <a:srgbClr val="FF00D9"/>
                  </a:gs>
                </a:gsLst>
                <a:lin ang="5400000" scaled="1"/>
              </a:gradFill>
              <a:cs typeface="微软雅黑" panose="020b0503020204020204" charset="-122"/>
            </a:endParaRPr>
          </a:p>
        </p:txBody>
      </p:sp>
      <p:cxnSp>
        <p:nvCxnSpPr>
          <p:cNvPr id="28" name="直接连接符 27"/>
          <p:cNvCxnSpPr/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图片 20" descr="图片包含 游戏机, 灯光, 帽子&#10;&#10;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61910" cy="4309110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9" name="正文"/>
          <p:cNvSpPr txBox="1"/>
          <p:nvPr>
            <p:ph type="body" idx="4" hasCustomPrompt="1"/>
            <p:custDataLst>
              <p:tags r:id="rId5"/>
            </p:custDataLst>
          </p:nvPr>
        </p:nvSpPr>
        <p:spPr>
          <a:xfrm>
            <a:off x="6295391" y="4067810"/>
            <a:ext cx="4984750" cy="53721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>
            <a:lvl1pPr marL="0" marR="0" algn="r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15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 algn="r">
              <a:lnSpc>
                <a:spcPct val="150000"/>
              </a:lnSpc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8" name="标题"/>
          <p:cNvSpPr txBox="1"/>
          <p:nvPr>
            <p:ph type="title" idx="3" hasCustomPrompt="1"/>
            <p:custDataLst>
              <p:tags r:id="rId6"/>
            </p:custDataLst>
          </p:nvPr>
        </p:nvSpPr>
        <p:spPr>
          <a:xfrm>
            <a:off x="6295390" y="1795145"/>
            <a:ext cx="4984750" cy="22510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6000" b="1" i="0" u="none" strike="noStrike" kern="1200" cap="none" spc="300" normalizeH="0" baseline="0" noProof="1" err="1"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0" scaled="0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r"/>
            <a:r>
              <a:rPr>
                <a:sym typeface="+mn-ea"/>
              </a:rPr>
              <a:t>单击编辑标题</a:t>
            </a:r>
          </a:p>
        </p:txBody>
      </p:sp>
      <p:cxnSp>
        <p:nvCxnSpPr>
          <p:cNvPr id="23" name="直接连接符 22"/>
          <p:cNvCxnSpPr/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>
            <a:avLst/>
          </a:prstGeom>
          <a:ln w="15875">
            <a:gradFill flip="none" rotWithShape="1">
              <a:gsLst>
                <a:gs pos="100000">
                  <a:schemeClr val="accent2"/>
                </a:gs>
                <a:gs pos="0">
                  <a:schemeClr val="accent1">
                    <a:alpha val="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署名"/>
          <p:cNvSpPr txBox="1"/>
          <p:nvPr>
            <p:ph type="body" idx="1" hasCustomPrompt="1"/>
            <p:custDataLst>
              <p:tags r:id="rId8"/>
            </p:custDataLst>
          </p:nvPr>
        </p:nvSpPr>
        <p:spPr>
          <a:xfrm>
            <a:off x="9546590" y="5966460"/>
            <a:ext cx="1733550" cy="3308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r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8" name="正文"/>
          <p:cNvSpPr txBox="1"/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bg1">
                    <a:alpha val="8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bg1">
                    <a:alpha val="8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bg1">
                    <a:alpha val="8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bg1">
                    <a:alpha val="8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7" name="标题"/>
          <p:cNvSpPr txBox="1"/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100000">
                      <a:srgbClr val="FFE010"/>
                    </a:gs>
                    <a:gs pos="0">
                      <a:srgbClr val="FF00D9"/>
                    </a:gs>
                  </a:gsLst>
                  <a:lin ang="0" scaled="0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3" name="直接连接符 22"/>
          <p:cNvCxnSpPr/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>
            <a:avLst/>
          </a:prstGeom>
          <a:ln w="15875">
            <a:gradFill flip="none" rotWithShape="1">
              <a:gsLst>
                <a:gs pos="100000">
                  <a:schemeClr val="accent2"/>
                </a:gs>
                <a:gs pos="0">
                  <a:schemeClr val="accent1">
                    <a:alpha val="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>
            <a:avLst/>
          </a:prstGeom>
          <a:ln w="15875">
            <a:gradFill flip="none" rotWithShape="1">
              <a:gsLst>
                <a:gs pos="100000">
                  <a:schemeClr val="accent2"/>
                </a:gs>
                <a:gs pos="0">
                  <a:schemeClr val="accent1">
                    <a:alpha val="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图片 4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69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8" name="节编号"/>
          <p:cNvSpPr txBox="1"/>
          <p:nvPr>
            <p:ph type="body" idx="2" hasCustomPrompt="1"/>
            <p:custDataLst>
              <p:tags r:id="rId6"/>
            </p:custDataLst>
          </p:nvPr>
        </p:nvSpPr>
        <p:spPr>
          <a:xfrm>
            <a:off x="1981835" y="1551305"/>
            <a:ext cx="8228330" cy="10979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800" b="1" i="0" u="none" strike="noStrike" kern="1200" cap="none" spc="30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编辑节编号</a:t>
            </a:r>
          </a:p>
        </p:txBody>
      </p:sp>
      <p:sp>
        <p:nvSpPr>
          <p:cNvPr id="7" name="标题"/>
          <p:cNvSpPr txBox="1"/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5400" b="1" i="0" u="none" strike="noStrike" kern="1200" cap="none" spc="300" normalizeH="0" baseline="0" noProof="1" err="1"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" name="正文"/>
          <p:cNvSpPr txBox="1"/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9" name="正文"/>
          <p:cNvSpPr txBox="1"/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8" name="标题"/>
          <p:cNvSpPr txBox="1"/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100000">
                      <a:srgbClr val="FFE010"/>
                    </a:gs>
                    <a:gs pos="0">
                      <a:srgbClr val="FF00D9"/>
                    </a:gs>
                  </a:gsLst>
                  <a:lin ang="0" scaled="0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" name="图片 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4" name="正文"/>
          <p:cNvSpPr txBox="1"/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13" name="标题"/>
          <p:cNvSpPr txBox="1"/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2" name="正文"/>
          <p:cNvSpPr txBox="1"/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11" name="标题"/>
          <p:cNvSpPr txBox="1"/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" name="标题"/>
          <p:cNvSpPr txBox="1"/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100000">
                      <a:srgbClr val="FFE010"/>
                    </a:gs>
                    <a:gs pos="0">
                      <a:srgbClr val="FF00D9"/>
                    </a:gs>
                  </a:gsLst>
                  <a:lin ang="0" scaled="0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1" name="图片 20" descr="图片包含 游戏机, 灯光, 帽子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28" name="直接连接符 27"/>
          <p:cNvCxnSpPr/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副标题"/>
          <p:cNvSpPr txBox="1"/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327785" cy="2825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200" b="0" i="0" u="none" strike="noStrike" kern="1200" cap="none" spc="300" normalizeH="0" baseline="0" noProof="1">
                <a:solidFill>
                  <a:schemeClr val="accent2"/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 algn="l"/>
            <a:r>
              <a:rPr>
                <a:sym typeface="+mn-ea"/>
              </a:rPr>
              <a:t>编辑副标题</a:t>
            </a:r>
          </a:p>
        </p:txBody>
      </p:sp>
      <p:sp>
        <p:nvSpPr>
          <p:cNvPr id="6" name="标题"/>
          <p:cNvSpPr txBox="1"/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5048250" cy="123698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300" normalizeH="0" baseline="0" noProof="1"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</a:p>
        </p:txBody>
      </p:sp>
      <p:cxnSp>
        <p:nvCxnSpPr>
          <p:cNvPr id="44" name="直接连接符 43"/>
          <p:cNvCxnSpPr/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>
            <a:avLst/>
          </a:prstGeom>
          <a:ln w="15875">
            <a:gradFill flip="none" rotWithShape="1">
              <a:gsLst>
                <a:gs pos="100000">
                  <a:schemeClr val="accent2"/>
                </a:gs>
                <a:gs pos="0">
                  <a:schemeClr val="accent2">
                    <a:alpha val="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7" name="正文"/>
          <p:cNvSpPr txBox="1"/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1" name="图片 20" descr="图片包含 游戏机, 灯光, 帽子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39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60000"/>
                </a:schemeClr>
              </a:gs>
              <a:gs pos="0">
                <a:schemeClr val="accent1">
                  <a:alpha val="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gradFill>
                <a:gsLst>
                  <a:gs pos="100000">
                    <a:srgbClr val="FF00D9"/>
                  </a:gs>
                  <a:gs pos="0">
                    <a:srgbClr val="FF00D9"/>
                  </a:gs>
                </a:gsLst>
                <a:lin ang="5400000" scaled="1"/>
              </a:gradFill>
              <a:cs typeface="微软雅黑" panose="020b0503020204020204" charset="-122"/>
            </a:endParaRPr>
          </a:p>
        </p:txBody>
      </p:sp>
      <p:sp>
        <p:nvSpPr>
          <p:cNvPr id="9" name="标题"/>
          <p:cNvSpPr txBox="1"/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1" i="0" u="none" strike="noStrike" kern="1200" cap="none" spc="300" normalizeH="0" baseline="0" noProof="1"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0" scaled="0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l"/>
            <a:r>
              <a:rPr>
                <a:sym typeface="+mn-ea"/>
              </a:rPr>
              <a:t>编辑标题</a:t>
            </a:r>
          </a:p>
        </p:txBody>
      </p:sp>
      <p:cxnSp>
        <p:nvCxnSpPr>
          <p:cNvPr id="8" name="直接连接符 7"/>
          <p:cNvCxnSpPr/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署名"/>
          <p:cNvSpPr txBox="1"/>
          <p:nvPr>
            <p:ph type="body" idx="1" hasCustomPrompt="1"/>
            <p:custDataLst>
              <p:tags r:id="rId6"/>
            </p:custDataLst>
          </p:nvPr>
        </p:nvSpPr>
        <p:spPr>
          <a:xfrm>
            <a:off x="984250" y="5967095"/>
            <a:ext cx="1795145" cy="3308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Only" preserve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6" name="标题"/>
          <p:cNvSpPr txBox="1"/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100000">
                      <a:srgbClr val="FFE010"/>
                    </a:gs>
                    <a:gs pos="0">
                      <a:srgbClr val="FF00D9"/>
                    </a:gs>
                  </a:gsLst>
                  <a:lin ang="0" scaled="0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image" Target="../media/image2.png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87.xml" /><Relationship Id="rId21" Type="http://schemas.openxmlformats.org/officeDocument/2006/relationships/tags" Target="../tags/tag188.xml" /><Relationship Id="rId22" Type="http://schemas.openxmlformats.org/officeDocument/2006/relationships/tags" Target="../tags/tag189.xml" /><Relationship Id="rId23" Type="http://schemas.openxmlformats.org/officeDocument/2006/relationships/tags" Target="../tags/tag190.xml" /><Relationship Id="rId24" Type="http://schemas.openxmlformats.org/officeDocument/2006/relationships/tags" Target="../tags/tag191.xml" /><Relationship Id="rId25" Type="http://schemas.openxmlformats.org/officeDocument/2006/relationships/tags" Target="../tags/tag192.xml" /><Relationship Id="rId26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9" name="标题"/>
          <p:cNvSpPr txBox="1"/>
          <p:nvPr>
            <p:ph type="title" idx="1"/>
            <p:custDataLst>
              <p:tags r:id="rId2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100000">
                      <a:srgbClr val="FFE010"/>
                    </a:gs>
                    <a:gs pos="0">
                      <a:srgbClr val="FF00D9"/>
                    </a:gs>
                  </a:gsLst>
                  <a:lin ang="0" scaled="0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0"/>
            <p:custDataLst>
              <p:tags r:id="rId2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11"/>
            <p:custDataLst>
              <p:tags r:id="rId2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2"/>
            <p:custDataLst>
              <p:tags r:id="rId2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3" name="KSO_TEMPLATE" hidden="1"/>
          <p:cNvSpPr/>
          <p:nvPr userDrawn="1">
            <p:custDataLst>
              <p:tags r:id="rId25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93.xml" /><Relationship Id="rId4" Type="http://schemas.openxmlformats.org/officeDocument/2006/relationships/tags" Target="../tags/tag194.xml" /><Relationship Id="rId5" Type="http://schemas.openxmlformats.org/officeDocument/2006/relationships/tags" Target="../tags/tag19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02.xml" /><Relationship Id="rId11" Type="http://schemas.openxmlformats.org/officeDocument/2006/relationships/tags" Target="../tags/tag203.xml" /><Relationship Id="rId12" Type="http://schemas.openxmlformats.org/officeDocument/2006/relationships/tags" Target="../tags/tag204.xml" /><Relationship Id="rId13" Type="http://schemas.openxmlformats.org/officeDocument/2006/relationships/tags" Target="../tags/tag205.xml" /><Relationship Id="rId14" Type="http://schemas.openxmlformats.org/officeDocument/2006/relationships/tags" Target="../tags/tag206.xml" /><Relationship Id="rId15" Type="http://schemas.openxmlformats.org/officeDocument/2006/relationships/tags" Target="../tags/tag207.xml" /><Relationship Id="rId16" Type="http://schemas.openxmlformats.org/officeDocument/2006/relationships/tags" Target="../tags/tag208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2.png" /><Relationship Id="rId4" Type="http://schemas.openxmlformats.org/officeDocument/2006/relationships/tags" Target="../tags/tag196.xml" /><Relationship Id="rId5" Type="http://schemas.openxmlformats.org/officeDocument/2006/relationships/tags" Target="../tags/tag197.xml" /><Relationship Id="rId6" Type="http://schemas.openxmlformats.org/officeDocument/2006/relationships/tags" Target="../tags/tag198.xml" /><Relationship Id="rId7" Type="http://schemas.openxmlformats.org/officeDocument/2006/relationships/tags" Target="../tags/tag199.xml" /><Relationship Id="rId8" Type="http://schemas.openxmlformats.org/officeDocument/2006/relationships/tags" Target="../tags/tag200.xml" /><Relationship Id="rId9" Type="http://schemas.openxmlformats.org/officeDocument/2006/relationships/tags" Target="../tags/tag20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09.xml" /><Relationship Id="rId3" Type="http://schemas.openxmlformats.org/officeDocument/2006/relationships/tags" Target="../tags/tag210.xml" /><Relationship Id="rId4" Type="http://schemas.openxmlformats.org/officeDocument/2006/relationships/tags" Target="../tags/tag21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19.xml" /><Relationship Id="rId11" Type="http://schemas.openxmlformats.org/officeDocument/2006/relationships/tags" Target="../tags/tag220.xml" /><Relationship Id="rId12" Type="http://schemas.openxmlformats.org/officeDocument/2006/relationships/tags" Target="../tags/tag221.xml" /><Relationship Id="rId13" Type="http://schemas.openxmlformats.org/officeDocument/2006/relationships/tags" Target="../tags/tag222.xml" /><Relationship Id="rId14" Type="http://schemas.openxmlformats.org/officeDocument/2006/relationships/tags" Target="../tags/tag223.xml" /><Relationship Id="rId15" Type="http://schemas.openxmlformats.org/officeDocument/2006/relationships/tags" Target="../tags/tag224.xml" /><Relationship Id="rId16" Type="http://schemas.openxmlformats.org/officeDocument/2006/relationships/tags" Target="../tags/tag225.xml" /><Relationship Id="rId17" Type="http://schemas.openxmlformats.org/officeDocument/2006/relationships/tags" Target="../tags/tag226.xml" /><Relationship Id="rId18" Type="http://schemas.openxmlformats.org/officeDocument/2006/relationships/tags" Target="../tags/tag227.xml" /><Relationship Id="rId19" Type="http://schemas.openxmlformats.org/officeDocument/2006/relationships/tags" Target="../tags/tag228.xml" /><Relationship Id="rId2" Type="http://schemas.openxmlformats.org/officeDocument/2006/relationships/image" Target="../media/image2.png" /><Relationship Id="rId20" Type="http://schemas.openxmlformats.org/officeDocument/2006/relationships/tags" Target="../tags/tag229.xml" /><Relationship Id="rId21" Type="http://schemas.openxmlformats.org/officeDocument/2006/relationships/tags" Target="../tags/tag230.xml" /><Relationship Id="rId22" Type="http://schemas.openxmlformats.org/officeDocument/2006/relationships/tags" Target="../tags/tag231.xml" /><Relationship Id="rId3" Type="http://schemas.openxmlformats.org/officeDocument/2006/relationships/tags" Target="../tags/tag212.xml" /><Relationship Id="rId4" Type="http://schemas.openxmlformats.org/officeDocument/2006/relationships/tags" Target="../tags/tag213.xml" /><Relationship Id="rId5" Type="http://schemas.openxmlformats.org/officeDocument/2006/relationships/tags" Target="../tags/tag214.xml" /><Relationship Id="rId6" Type="http://schemas.openxmlformats.org/officeDocument/2006/relationships/tags" Target="../tags/tag215.xml" /><Relationship Id="rId7" Type="http://schemas.openxmlformats.org/officeDocument/2006/relationships/tags" Target="../tags/tag216.xml" /><Relationship Id="rId8" Type="http://schemas.openxmlformats.org/officeDocument/2006/relationships/tags" Target="../tags/tag217.xml" /><Relationship Id="rId9" Type="http://schemas.openxmlformats.org/officeDocument/2006/relationships/tags" Target="../tags/tag21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image" Target="../media/image3.png" /><Relationship Id="rId11" Type="http://schemas.openxmlformats.org/officeDocument/2006/relationships/tags" Target="../tags/tag239.xml" /><Relationship Id="rId12" Type="http://schemas.openxmlformats.org/officeDocument/2006/relationships/tags" Target="../tags/tag240.xml" /><Relationship Id="rId13" Type="http://schemas.openxmlformats.org/officeDocument/2006/relationships/tags" Target="../tags/tag241.xml" /><Relationship Id="rId14" Type="http://schemas.openxmlformats.org/officeDocument/2006/relationships/tags" Target="../tags/tag242.xml" /><Relationship Id="rId15" Type="http://schemas.openxmlformats.org/officeDocument/2006/relationships/tags" Target="../tags/tag243.xml" /><Relationship Id="rId16" Type="http://schemas.openxmlformats.org/officeDocument/2006/relationships/image" Target="../media/image4.png" /><Relationship Id="rId17" Type="http://schemas.openxmlformats.org/officeDocument/2006/relationships/tags" Target="../tags/tag244.xml" /><Relationship Id="rId18" Type="http://schemas.openxmlformats.org/officeDocument/2006/relationships/tags" Target="../tags/tag245.xml" /><Relationship Id="rId19" Type="http://schemas.openxmlformats.org/officeDocument/2006/relationships/tags" Target="../tags/tag246.xml" /><Relationship Id="rId2" Type="http://schemas.openxmlformats.org/officeDocument/2006/relationships/image" Target="../media/image2.png" /><Relationship Id="rId20" Type="http://schemas.openxmlformats.org/officeDocument/2006/relationships/tags" Target="../tags/tag247.xml" /><Relationship Id="rId21" Type="http://schemas.openxmlformats.org/officeDocument/2006/relationships/tags" Target="../tags/tag248.xml" /><Relationship Id="rId22" Type="http://schemas.openxmlformats.org/officeDocument/2006/relationships/image" Target="../media/image5.png" /><Relationship Id="rId23" Type="http://schemas.openxmlformats.org/officeDocument/2006/relationships/tags" Target="../tags/tag249.xml" /><Relationship Id="rId24" Type="http://schemas.openxmlformats.org/officeDocument/2006/relationships/tags" Target="../tags/tag250.xml" /><Relationship Id="rId25" Type="http://schemas.openxmlformats.org/officeDocument/2006/relationships/tags" Target="../tags/tag251.xml" /><Relationship Id="rId26" Type="http://schemas.openxmlformats.org/officeDocument/2006/relationships/tags" Target="../tags/tag252.xml" /><Relationship Id="rId27" Type="http://schemas.openxmlformats.org/officeDocument/2006/relationships/tags" Target="../tags/tag253.xml" /><Relationship Id="rId28" Type="http://schemas.openxmlformats.org/officeDocument/2006/relationships/image" Target="../media/image6.png" /><Relationship Id="rId29" Type="http://schemas.openxmlformats.org/officeDocument/2006/relationships/tags" Target="../tags/tag254.xml" /><Relationship Id="rId3" Type="http://schemas.openxmlformats.org/officeDocument/2006/relationships/tags" Target="../tags/tag232.xml" /><Relationship Id="rId30" Type="http://schemas.openxmlformats.org/officeDocument/2006/relationships/tags" Target="../tags/tag255.xml" /><Relationship Id="rId4" Type="http://schemas.openxmlformats.org/officeDocument/2006/relationships/tags" Target="../tags/tag233.xml" /><Relationship Id="rId5" Type="http://schemas.openxmlformats.org/officeDocument/2006/relationships/tags" Target="../tags/tag234.xml" /><Relationship Id="rId6" Type="http://schemas.openxmlformats.org/officeDocument/2006/relationships/tags" Target="../tags/tag235.xml" /><Relationship Id="rId7" Type="http://schemas.openxmlformats.org/officeDocument/2006/relationships/tags" Target="../tags/tag236.xml" /><Relationship Id="rId8" Type="http://schemas.openxmlformats.org/officeDocument/2006/relationships/tags" Target="../tags/tag237.xml" /><Relationship Id="rId9" Type="http://schemas.openxmlformats.org/officeDocument/2006/relationships/tags" Target="../tags/tag23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63.xml" /><Relationship Id="rId11" Type="http://schemas.openxmlformats.org/officeDocument/2006/relationships/tags" Target="../tags/tag264.xml" /><Relationship Id="rId12" Type="http://schemas.openxmlformats.org/officeDocument/2006/relationships/tags" Target="../tags/tag265.xml" /><Relationship Id="rId13" Type="http://schemas.openxmlformats.org/officeDocument/2006/relationships/tags" Target="../tags/tag266.xml" /><Relationship Id="rId14" Type="http://schemas.openxmlformats.org/officeDocument/2006/relationships/tags" Target="../tags/tag267.xml" /><Relationship Id="rId15" Type="http://schemas.openxmlformats.org/officeDocument/2006/relationships/tags" Target="../tags/tag268.xml" /><Relationship Id="rId16" Type="http://schemas.openxmlformats.org/officeDocument/2006/relationships/tags" Target="../tags/tag269.xml" /><Relationship Id="rId17" Type="http://schemas.openxmlformats.org/officeDocument/2006/relationships/tags" Target="../tags/tag270.xml" /><Relationship Id="rId18" Type="http://schemas.openxmlformats.org/officeDocument/2006/relationships/tags" Target="../tags/tag271.xml" /><Relationship Id="rId19" Type="http://schemas.openxmlformats.org/officeDocument/2006/relationships/tags" Target="../tags/tag272.xml" /><Relationship Id="rId2" Type="http://schemas.openxmlformats.org/officeDocument/2006/relationships/image" Target="../media/image2.png" /><Relationship Id="rId20" Type="http://schemas.openxmlformats.org/officeDocument/2006/relationships/tags" Target="../tags/tag273.xml" /><Relationship Id="rId21" Type="http://schemas.openxmlformats.org/officeDocument/2006/relationships/tags" Target="../tags/tag274.xml" /><Relationship Id="rId22" Type="http://schemas.openxmlformats.org/officeDocument/2006/relationships/tags" Target="../tags/tag275.xml" /><Relationship Id="rId23" Type="http://schemas.openxmlformats.org/officeDocument/2006/relationships/tags" Target="../tags/tag276.xml" /><Relationship Id="rId3" Type="http://schemas.openxmlformats.org/officeDocument/2006/relationships/tags" Target="../tags/tag256.xml" /><Relationship Id="rId4" Type="http://schemas.openxmlformats.org/officeDocument/2006/relationships/tags" Target="../tags/tag257.xml" /><Relationship Id="rId5" Type="http://schemas.openxmlformats.org/officeDocument/2006/relationships/tags" Target="../tags/tag258.xml" /><Relationship Id="rId6" Type="http://schemas.openxmlformats.org/officeDocument/2006/relationships/tags" Target="../tags/tag259.xml" /><Relationship Id="rId7" Type="http://schemas.openxmlformats.org/officeDocument/2006/relationships/tags" Target="../tags/tag260.xml" /><Relationship Id="rId8" Type="http://schemas.openxmlformats.org/officeDocument/2006/relationships/tags" Target="../tags/tag261.xml" /><Relationship Id="rId9" Type="http://schemas.openxmlformats.org/officeDocument/2006/relationships/tags" Target="../tags/tag26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77.xml" /><Relationship Id="rId3" Type="http://schemas.openxmlformats.org/officeDocument/2006/relationships/tags" Target="../tags/tag278.xml" /><Relationship Id="rId4" Type="http://schemas.openxmlformats.org/officeDocument/2006/relationships/tags" Target="../tags/tag27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87.xml" /><Relationship Id="rId11" Type="http://schemas.openxmlformats.org/officeDocument/2006/relationships/tags" Target="../tags/tag288.xml" /><Relationship Id="rId12" Type="http://schemas.openxmlformats.org/officeDocument/2006/relationships/tags" Target="../tags/tag289.xml" /><Relationship Id="rId13" Type="http://schemas.openxmlformats.org/officeDocument/2006/relationships/tags" Target="../tags/tag290.xml" /><Relationship Id="rId14" Type="http://schemas.openxmlformats.org/officeDocument/2006/relationships/tags" Target="../tags/tag291.xml" /><Relationship Id="rId15" Type="http://schemas.openxmlformats.org/officeDocument/2006/relationships/tags" Target="../tags/tag292.xml" /><Relationship Id="rId16" Type="http://schemas.openxmlformats.org/officeDocument/2006/relationships/tags" Target="../tags/tag293.xml" /><Relationship Id="rId17" Type="http://schemas.openxmlformats.org/officeDocument/2006/relationships/tags" Target="../tags/tag294.xml" /><Relationship Id="rId18" Type="http://schemas.openxmlformats.org/officeDocument/2006/relationships/tags" Target="../tags/tag295.xml" /><Relationship Id="rId19" Type="http://schemas.openxmlformats.org/officeDocument/2006/relationships/tags" Target="../tags/tag296.xml" /><Relationship Id="rId2" Type="http://schemas.openxmlformats.org/officeDocument/2006/relationships/image" Target="../media/image2.png" /><Relationship Id="rId20" Type="http://schemas.openxmlformats.org/officeDocument/2006/relationships/tags" Target="../tags/tag297.xml" /><Relationship Id="rId21" Type="http://schemas.openxmlformats.org/officeDocument/2006/relationships/tags" Target="../tags/tag298.xml" /><Relationship Id="rId22" Type="http://schemas.openxmlformats.org/officeDocument/2006/relationships/tags" Target="../tags/tag299.xml" /><Relationship Id="rId23" Type="http://schemas.openxmlformats.org/officeDocument/2006/relationships/tags" Target="../tags/tag300.xml" /><Relationship Id="rId24" Type="http://schemas.openxmlformats.org/officeDocument/2006/relationships/tags" Target="../tags/tag301.xml" /><Relationship Id="rId25" Type="http://schemas.openxmlformats.org/officeDocument/2006/relationships/tags" Target="../tags/tag302.xml" /><Relationship Id="rId26" Type="http://schemas.openxmlformats.org/officeDocument/2006/relationships/tags" Target="../tags/tag303.xml" /><Relationship Id="rId27" Type="http://schemas.openxmlformats.org/officeDocument/2006/relationships/tags" Target="../tags/tag304.xml" /><Relationship Id="rId28" Type="http://schemas.openxmlformats.org/officeDocument/2006/relationships/tags" Target="../tags/tag305.xml" /><Relationship Id="rId29" Type="http://schemas.openxmlformats.org/officeDocument/2006/relationships/tags" Target="../tags/tag306.xml" /><Relationship Id="rId3" Type="http://schemas.openxmlformats.org/officeDocument/2006/relationships/tags" Target="../tags/tag280.xml" /><Relationship Id="rId30" Type="http://schemas.openxmlformats.org/officeDocument/2006/relationships/tags" Target="../tags/tag307.xml" /><Relationship Id="rId4" Type="http://schemas.openxmlformats.org/officeDocument/2006/relationships/tags" Target="../tags/tag281.xml" /><Relationship Id="rId5" Type="http://schemas.openxmlformats.org/officeDocument/2006/relationships/tags" Target="../tags/tag282.xml" /><Relationship Id="rId6" Type="http://schemas.openxmlformats.org/officeDocument/2006/relationships/tags" Target="../tags/tag283.xml" /><Relationship Id="rId7" Type="http://schemas.openxmlformats.org/officeDocument/2006/relationships/tags" Target="../tags/tag284.xml" /><Relationship Id="rId8" Type="http://schemas.openxmlformats.org/officeDocument/2006/relationships/tags" Target="../tags/tag285.xml" /><Relationship Id="rId9" Type="http://schemas.openxmlformats.org/officeDocument/2006/relationships/tags" Target="../tags/tag28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15.xml" /><Relationship Id="rId11" Type="http://schemas.openxmlformats.org/officeDocument/2006/relationships/tags" Target="../tags/tag316.xml" /><Relationship Id="rId12" Type="http://schemas.openxmlformats.org/officeDocument/2006/relationships/tags" Target="../tags/tag317.xml" /><Relationship Id="rId13" Type="http://schemas.openxmlformats.org/officeDocument/2006/relationships/tags" Target="../tags/tag318.xml" /><Relationship Id="rId14" Type="http://schemas.openxmlformats.org/officeDocument/2006/relationships/tags" Target="../tags/tag319.xml" /><Relationship Id="rId15" Type="http://schemas.openxmlformats.org/officeDocument/2006/relationships/tags" Target="../tags/tag320.xml" /><Relationship Id="rId16" Type="http://schemas.openxmlformats.org/officeDocument/2006/relationships/tags" Target="../tags/tag321.xml" /><Relationship Id="rId17" Type="http://schemas.openxmlformats.org/officeDocument/2006/relationships/tags" Target="../tags/tag322.xml" /><Relationship Id="rId18" Type="http://schemas.openxmlformats.org/officeDocument/2006/relationships/tags" Target="../tags/tag323.xml" /><Relationship Id="rId19" Type="http://schemas.openxmlformats.org/officeDocument/2006/relationships/tags" Target="../tags/tag324.xml" /><Relationship Id="rId2" Type="http://schemas.openxmlformats.org/officeDocument/2006/relationships/image" Target="../media/image2.png" /><Relationship Id="rId20" Type="http://schemas.openxmlformats.org/officeDocument/2006/relationships/tags" Target="../tags/tag325.xml" /><Relationship Id="rId21" Type="http://schemas.openxmlformats.org/officeDocument/2006/relationships/tags" Target="../tags/tag326.xml" /><Relationship Id="rId22" Type="http://schemas.openxmlformats.org/officeDocument/2006/relationships/tags" Target="../tags/tag327.xml" /><Relationship Id="rId23" Type="http://schemas.openxmlformats.org/officeDocument/2006/relationships/tags" Target="../tags/tag328.xml" /><Relationship Id="rId24" Type="http://schemas.openxmlformats.org/officeDocument/2006/relationships/tags" Target="../tags/tag329.xml" /><Relationship Id="rId25" Type="http://schemas.openxmlformats.org/officeDocument/2006/relationships/tags" Target="../tags/tag330.xml" /><Relationship Id="rId26" Type="http://schemas.openxmlformats.org/officeDocument/2006/relationships/tags" Target="../tags/tag331.xml" /><Relationship Id="rId3" Type="http://schemas.openxmlformats.org/officeDocument/2006/relationships/tags" Target="../tags/tag308.xml" /><Relationship Id="rId4" Type="http://schemas.openxmlformats.org/officeDocument/2006/relationships/tags" Target="../tags/tag309.xml" /><Relationship Id="rId5" Type="http://schemas.openxmlformats.org/officeDocument/2006/relationships/tags" Target="../tags/tag310.xml" /><Relationship Id="rId6" Type="http://schemas.openxmlformats.org/officeDocument/2006/relationships/tags" Target="../tags/tag311.xml" /><Relationship Id="rId7" Type="http://schemas.openxmlformats.org/officeDocument/2006/relationships/tags" Target="../tags/tag312.xml" /><Relationship Id="rId8" Type="http://schemas.openxmlformats.org/officeDocument/2006/relationships/tags" Target="../tags/tag313.xml" /><Relationship Id="rId9" Type="http://schemas.openxmlformats.org/officeDocument/2006/relationships/tags" Target="../tags/tag31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39.xml" /><Relationship Id="rId11" Type="http://schemas.openxmlformats.org/officeDocument/2006/relationships/tags" Target="../tags/tag340.xml" /><Relationship Id="rId12" Type="http://schemas.openxmlformats.org/officeDocument/2006/relationships/tags" Target="../tags/tag341.xml" /><Relationship Id="rId13" Type="http://schemas.openxmlformats.org/officeDocument/2006/relationships/tags" Target="../tags/tag342.xml" /><Relationship Id="rId14" Type="http://schemas.openxmlformats.org/officeDocument/2006/relationships/tags" Target="../tags/tag343.xml" /><Relationship Id="rId15" Type="http://schemas.openxmlformats.org/officeDocument/2006/relationships/tags" Target="../tags/tag344.xml" /><Relationship Id="rId16" Type="http://schemas.openxmlformats.org/officeDocument/2006/relationships/tags" Target="../tags/tag345.xml" /><Relationship Id="rId17" Type="http://schemas.openxmlformats.org/officeDocument/2006/relationships/tags" Target="../tags/tag346.xml" /><Relationship Id="rId18" Type="http://schemas.openxmlformats.org/officeDocument/2006/relationships/tags" Target="../tags/tag347.xml" /><Relationship Id="rId2" Type="http://schemas.openxmlformats.org/officeDocument/2006/relationships/image" Target="../media/image2.png" /><Relationship Id="rId3" Type="http://schemas.openxmlformats.org/officeDocument/2006/relationships/tags" Target="../tags/tag332.xml" /><Relationship Id="rId4" Type="http://schemas.openxmlformats.org/officeDocument/2006/relationships/tags" Target="../tags/tag333.xml" /><Relationship Id="rId5" Type="http://schemas.openxmlformats.org/officeDocument/2006/relationships/tags" Target="../tags/tag334.xml" /><Relationship Id="rId6" Type="http://schemas.openxmlformats.org/officeDocument/2006/relationships/tags" Target="../tags/tag335.xml" /><Relationship Id="rId7" Type="http://schemas.openxmlformats.org/officeDocument/2006/relationships/tags" Target="../tags/tag336.xml" /><Relationship Id="rId8" Type="http://schemas.openxmlformats.org/officeDocument/2006/relationships/tags" Target="../tags/tag337.xml" /><Relationship Id="rId9" Type="http://schemas.openxmlformats.org/officeDocument/2006/relationships/tags" Target="../tags/tag33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48.xml" /><Relationship Id="rId3" Type="http://schemas.openxmlformats.org/officeDocument/2006/relationships/tags" Target="../tags/tag349.xml" /><Relationship Id="rId4" Type="http://schemas.openxmlformats.org/officeDocument/2006/relationships/tags" Target="../tags/tag35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58.xml" /><Relationship Id="rId11" Type="http://schemas.openxmlformats.org/officeDocument/2006/relationships/tags" Target="../tags/tag359.xml" /><Relationship Id="rId12" Type="http://schemas.openxmlformats.org/officeDocument/2006/relationships/tags" Target="../tags/tag360.xml" /><Relationship Id="rId13" Type="http://schemas.openxmlformats.org/officeDocument/2006/relationships/tags" Target="../tags/tag361.xml" /><Relationship Id="rId14" Type="http://schemas.openxmlformats.org/officeDocument/2006/relationships/tags" Target="../tags/tag362.xml" /><Relationship Id="rId15" Type="http://schemas.openxmlformats.org/officeDocument/2006/relationships/tags" Target="../tags/tag363.xml" /><Relationship Id="rId16" Type="http://schemas.openxmlformats.org/officeDocument/2006/relationships/tags" Target="../tags/tag364.xml" /><Relationship Id="rId17" Type="http://schemas.openxmlformats.org/officeDocument/2006/relationships/tags" Target="../tags/tag365.xml" /><Relationship Id="rId18" Type="http://schemas.openxmlformats.org/officeDocument/2006/relationships/tags" Target="../tags/tag366.xml" /><Relationship Id="rId19" Type="http://schemas.openxmlformats.org/officeDocument/2006/relationships/tags" Target="../tags/tag367.xml" /><Relationship Id="rId2" Type="http://schemas.openxmlformats.org/officeDocument/2006/relationships/image" Target="../media/image2.png" /><Relationship Id="rId20" Type="http://schemas.openxmlformats.org/officeDocument/2006/relationships/tags" Target="../tags/tag368.xml" /><Relationship Id="rId21" Type="http://schemas.openxmlformats.org/officeDocument/2006/relationships/tags" Target="../tags/tag369.xml" /><Relationship Id="rId22" Type="http://schemas.openxmlformats.org/officeDocument/2006/relationships/tags" Target="../tags/tag370.xml" /><Relationship Id="rId23" Type="http://schemas.openxmlformats.org/officeDocument/2006/relationships/tags" Target="../tags/tag371.xml" /><Relationship Id="rId24" Type="http://schemas.openxmlformats.org/officeDocument/2006/relationships/tags" Target="../tags/tag372.xml" /><Relationship Id="rId25" Type="http://schemas.openxmlformats.org/officeDocument/2006/relationships/tags" Target="../tags/tag373.xml" /><Relationship Id="rId26" Type="http://schemas.openxmlformats.org/officeDocument/2006/relationships/tags" Target="../tags/tag374.xml" /><Relationship Id="rId27" Type="http://schemas.openxmlformats.org/officeDocument/2006/relationships/tags" Target="../tags/tag375.xml" /><Relationship Id="rId28" Type="http://schemas.openxmlformats.org/officeDocument/2006/relationships/tags" Target="../tags/tag376.xml" /><Relationship Id="rId29" Type="http://schemas.openxmlformats.org/officeDocument/2006/relationships/tags" Target="../tags/tag377.xml" /><Relationship Id="rId3" Type="http://schemas.openxmlformats.org/officeDocument/2006/relationships/tags" Target="../tags/tag351.xml" /><Relationship Id="rId30" Type="http://schemas.openxmlformats.org/officeDocument/2006/relationships/tags" Target="../tags/tag378.xml" /><Relationship Id="rId31" Type="http://schemas.openxmlformats.org/officeDocument/2006/relationships/tags" Target="../tags/tag379.xml" /><Relationship Id="rId32" Type="http://schemas.openxmlformats.org/officeDocument/2006/relationships/tags" Target="../tags/tag380.xml" /><Relationship Id="rId33" Type="http://schemas.openxmlformats.org/officeDocument/2006/relationships/tags" Target="../tags/tag381.xml" /><Relationship Id="rId34" Type="http://schemas.openxmlformats.org/officeDocument/2006/relationships/tags" Target="../tags/tag382.xml" /><Relationship Id="rId35" Type="http://schemas.openxmlformats.org/officeDocument/2006/relationships/tags" Target="../tags/tag383.xml" /><Relationship Id="rId36" Type="http://schemas.openxmlformats.org/officeDocument/2006/relationships/tags" Target="../tags/tag384.xml" /><Relationship Id="rId37" Type="http://schemas.openxmlformats.org/officeDocument/2006/relationships/tags" Target="../tags/tag385.xml" /><Relationship Id="rId38" Type="http://schemas.openxmlformats.org/officeDocument/2006/relationships/tags" Target="../tags/tag386.xml" /><Relationship Id="rId39" Type="http://schemas.openxmlformats.org/officeDocument/2006/relationships/tags" Target="../tags/tag387.xml" /><Relationship Id="rId4" Type="http://schemas.openxmlformats.org/officeDocument/2006/relationships/tags" Target="../tags/tag352.xml" /><Relationship Id="rId40" Type="http://schemas.openxmlformats.org/officeDocument/2006/relationships/tags" Target="../tags/tag388.xml" /><Relationship Id="rId41" Type="http://schemas.openxmlformats.org/officeDocument/2006/relationships/tags" Target="../tags/tag389.xml" /><Relationship Id="rId42" Type="http://schemas.openxmlformats.org/officeDocument/2006/relationships/tags" Target="../tags/tag390.xml" /><Relationship Id="rId43" Type="http://schemas.openxmlformats.org/officeDocument/2006/relationships/tags" Target="../tags/tag391.xml" /><Relationship Id="rId44" Type="http://schemas.openxmlformats.org/officeDocument/2006/relationships/tags" Target="../tags/tag392.xml" /><Relationship Id="rId45" Type="http://schemas.openxmlformats.org/officeDocument/2006/relationships/tags" Target="../tags/tag393.xml" /><Relationship Id="rId46" Type="http://schemas.openxmlformats.org/officeDocument/2006/relationships/tags" Target="../tags/tag394.xml" /><Relationship Id="rId47" Type="http://schemas.openxmlformats.org/officeDocument/2006/relationships/tags" Target="../tags/tag395.xml" /><Relationship Id="rId48" Type="http://schemas.openxmlformats.org/officeDocument/2006/relationships/tags" Target="../tags/tag396.xml" /><Relationship Id="rId49" Type="http://schemas.openxmlformats.org/officeDocument/2006/relationships/tags" Target="../tags/tag397.xml" /><Relationship Id="rId5" Type="http://schemas.openxmlformats.org/officeDocument/2006/relationships/tags" Target="../tags/tag353.xml" /><Relationship Id="rId50" Type="http://schemas.openxmlformats.org/officeDocument/2006/relationships/tags" Target="../tags/tag398.xml" /><Relationship Id="rId6" Type="http://schemas.openxmlformats.org/officeDocument/2006/relationships/tags" Target="../tags/tag354.xml" /><Relationship Id="rId7" Type="http://schemas.openxmlformats.org/officeDocument/2006/relationships/tags" Target="../tags/tag355.xml" /><Relationship Id="rId8" Type="http://schemas.openxmlformats.org/officeDocument/2006/relationships/tags" Target="../tags/tag356.xml" /><Relationship Id="rId9" Type="http://schemas.openxmlformats.org/officeDocument/2006/relationships/tags" Target="../tags/tag35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06.xml" /><Relationship Id="rId11" Type="http://schemas.openxmlformats.org/officeDocument/2006/relationships/tags" Target="../tags/tag407.xml" /><Relationship Id="rId12" Type="http://schemas.openxmlformats.org/officeDocument/2006/relationships/tags" Target="../tags/tag408.xml" /><Relationship Id="rId13" Type="http://schemas.openxmlformats.org/officeDocument/2006/relationships/tags" Target="../tags/tag409.xml" /><Relationship Id="rId14" Type="http://schemas.openxmlformats.org/officeDocument/2006/relationships/tags" Target="../tags/tag410.xml" /><Relationship Id="rId15" Type="http://schemas.openxmlformats.org/officeDocument/2006/relationships/tags" Target="../tags/tag411.xml" /><Relationship Id="rId16" Type="http://schemas.openxmlformats.org/officeDocument/2006/relationships/tags" Target="../tags/tag412.xml" /><Relationship Id="rId17" Type="http://schemas.openxmlformats.org/officeDocument/2006/relationships/tags" Target="../tags/tag413.xml" /><Relationship Id="rId18" Type="http://schemas.openxmlformats.org/officeDocument/2006/relationships/tags" Target="../tags/tag414.xml" /><Relationship Id="rId19" Type="http://schemas.openxmlformats.org/officeDocument/2006/relationships/tags" Target="../tags/tag415.xml" /><Relationship Id="rId2" Type="http://schemas.openxmlformats.org/officeDocument/2006/relationships/image" Target="../media/image2.png" /><Relationship Id="rId20" Type="http://schemas.openxmlformats.org/officeDocument/2006/relationships/tags" Target="../tags/tag416.xml" /><Relationship Id="rId21" Type="http://schemas.openxmlformats.org/officeDocument/2006/relationships/tags" Target="../tags/tag417.xml" /><Relationship Id="rId22" Type="http://schemas.openxmlformats.org/officeDocument/2006/relationships/tags" Target="../tags/tag418.xml" /><Relationship Id="rId3" Type="http://schemas.openxmlformats.org/officeDocument/2006/relationships/tags" Target="../tags/tag399.xml" /><Relationship Id="rId4" Type="http://schemas.openxmlformats.org/officeDocument/2006/relationships/tags" Target="../tags/tag400.xml" /><Relationship Id="rId5" Type="http://schemas.openxmlformats.org/officeDocument/2006/relationships/tags" Target="../tags/tag401.xml" /><Relationship Id="rId6" Type="http://schemas.openxmlformats.org/officeDocument/2006/relationships/tags" Target="../tags/tag402.xml" /><Relationship Id="rId7" Type="http://schemas.openxmlformats.org/officeDocument/2006/relationships/tags" Target="../tags/tag403.xml" /><Relationship Id="rId8" Type="http://schemas.openxmlformats.org/officeDocument/2006/relationships/tags" Target="../tags/tag404.xml" /><Relationship Id="rId9" Type="http://schemas.openxmlformats.org/officeDocument/2006/relationships/tags" Target="../tags/tag40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26.xml" /><Relationship Id="rId11" Type="http://schemas.openxmlformats.org/officeDocument/2006/relationships/tags" Target="../tags/tag427.xml" /><Relationship Id="rId12" Type="http://schemas.openxmlformats.org/officeDocument/2006/relationships/tags" Target="../tags/tag428.xml" /><Relationship Id="rId13" Type="http://schemas.openxmlformats.org/officeDocument/2006/relationships/tags" Target="../tags/tag429.xml" /><Relationship Id="rId14" Type="http://schemas.openxmlformats.org/officeDocument/2006/relationships/tags" Target="../tags/tag430.xml" /><Relationship Id="rId15" Type="http://schemas.openxmlformats.org/officeDocument/2006/relationships/tags" Target="../tags/tag431.xml" /><Relationship Id="rId16" Type="http://schemas.openxmlformats.org/officeDocument/2006/relationships/tags" Target="../tags/tag432.xml" /><Relationship Id="rId17" Type="http://schemas.openxmlformats.org/officeDocument/2006/relationships/tags" Target="../tags/tag433.xml" /><Relationship Id="rId18" Type="http://schemas.openxmlformats.org/officeDocument/2006/relationships/tags" Target="../tags/tag434.xml" /><Relationship Id="rId19" Type="http://schemas.openxmlformats.org/officeDocument/2006/relationships/tags" Target="../tags/tag435.xml" /><Relationship Id="rId2" Type="http://schemas.openxmlformats.org/officeDocument/2006/relationships/image" Target="../media/image2.png" /><Relationship Id="rId20" Type="http://schemas.openxmlformats.org/officeDocument/2006/relationships/tags" Target="../tags/tag436.xml" /><Relationship Id="rId21" Type="http://schemas.openxmlformats.org/officeDocument/2006/relationships/tags" Target="../tags/tag437.xml" /><Relationship Id="rId22" Type="http://schemas.openxmlformats.org/officeDocument/2006/relationships/tags" Target="../tags/tag438.xml" /><Relationship Id="rId23" Type="http://schemas.openxmlformats.org/officeDocument/2006/relationships/tags" Target="../tags/tag439.xml" /><Relationship Id="rId24" Type="http://schemas.openxmlformats.org/officeDocument/2006/relationships/tags" Target="../tags/tag440.xml" /><Relationship Id="rId25" Type="http://schemas.openxmlformats.org/officeDocument/2006/relationships/tags" Target="../tags/tag441.xml" /><Relationship Id="rId26" Type="http://schemas.openxmlformats.org/officeDocument/2006/relationships/tags" Target="../tags/tag442.xml" /><Relationship Id="rId3" Type="http://schemas.openxmlformats.org/officeDocument/2006/relationships/tags" Target="../tags/tag419.xml" /><Relationship Id="rId4" Type="http://schemas.openxmlformats.org/officeDocument/2006/relationships/tags" Target="../tags/tag420.xml" /><Relationship Id="rId5" Type="http://schemas.openxmlformats.org/officeDocument/2006/relationships/tags" Target="../tags/tag421.xml" /><Relationship Id="rId6" Type="http://schemas.openxmlformats.org/officeDocument/2006/relationships/tags" Target="../tags/tag422.xml" /><Relationship Id="rId7" Type="http://schemas.openxmlformats.org/officeDocument/2006/relationships/tags" Target="../tags/tag423.xml" /><Relationship Id="rId8" Type="http://schemas.openxmlformats.org/officeDocument/2006/relationships/tags" Target="../tags/tag424.xml" /><Relationship Id="rId9" Type="http://schemas.openxmlformats.org/officeDocument/2006/relationships/tags" Target="../tags/tag425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443.xml" /><Relationship Id="rId3" Type="http://schemas.openxmlformats.org/officeDocument/2006/relationships/tags" Target="../tags/tag444.xml" /><Relationship Id="rId4" Type="http://schemas.openxmlformats.org/officeDocument/2006/relationships/tags" Target="../tags/tag445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53.xml" /><Relationship Id="rId11" Type="http://schemas.openxmlformats.org/officeDocument/2006/relationships/tags" Target="../tags/tag454.xml" /><Relationship Id="rId12" Type="http://schemas.openxmlformats.org/officeDocument/2006/relationships/tags" Target="../tags/tag455.xml" /><Relationship Id="rId13" Type="http://schemas.openxmlformats.org/officeDocument/2006/relationships/tags" Target="../tags/tag456.xml" /><Relationship Id="rId14" Type="http://schemas.openxmlformats.org/officeDocument/2006/relationships/tags" Target="../tags/tag457.xml" /><Relationship Id="rId15" Type="http://schemas.openxmlformats.org/officeDocument/2006/relationships/tags" Target="../tags/tag458.xml" /><Relationship Id="rId16" Type="http://schemas.openxmlformats.org/officeDocument/2006/relationships/tags" Target="../tags/tag459.xml" /><Relationship Id="rId17" Type="http://schemas.openxmlformats.org/officeDocument/2006/relationships/tags" Target="../tags/tag460.xml" /><Relationship Id="rId18" Type="http://schemas.openxmlformats.org/officeDocument/2006/relationships/tags" Target="../tags/tag461.xml" /><Relationship Id="rId19" Type="http://schemas.openxmlformats.org/officeDocument/2006/relationships/tags" Target="../tags/tag462.xml" /><Relationship Id="rId2" Type="http://schemas.openxmlformats.org/officeDocument/2006/relationships/image" Target="../media/image2.png" /><Relationship Id="rId20" Type="http://schemas.openxmlformats.org/officeDocument/2006/relationships/tags" Target="../tags/tag463.xml" /><Relationship Id="rId21" Type="http://schemas.openxmlformats.org/officeDocument/2006/relationships/tags" Target="../tags/tag464.xml" /><Relationship Id="rId22" Type="http://schemas.openxmlformats.org/officeDocument/2006/relationships/tags" Target="../tags/tag465.xml" /><Relationship Id="rId23" Type="http://schemas.openxmlformats.org/officeDocument/2006/relationships/tags" Target="../tags/tag466.xml" /><Relationship Id="rId24" Type="http://schemas.openxmlformats.org/officeDocument/2006/relationships/tags" Target="../tags/tag467.xml" /><Relationship Id="rId25" Type="http://schemas.openxmlformats.org/officeDocument/2006/relationships/tags" Target="../tags/tag468.xml" /><Relationship Id="rId3" Type="http://schemas.openxmlformats.org/officeDocument/2006/relationships/tags" Target="../tags/tag446.xml" /><Relationship Id="rId4" Type="http://schemas.openxmlformats.org/officeDocument/2006/relationships/tags" Target="../tags/tag447.xml" /><Relationship Id="rId5" Type="http://schemas.openxmlformats.org/officeDocument/2006/relationships/tags" Target="../tags/tag448.xml" /><Relationship Id="rId6" Type="http://schemas.openxmlformats.org/officeDocument/2006/relationships/tags" Target="../tags/tag449.xml" /><Relationship Id="rId7" Type="http://schemas.openxmlformats.org/officeDocument/2006/relationships/tags" Target="../tags/tag450.xml" /><Relationship Id="rId8" Type="http://schemas.openxmlformats.org/officeDocument/2006/relationships/tags" Target="../tags/tag451.xml" /><Relationship Id="rId9" Type="http://schemas.openxmlformats.org/officeDocument/2006/relationships/tags" Target="../tags/tag452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76.xml" /><Relationship Id="rId11" Type="http://schemas.openxmlformats.org/officeDocument/2006/relationships/tags" Target="../tags/tag477.xml" /><Relationship Id="rId12" Type="http://schemas.openxmlformats.org/officeDocument/2006/relationships/tags" Target="../tags/tag478.xml" /><Relationship Id="rId13" Type="http://schemas.openxmlformats.org/officeDocument/2006/relationships/tags" Target="../tags/tag479.xml" /><Relationship Id="rId14" Type="http://schemas.openxmlformats.org/officeDocument/2006/relationships/tags" Target="../tags/tag480.xml" /><Relationship Id="rId15" Type="http://schemas.openxmlformats.org/officeDocument/2006/relationships/tags" Target="../tags/tag481.xml" /><Relationship Id="rId16" Type="http://schemas.openxmlformats.org/officeDocument/2006/relationships/tags" Target="../tags/tag482.xml" /><Relationship Id="rId17" Type="http://schemas.openxmlformats.org/officeDocument/2006/relationships/tags" Target="../tags/tag483.xml" /><Relationship Id="rId18" Type="http://schemas.openxmlformats.org/officeDocument/2006/relationships/tags" Target="../tags/tag484.xml" /><Relationship Id="rId2" Type="http://schemas.openxmlformats.org/officeDocument/2006/relationships/image" Target="../media/image2.png" /><Relationship Id="rId3" Type="http://schemas.openxmlformats.org/officeDocument/2006/relationships/tags" Target="../tags/tag469.xml" /><Relationship Id="rId4" Type="http://schemas.openxmlformats.org/officeDocument/2006/relationships/tags" Target="../tags/tag470.xml" /><Relationship Id="rId5" Type="http://schemas.openxmlformats.org/officeDocument/2006/relationships/tags" Target="../tags/tag471.xml" /><Relationship Id="rId6" Type="http://schemas.openxmlformats.org/officeDocument/2006/relationships/tags" Target="../tags/tag472.xml" /><Relationship Id="rId7" Type="http://schemas.openxmlformats.org/officeDocument/2006/relationships/tags" Target="../tags/tag473.xml" /><Relationship Id="rId8" Type="http://schemas.openxmlformats.org/officeDocument/2006/relationships/tags" Target="../tags/tag474.xml" /><Relationship Id="rId9" Type="http://schemas.openxmlformats.org/officeDocument/2006/relationships/tags" Target="../tags/tag475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92.xml" /><Relationship Id="rId11" Type="http://schemas.openxmlformats.org/officeDocument/2006/relationships/tags" Target="../tags/tag493.xml" /><Relationship Id="rId12" Type="http://schemas.openxmlformats.org/officeDocument/2006/relationships/tags" Target="../tags/tag494.xml" /><Relationship Id="rId13" Type="http://schemas.openxmlformats.org/officeDocument/2006/relationships/tags" Target="../tags/tag495.xml" /><Relationship Id="rId14" Type="http://schemas.openxmlformats.org/officeDocument/2006/relationships/tags" Target="../tags/tag496.xml" /><Relationship Id="rId15" Type="http://schemas.openxmlformats.org/officeDocument/2006/relationships/tags" Target="../tags/tag497.xml" /><Relationship Id="rId16" Type="http://schemas.openxmlformats.org/officeDocument/2006/relationships/tags" Target="../tags/tag498.xml" /><Relationship Id="rId17" Type="http://schemas.openxmlformats.org/officeDocument/2006/relationships/tags" Target="../tags/tag499.xml" /><Relationship Id="rId18" Type="http://schemas.openxmlformats.org/officeDocument/2006/relationships/tags" Target="../tags/tag500.xml" /><Relationship Id="rId19" Type="http://schemas.openxmlformats.org/officeDocument/2006/relationships/tags" Target="../tags/tag501.xml" /><Relationship Id="rId2" Type="http://schemas.openxmlformats.org/officeDocument/2006/relationships/image" Target="../media/image2.png" /><Relationship Id="rId20" Type="http://schemas.openxmlformats.org/officeDocument/2006/relationships/tags" Target="../tags/tag502.xml" /><Relationship Id="rId21" Type="http://schemas.openxmlformats.org/officeDocument/2006/relationships/tags" Target="../tags/tag503.xml" /><Relationship Id="rId22" Type="http://schemas.openxmlformats.org/officeDocument/2006/relationships/tags" Target="../tags/tag504.xml" /><Relationship Id="rId23" Type="http://schemas.openxmlformats.org/officeDocument/2006/relationships/tags" Target="../tags/tag505.xml" /><Relationship Id="rId24" Type="http://schemas.openxmlformats.org/officeDocument/2006/relationships/tags" Target="../tags/tag506.xml" /><Relationship Id="rId25" Type="http://schemas.openxmlformats.org/officeDocument/2006/relationships/tags" Target="../tags/tag507.xml" /><Relationship Id="rId26" Type="http://schemas.openxmlformats.org/officeDocument/2006/relationships/tags" Target="../tags/tag508.xml" /><Relationship Id="rId27" Type="http://schemas.openxmlformats.org/officeDocument/2006/relationships/tags" Target="../tags/tag509.xml" /><Relationship Id="rId28" Type="http://schemas.openxmlformats.org/officeDocument/2006/relationships/tags" Target="../tags/tag510.xml" /><Relationship Id="rId29" Type="http://schemas.openxmlformats.org/officeDocument/2006/relationships/tags" Target="../tags/tag511.xml" /><Relationship Id="rId3" Type="http://schemas.openxmlformats.org/officeDocument/2006/relationships/tags" Target="../tags/tag485.xml" /><Relationship Id="rId30" Type="http://schemas.openxmlformats.org/officeDocument/2006/relationships/tags" Target="../tags/tag512.xml" /><Relationship Id="rId31" Type="http://schemas.openxmlformats.org/officeDocument/2006/relationships/tags" Target="../tags/tag513.xml" /><Relationship Id="rId32" Type="http://schemas.openxmlformats.org/officeDocument/2006/relationships/tags" Target="../tags/tag514.xml" /><Relationship Id="rId33" Type="http://schemas.openxmlformats.org/officeDocument/2006/relationships/tags" Target="../tags/tag515.xml" /><Relationship Id="rId34" Type="http://schemas.openxmlformats.org/officeDocument/2006/relationships/tags" Target="../tags/tag516.xml" /><Relationship Id="rId4" Type="http://schemas.openxmlformats.org/officeDocument/2006/relationships/tags" Target="../tags/tag486.xml" /><Relationship Id="rId5" Type="http://schemas.openxmlformats.org/officeDocument/2006/relationships/tags" Target="../tags/tag487.xml" /><Relationship Id="rId6" Type="http://schemas.openxmlformats.org/officeDocument/2006/relationships/tags" Target="../tags/tag488.xml" /><Relationship Id="rId7" Type="http://schemas.openxmlformats.org/officeDocument/2006/relationships/tags" Target="../tags/tag489.xml" /><Relationship Id="rId8" Type="http://schemas.openxmlformats.org/officeDocument/2006/relationships/tags" Target="../tags/tag490.xml" /><Relationship Id="rId9" Type="http://schemas.openxmlformats.org/officeDocument/2006/relationships/tags" Target="../tags/tag491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517.xml" /><Relationship Id="rId4" Type="http://schemas.openxmlformats.org/officeDocument/2006/relationships/tags" Target="../tags/tag518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6"/>
          <p:cNvSpPr/>
          <p:nvPr>
            <p:ph type="title" idx="3"/>
            <p:custDataLst>
              <p:tags r:id="rId3"/>
            </p:custDataLst>
          </p:nvPr>
        </p:nvSpPr>
        <p:spPr/>
        <p:txBody>
          <a:bodyPr>
            <a:normAutofit fontScale="80000"/>
          </a:bodyPr>
          <a:lstStyle/>
          <a:p>
            <a:r>
              <a:rPr lang="zh-CN" altLang="en-US"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0" scaled="0"/>
                </a:gradFill>
              </a:rPr>
              <a:t>火针疗法在皮肤病治疗中的应用</a:t>
            </a:r>
          </a:p>
        </p:txBody>
      </p:sp>
      <p:sp>
        <p:nvSpPr>
          <p:cNvPr id="8" name="文本占位符 7"/>
          <p:cNvSpPr/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 sz="2100">
                <a:solidFill>
                  <a:schemeClr val="lt1"/>
                </a:solidFill>
              </a:rPr>
              <a:t>演讲人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2897505" y="1515110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6"/>
            </p:custDataLst>
          </p:nvPr>
        </p:nvSpPr>
        <p:spPr>
          <a:xfrm>
            <a:off x="5768975" y="193611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01.</a:t>
            </a:r>
          </a:p>
        </p:txBody>
      </p:sp>
      <p:sp>
        <p:nvSpPr>
          <p:cNvPr id="26" name="文本框 25"/>
          <p:cNvSpPr txBox="1"/>
          <p:nvPr>
            <p:custDataLst>
              <p:tags r:id="rId7"/>
            </p:custDataLst>
          </p:nvPr>
        </p:nvSpPr>
        <p:spPr>
          <a:xfrm>
            <a:off x="5768975" y="294830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02.</a:t>
            </a:r>
          </a:p>
        </p:txBody>
      </p:sp>
      <p:sp>
        <p:nvSpPr>
          <p:cNvPr id="29" name="文本框 28"/>
          <p:cNvSpPr txBox="1"/>
          <p:nvPr>
            <p:custDataLst>
              <p:tags r:id="rId8"/>
            </p:custDataLst>
          </p:nvPr>
        </p:nvSpPr>
        <p:spPr>
          <a:xfrm>
            <a:off x="5768975" y="396049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03.</a:t>
            </a:r>
          </a:p>
        </p:txBody>
      </p:sp>
      <p:sp>
        <p:nvSpPr>
          <p:cNvPr id="32" name="文本框 31"/>
          <p:cNvSpPr txBox="1"/>
          <p:nvPr>
            <p:custDataLst>
              <p:tags r:id="rId9"/>
            </p:custDataLst>
          </p:nvPr>
        </p:nvSpPr>
        <p:spPr>
          <a:xfrm>
            <a:off x="5768975" y="497268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04.</a:t>
            </a:r>
          </a:p>
        </p:txBody>
      </p:sp>
      <p:cxnSp>
        <p:nvCxnSpPr>
          <p:cNvPr id="38" name="直接连接符 37"/>
          <p:cNvCxnSpPr/>
          <p:nvPr>
            <p:custDataLst>
              <p:tags r:id="rId10"/>
            </p:custDataLst>
          </p:nvPr>
        </p:nvCxnSpPr>
        <p:spPr>
          <a:xfrm>
            <a:off x="5876925" y="1515110"/>
            <a:ext cx="5248275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11"/>
            </p:custDataLst>
          </p:nvPr>
        </p:nvSpPr>
        <p:spPr>
          <a:xfrm>
            <a:off x="1212215" y="1592262"/>
            <a:ext cx="1526540" cy="76835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r"/>
            <a:r>
              <a:rPr lang="zh-CN" altLang="en-US" sz="4400" b="1" spc="3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目录</a:t>
            </a: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6878956" y="206725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火针疗法简介</a:t>
            </a:r>
          </a:p>
        </p:txBody>
      </p:sp>
      <p:sp>
        <p:nvSpPr>
          <p:cNvPr id="20" name="文本框 19"/>
          <p:cNvSpPr txBox="1"/>
          <p:nvPr>
            <p:custDataLst>
              <p:tags r:id="rId13"/>
            </p:custDataLst>
          </p:nvPr>
        </p:nvSpPr>
        <p:spPr>
          <a:xfrm>
            <a:off x="6878956" y="307944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 fontScale="90000" lnSpcReduction="20000"/>
          </a:bodyPr>
          <a:lstStyle/>
          <a:p>
            <a:pPr algn="l"/>
            <a:r>
              <a:rPr lang="zh-CN" altLang="en-US" sz="2055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火针疗法在皮肤病治疗中的应用</a:t>
            </a:r>
          </a:p>
        </p:txBody>
      </p:sp>
      <p:sp>
        <p:nvSpPr>
          <p:cNvPr id="22" name="文本框 21"/>
          <p:cNvSpPr txBox="1"/>
          <p:nvPr>
            <p:custDataLst>
              <p:tags r:id="rId14"/>
            </p:custDataLst>
          </p:nvPr>
        </p:nvSpPr>
        <p:spPr>
          <a:xfrm>
            <a:off x="6878956" y="409163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火针疗法的临床效果</a:t>
            </a:r>
          </a:p>
        </p:txBody>
      </p:sp>
      <p:sp>
        <p:nvSpPr>
          <p:cNvPr id="24" name="文本框 23"/>
          <p:cNvSpPr txBox="1"/>
          <p:nvPr>
            <p:custDataLst>
              <p:tags r:id="rId15"/>
            </p:custDataLst>
          </p:nvPr>
        </p:nvSpPr>
        <p:spPr>
          <a:xfrm>
            <a:off x="6878956" y="510382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火针疗法的发展趋势</a:t>
            </a:r>
          </a:p>
        </p:txBody>
      </p:sp>
    </p:spTree>
    <p:custDataLst>
      <p:tags r:id="rId16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1</a:t>
            </a:r>
          </a:p>
        </p:txBody>
      </p:sp>
      <p:sp>
        <p:nvSpPr>
          <p:cNvPr id="5" name="标题 4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0" scaled="0"/>
                </a:gradFill>
              </a:rPr>
              <a:t>火针疗法简介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火针疗法的定义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文本框 133"/>
          <p:cNvSpPr txBox="1"/>
          <p:nvPr>
            <p:custDataLst>
              <p:tags r:id="rId6"/>
            </p:custDataLst>
          </p:nvPr>
        </p:nvSpPr>
        <p:spPr>
          <a:xfrm>
            <a:off x="3526512" y="1478237"/>
            <a:ext cx="6167665" cy="9575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>
              <a:lnSpc>
                <a:spcPct val="120000"/>
              </a:lnSpc>
              <a:defRPr kumimoji="1"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火针疗法是一种传统的中医疗法，通过加热针具，刺入皮肤，达到治疗疾病的目的。</a:t>
            </a:r>
          </a:p>
        </p:txBody>
      </p:sp>
      <p:sp>
        <p:nvSpPr>
          <p:cNvPr id="138" name="文本框 137"/>
          <p:cNvSpPr txBox="1"/>
          <p:nvPr>
            <p:custDataLst>
              <p:tags r:id="rId7"/>
            </p:custDataLst>
          </p:nvPr>
        </p:nvSpPr>
        <p:spPr>
          <a:xfrm>
            <a:off x="3543233" y="3853582"/>
            <a:ext cx="6167667" cy="9575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>
              <a:lnSpc>
                <a:spcPct val="120000"/>
              </a:lnSpc>
              <a:defRPr kumimoji="1"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火针疗法适用于多种皮肤病，如湿疹、神经性皮炎、银屑病等。</a:t>
            </a:r>
          </a:p>
        </p:txBody>
      </p:sp>
      <p:sp>
        <p:nvSpPr>
          <p:cNvPr id="144" name="文本框 143"/>
          <p:cNvSpPr txBox="1"/>
          <p:nvPr>
            <p:custDataLst>
              <p:tags r:id="rId8"/>
            </p:custDataLst>
          </p:nvPr>
        </p:nvSpPr>
        <p:spPr>
          <a:xfrm>
            <a:off x="3511518" y="2640283"/>
            <a:ext cx="6167665" cy="9575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>
              <a:lnSpc>
                <a:spcPct val="120000"/>
              </a:lnSpc>
              <a:defRPr kumimoji="1"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火针疗法具有温经通络、祛风散寒、活血化瘀等作用。</a:t>
            </a:r>
          </a:p>
        </p:txBody>
      </p:sp>
      <p:sp>
        <p:nvSpPr>
          <p:cNvPr id="148" name="文本框 147"/>
          <p:cNvSpPr txBox="1"/>
          <p:nvPr>
            <p:custDataLst>
              <p:tags r:id="rId9"/>
            </p:custDataLst>
          </p:nvPr>
        </p:nvSpPr>
        <p:spPr>
          <a:xfrm>
            <a:off x="3543233" y="5185149"/>
            <a:ext cx="6044211" cy="9575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>
              <a:lnSpc>
                <a:spcPct val="120000"/>
              </a:lnSpc>
              <a:defRPr kumimoji="1"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火针疗法操作简便，疗效显著，副作用小，深受患者欢迎。</a:t>
            </a:r>
          </a:p>
        </p:txBody>
      </p:sp>
      <p:grpSp>
        <p:nvGrpSpPr>
          <p:cNvPr id="4" name="组合 3"/>
          <p:cNvGrpSpPr/>
          <p:nvPr>
            <p:custDataLst>
              <p:tags r:id="rId10"/>
            </p:custDataLst>
          </p:nvPr>
        </p:nvGrpSpPr>
        <p:grpSpPr>
          <a:xfrm>
            <a:off x="2501923" y="1478237"/>
            <a:ext cx="837183" cy="837399"/>
            <a:chOff x="832178" y="1839820"/>
            <a:chExt cx="695056" cy="695236"/>
          </a:xfrm>
        </p:grpSpPr>
        <p:sp>
          <p:nvSpPr>
            <p:cNvPr id="129" name="Shape 1489"/>
            <p:cNvSpPr/>
            <p:nvPr>
              <p:custDataLst>
                <p:tags r:id="rId11"/>
              </p:custDataLst>
            </p:nvPr>
          </p:nvSpPr>
          <p:spPr>
            <a:xfrm>
              <a:off x="832178" y="1839820"/>
              <a:ext cx="695056" cy="695236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dk1">
                  <a:alpha val="0"/>
                </a:schemeClr>
              </a:solidFill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lIns="0" tIns="0" rIns="0" bIns="0" anchor="t" anchorCtr="0">
              <a:noAutofit/>
            </a:bodyPr>
            <a:lstStyle/>
            <a:p>
              <a:pPr defTabSz="457200">
                <a:lnSpc>
                  <a:spcPct val="120000"/>
                </a:lnSpc>
              </a:pPr>
              <a:endParaRPr>
                <a:solidFill>
                  <a:srgbClr val="222222"/>
                </a:solidFill>
                <a:latin typeface="微软雅黑" panose="020b0503020204020204" charset="-122"/>
                <a:ea typeface="微软雅黑"/>
                <a:cs typeface="Roboto"/>
                <a:sym typeface="Arial" panose="020b0604020202020204" pitchFamily="34" charset="0"/>
              </a:endParaRPr>
            </a:p>
          </p:txBody>
        </p:sp>
        <p:sp>
          <p:nvSpPr>
            <p:cNvPr id="195" name="任意形状 194"/>
            <p:cNvSpPr/>
            <p:nvPr>
              <p:custDataLst>
                <p:tags r:id="rId12"/>
              </p:custDataLst>
            </p:nvPr>
          </p:nvSpPr>
          <p:spPr>
            <a:xfrm>
              <a:off x="1052019" y="2007438"/>
              <a:ext cx="255937" cy="360000"/>
            </a:xfrm>
            <a:custGeom>
              <a:gdLst>
                <a:gd name="connsiteX0" fmla="*/ 220500 w 255937"/>
                <a:gd name="connsiteY0" fmla="*/ 226688 h 360000"/>
                <a:gd name="connsiteX1" fmla="*/ 232312 w 255937"/>
                <a:gd name="connsiteY1" fmla="*/ 226688 h 360000"/>
                <a:gd name="connsiteX2" fmla="*/ 232312 w 255937"/>
                <a:gd name="connsiteY2" fmla="*/ 238500 h 360000"/>
                <a:gd name="connsiteX3" fmla="*/ 220500 w 255937"/>
                <a:gd name="connsiteY3" fmla="*/ 238500 h 360000"/>
                <a:gd name="connsiteX4" fmla="*/ 162562 w 255937"/>
                <a:gd name="connsiteY4" fmla="*/ 226688 h 360000"/>
                <a:gd name="connsiteX5" fmla="*/ 209250 w 255937"/>
                <a:gd name="connsiteY5" fmla="*/ 226688 h 360000"/>
                <a:gd name="connsiteX6" fmla="*/ 209250 w 255937"/>
                <a:gd name="connsiteY6" fmla="*/ 238500 h 360000"/>
                <a:gd name="connsiteX7" fmla="*/ 162562 w 255937"/>
                <a:gd name="connsiteY7" fmla="*/ 238500 h 360000"/>
                <a:gd name="connsiteX8" fmla="*/ 81000 w 255937"/>
                <a:gd name="connsiteY8" fmla="*/ 226688 h 360000"/>
                <a:gd name="connsiteX9" fmla="*/ 92813 w 255937"/>
                <a:gd name="connsiteY9" fmla="*/ 226688 h 360000"/>
                <a:gd name="connsiteX10" fmla="*/ 92813 w 255937"/>
                <a:gd name="connsiteY10" fmla="*/ 238500 h 360000"/>
                <a:gd name="connsiteX11" fmla="*/ 81000 w 255937"/>
                <a:gd name="connsiteY11" fmla="*/ 238500 h 360000"/>
                <a:gd name="connsiteX12" fmla="*/ 23062 w 255937"/>
                <a:gd name="connsiteY12" fmla="*/ 226688 h 360000"/>
                <a:gd name="connsiteX13" fmla="*/ 69749 w 255937"/>
                <a:gd name="connsiteY13" fmla="*/ 226688 h 360000"/>
                <a:gd name="connsiteX14" fmla="*/ 69749 w 255937"/>
                <a:gd name="connsiteY14" fmla="*/ 238500 h 360000"/>
                <a:gd name="connsiteX15" fmla="*/ 23062 w 255937"/>
                <a:gd name="connsiteY15" fmla="*/ 238500 h 360000"/>
                <a:gd name="connsiteX16" fmla="*/ 197437 w 255937"/>
                <a:gd name="connsiteY16" fmla="*/ 156938 h 360000"/>
                <a:gd name="connsiteX17" fmla="*/ 174374 w 255937"/>
                <a:gd name="connsiteY17" fmla="*/ 180000 h 360000"/>
                <a:gd name="connsiteX18" fmla="*/ 197437 w 255937"/>
                <a:gd name="connsiteY18" fmla="*/ 203062 h 360000"/>
                <a:gd name="connsiteX19" fmla="*/ 220499 w 255937"/>
                <a:gd name="connsiteY19" fmla="*/ 180000 h 360000"/>
                <a:gd name="connsiteX20" fmla="*/ 197437 w 255937"/>
                <a:gd name="connsiteY20" fmla="*/ 156938 h 360000"/>
                <a:gd name="connsiteX21" fmla="*/ 57937 w 255937"/>
                <a:gd name="connsiteY21" fmla="*/ 156938 h 360000"/>
                <a:gd name="connsiteX22" fmla="*/ 34875 w 255937"/>
                <a:gd name="connsiteY22" fmla="*/ 180000 h 360000"/>
                <a:gd name="connsiteX23" fmla="*/ 57937 w 255937"/>
                <a:gd name="connsiteY23" fmla="*/ 203062 h 360000"/>
                <a:gd name="connsiteX24" fmla="*/ 81000 w 255937"/>
                <a:gd name="connsiteY24" fmla="*/ 180000 h 360000"/>
                <a:gd name="connsiteX25" fmla="*/ 57937 w 255937"/>
                <a:gd name="connsiteY25" fmla="*/ 156938 h 360000"/>
                <a:gd name="connsiteX26" fmla="*/ 197437 w 255937"/>
                <a:gd name="connsiteY26" fmla="*/ 145125 h 360000"/>
                <a:gd name="connsiteX27" fmla="*/ 232312 w 255937"/>
                <a:gd name="connsiteY27" fmla="*/ 180000 h 360000"/>
                <a:gd name="connsiteX28" fmla="*/ 197437 w 255937"/>
                <a:gd name="connsiteY28" fmla="*/ 214875 h 360000"/>
                <a:gd name="connsiteX29" fmla="*/ 162562 w 255937"/>
                <a:gd name="connsiteY29" fmla="*/ 180000 h 360000"/>
                <a:gd name="connsiteX30" fmla="*/ 197437 w 255937"/>
                <a:gd name="connsiteY30" fmla="*/ 145125 h 360000"/>
                <a:gd name="connsiteX31" fmla="*/ 57937 w 255937"/>
                <a:gd name="connsiteY31" fmla="*/ 145125 h 360000"/>
                <a:gd name="connsiteX32" fmla="*/ 92812 w 255937"/>
                <a:gd name="connsiteY32" fmla="*/ 180000 h 360000"/>
                <a:gd name="connsiteX33" fmla="*/ 57937 w 255937"/>
                <a:gd name="connsiteY33" fmla="*/ 214875 h 360000"/>
                <a:gd name="connsiteX34" fmla="*/ 23062 w 255937"/>
                <a:gd name="connsiteY34" fmla="*/ 180000 h 360000"/>
                <a:gd name="connsiteX35" fmla="*/ 57937 w 255937"/>
                <a:gd name="connsiteY35" fmla="*/ 145125 h 360000"/>
                <a:gd name="connsiteX36" fmla="*/ 151312 w 255937"/>
                <a:gd name="connsiteY36" fmla="*/ 116438 h 360000"/>
                <a:gd name="connsiteX37" fmla="*/ 151312 w 255937"/>
                <a:gd name="connsiteY37" fmla="*/ 278438 h 360000"/>
                <a:gd name="connsiteX38" fmla="*/ 161999 w 255937"/>
                <a:gd name="connsiteY38" fmla="*/ 348188 h 360000"/>
                <a:gd name="connsiteX39" fmla="*/ 233437 w 255937"/>
                <a:gd name="connsiteY39" fmla="*/ 348188 h 360000"/>
                <a:gd name="connsiteX40" fmla="*/ 244124 w 255937"/>
                <a:gd name="connsiteY40" fmla="*/ 277875 h 360000"/>
                <a:gd name="connsiteX41" fmla="*/ 244124 w 255937"/>
                <a:gd name="connsiteY41" fmla="*/ 116438 h 360000"/>
                <a:gd name="connsiteX42" fmla="*/ 11812 w 255937"/>
                <a:gd name="connsiteY42" fmla="*/ 116438 h 360000"/>
                <a:gd name="connsiteX43" fmla="*/ 11812 w 255937"/>
                <a:gd name="connsiteY43" fmla="*/ 277875 h 360000"/>
                <a:gd name="connsiteX44" fmla="*/ 22500 w 255937"/>
                <a:gd name="connsiteY44" fmla="*/ 348188 h 360000"/>
                <a:gd name="connsiteX45" fmla="*/ 93938 w 255937"/>
                <a:gd name="connsiteY45" fmla="*/ 348188 h 360000"/>
                <a:gd name="connsiteX46" fmla="*/ 104625 w 255937"/>
                <a:gd name="connsiteY46" fmla="*/ 277875 h 360000"/>
                <a:gd name="connsiteX47" fmla="*/ 104625 w 255937"/>
                <a:gd name="connsiteY47" fmla="*/ 116438 h 360000"/>
                <a:gd name="connsiteX48" fmla="*/ 185625 w 255937"/>
                <a:gd name="connsiteY48" fmla="*/ 52313 h 360000"/>
                <a:gd name="connsiteX49" fmla="*/ 197437 w 255937"/>
                <a:gd name="connsiteY49" fmla="*/ 52313 h 360000"/>
                <a:gd name="connsiteX50" fmla="*/ 197437 w 255937"/>
                <a:gd name="connsiteY50" fmla="*/ 64126 h 360000"/>
                <a:gd name="connsiteX51" fmla="*/ 185625 w 255937"/>
                <a:gd name="connsiteY51" fmla="*/ 64126 h 360000"/>
                <a:gd name="connsiteX52" fmla="*/ 47281 w 255937"/>
                <a:gd name="connsiteY52" fmla="*/ 52313 h 360000"/>
                <a:gd name="connsiteX53" fmla="*/ 41555 w 255937"/>
                <a:gd name="connsiteY53" fmla="*/ 76641 h 360000"/>
                <a:gd name="connsiteX54" fmla="*/ 18703 w 255937"/>
                <a:gd name="connsiteY54" fmla="*/ 104625 h 360000"/>
                <a:gd name="connsiteX55" fmla="*/ 97694 w 255937"/>
                <a:gd name="connsiteY55" fmla="*/ 104625 h 360000"/>
                <a:gd name="connsiteX56" fmla="*/ 74883 w 255937"/>
                <a:gd name="connsiteY56" fmla="*/ 76852 h 360000"/>
                <a:gd name="connsiteX57" fmla="*/ 69133 w 255937"/>
                <a:gd name="connsiteY57" fmla="*/ 52313 h 360000"/>
                <a:gd name="connsiteX58" fmla="*/ 162562 w 255937"/>
                <a:gd name="connsiteY58" fmla="*/ 42535 h 360000"/>
                <a:gd name="connsiteX59" fmla="*/ 152332 w 255937"/>
                <a:gd name="connsiteY59" fmla="*/ 104625 h 360000"/>
                <a:gd name="connsiteX60" fmla="*/ 243069 w 255937"/>
                <a:gd name="connsiteY60" fmla="*/ 104625 h 360000"/>
                <a:gd name="connsiteX61" fmla="*/ 232875 w 255937"/>
                <a:gd name="connsiteY61" fmla="*/ 44818 h 360000"/>
                <a:gd name="connsiteX62" fmla="*/ 232875 w 255937"/>
                <a:gd name="connsiteY62" fmla="*/ 46688 h 360000"/>
                <a:gd name="connsiteX63" fmla="*/ 191812 w 255937"/>
                <a:gd name="connsiteY63" fmla="*/ 87188 h 360000"/>
                <a:gd name="connsiteX64" fmla="*/ 162562 w 255937"/>
                <a:gd name="connsiteY64" fmla="*/ 87188 h 360000"/>
                <a:gd name="connsiteX65" fmla="*/ 174374 w 255937"/>
                <a:gd name="connsiteY65" fmla="*/ 11812 h 360000"/>
                <a:gd name="connsiteX66" fmla="*/ 174374 w 255937"/>
                <a:gd name="connsiteY66" fmla="*/ 75375 h 360000"/>
                <a:gd name="connsiteX67" fmla="*/ 191812 w 255937"/>
                <a:gd name="connsiteY67" fmla="*/ 75375 h 360000"/>
                <a:gd name="connsiteX68" fmla="*/ 221062 w 255937"/>
                <a:gd name="connsiteY68" fmla="*/ 46125 h 360000"/>
                <a:gd name="connsiteX69" fmla="*/ 221062 w 255937"/>
                <a:gd name="connsiteY69" fmla="*/ 11812 h 360000"/>
                <a:gd name="connsiteX70" fmla="*/ 197437 w 255937"/>
                <a:gd name="connsiteY70" fmla="*/ 11812 h 360000"/>
                <a:gd name="connsiteX71" fmla="*/ 197437 w 255937"/>
                <a:gd name="connsiteY71" fmla="*/ 40500 h 360000"/>
                <a:gd name="connsiteX72" fmla="*/ 185625 w 255937"/>
                <a:gd name="connsiteY72" fmla="*/ 40500 h 360000"/>
                <a:gd name="connsiteX73" fmla="*/ 185625 w 255937"/>
                <a:gd name="connsiteY73" fmla="*/ 11812 h 360000"/>
                <a:gd name="connsiteX74" fmla="*/ 52313 w 255937"/>
                <a:gd name="connsiteY74" fmla="*/ 11250 h 360000"/>
                <a:gd name="connsiteX75" fmla="*/ 52313 w 255937"/>
                <a:gd name="connsiteY75" fmla="*/ 30938 h 360000"/>
                <a:gd name="connsiteX76" fmla="*/ 50062 w 255937"/>
                <a:gd name="connsiteY76" fmla="*/ 40500 h 360000"/>
                <a:gd name="connsiteX77" fmla="*/ 66365 w 255937"/>
                <a:gd name="connsiteY77" fmla="*/ 40500 h 360000"/>
                <a:gd name="connsiteX78" fmla="*/ 64125 w 255937"/>
                <a:gd name="connsiteY78" fmla="*/ 30938 h 360000"/>
                <a:gd name="connsiteX79" fmla="*/ 64125 w 255937"/>
                <a:gd name="connsiteY79" fmla="*/ 19688 h 360000"/>
                <a:gd name="connsiteX80" fmla="*/ 55688 w 255937"/>
                <a:gd name="connsiteY80" fmla="*/ 11250 h 360000"/>
                <a:gd name="connsiteX81" fmla="*/ 157499 w 255937"/>
                <a:gd name="connsiteY81" fmla="*/ 0 h 360000"/>
                <a:gd name="connsiteX82" fmla="*/ 237374 w 255937"/>
                <a:gd name="connsiteY82" fmla="*/ 0 h 360000"/>
                <a:gd name="connsiteX83" fmla="*/ 255937 w 255937"/>
                <a:gd name="connsiteY83" fmla="*/ 110250 h 360000"/>
                <a:gd name="connsiteX84" fmla="*/ 255937 w 255937"/>
                <a:gd name="connsiteY84" fmla="*/ 279563 h 360000"/>
                <a:gd name="connsiteX85" fmla="*/ 242999 w 255937"/>
                <a:gd name="connsiteY85" fmla="*/ 360000 h 360000"/>
                <a:gd name="connsiteX86" fmla="*/ 151874 w 255937"/>
                <a:gd name="connsiteY86" fmla="*/ 360000 h 360000"/>
                <a:gd name="connsiteX87" fmla="*/ 139499 w 255937"/>
                <a:gd name="connsiteY87" fmla="*/ 278438 h 360000"/>
                <a:gd name="connsiteX88" fmla="*/ 139499 w 255937"/>
                <a:gd name="connsiteY88" fmla="*/ 109125 h 360000"/>
                <a:gd name="connsiteX89" fmla="*/ 40500 w 255937"/>
                <a:gd name="connsiteY89" fmla="*/ 0 h 360000"/>
                <a:gd name="connsiteX90" fmla="*/ 60188 w 255937"/>
                <a:gd name="connsiteY90" fmla="*/ 0 h 360000"/>
                <a:gd name="connsiteX91" fmla="*/ 75375 w 255937"/>
                <a:gd name="connsiteY91" fmla="*/ 15188 h 360000"/>
                <a:gd name="connsiteX92" fmla="*/ 75375 w 255937"/>
                <a:gd name="connsiteY92" fmla="*/ 31500 h 360000"/>
                <a:gd name="connsiteX93" fmla="*/ 113625 w 255937"/>
                <a:gd name="connsiteY93" fmla="*/ 105750 h 360000"/>
                <a:gd name="connsiteX94" fmla="*/ 115875 w 255937"/>
                <a:gd name="connsiteY94" fmla="*/ 107438 h 360000"/>
                <a:gd name="connsiteX95" fmla="*/ 115875 w 255937"/>
                <a:gd name="connsiteY95" fmla="*/ 279563 h 360000"/>
                <a:gd name="connsiteX96" fmla="*/ 103500 w 255937"/>
                <a:gd name="connsiteY96" fmla="*/ 360000 h 360000"/>
                <a:gd name="connsiteX97" fmla="*/ 12375 w 255937"/>
                <a:gd name="connsiteY97" fmla="*/ 360000 h 360000"/>
                <a:gd name="connsiteX98" fmla="*/ 0 w 255937"/>
                <a:gd name="connsiteY98" fmla="*/ 278438 h 360000"/>
                <a:gd name="connsiteX99" fmla="*/ 0 w 255937"/>
                <a:gd name="connsiteY99" fmla="*/ 107438 h 360000"/>
                <a:gd name="connsiteX100" fmla="*/ 2250 w 255937"/>
                <a:gd name="connsiteY100" fmla="*/ 105750 h 360000"/>
                <a:gd name="connsiteX101" fmla="*/ 40500 w 255937"/>
                <a:gd name="connsiteY101" fmla="*/ 31500 h 3600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255937" h="360000">
                  <a:moveTo>
                    <a:pt x="220500" y="226688"/>
                  </a:moveTo>
                  <a:lnTo>
                    <a:pt x="232312" y="226688"/>
                  </a:lnTo>
                  <a:lnTo>
                    <a:pt x="232312" y="238500"/>
                  </a:lnTo>
                  <a:lnTo>
                    <a:pt x="220500" y="238500"/>
                  </a:lnTo>
                  <a:close/>
                  <a:moveTo>
                    <a:pt x="162562" y="226688"/>
                  </a:moveTo>
                  <a:lnTo>
                    <a:pt x="209250" y="226688"/>
                  </a:lnTo>
                  <a:lnTo>
                    <a:pt x="209250" y="238500"/>
                  </a:lnTo>
                  <a:lnTo>
                    <a:pt x="162562" y="238500"/>
                  </a:lnTo>
                  <a:close/>
                  <a:moveTo>
                    <a:pt x="81000" y="226688"/>
                  </a:moveTo>
                  <a:lnTo>
                    <a:pt x="92813" y="226688"/>
                  </a:lnTo>
                  <a:lnTo>
                    <a:pt x="92813" y="238500"/>
                  </a:lnTo>
                  <a:lnTo>
                    <a:pt x="81000" y="238500"/>
                  </a:lnTo>
                  <a:close/>
                  <a:moveTo>
                    <a:pt x="23062" y="226688"/>
                  </a:moveTo>
                  <a:lnTo>
                    <a:pt x="69749" y="226688"/>
                  </a:lnTo>
                  <a:lnTo>
                    <a:pt x="69749" y="238500"/>
                  </a:lnTo>
                  <a:lnTo>
                    <a:pt x="23062" y="238500"/>
                  </a:lnTo>
                  <a:close/>
                  <a:moveTo>
                    <a:pt x="197437" y="156938"/>
                  </a:moveTo>
                  <a:cubicBezTo>
                    <a:pt x="184499" y="156938"/>
                    <a:pt x="174374" y="167063"/>
                    <a:pt x="174374" y="180000"/>
                  </a:cubicBezTo>
                  <a:cubicBezTo>
                    <a:pt x="174374" y="192938"/>
                    <a:pt x="184499" y="203062"/>
                    <a:pt x="197437" y="203062"/>
                  </a:cubicBezTo>
                  <a:cubicBezTo>
                    <a:pt x="210375" y="203062"/>
                    <a:pt x="220499" y="192938"/>
                    <a:pt x="220499" y="180000"/>
                  </a:cubicBezTo>
                  <a:cubicBezTo>
                    <a:pt x="220499" y="167063"/>
                    <a:pt x="210375" y="156938"/>
                    <a:pt x="197437" y="156938"/>
                  </a:cubicBezTo>
                  <a:close/>
                  <a:moveTo>
                    <a:pt x="57937" y="156938"/>
                  </a:moveTo>
                  <a:cubicBezTo>
                    <a:pt x="44999" y="156938"/>
                    <a:pt x="34875" y="167063"/>
                    <a:pt x="34875" y="180000"/>
                  </a:cubicBezTo>
                  <a:cubicBezTo>
                    <a:pt x="34875" y="192938"/>
                    <a:pt x="44999" y="203062"/>
                    <a:pt x="57937" y="203062"/>
                  </a:cubicBezTo>
                  <a:cubicBezTo>
                    <a:pt x="70875" y="203062"/>
                    <a:pt x="81000" y="192938"/>
                    <a:pt x="81000" y="180000"/>
                  </a:cubicBezTo>
                  <a:cubicBezTo>
                    <a:pt x="81000" y="167063"/>
                    <a:pt x="70875" y="156938"/>
                    <a:pt x="57937" y="156938"/>
                  </a:cubicBezTo>
                  <a:close/>
                  <a:moveTo>
                    <a:pt x="197437" y="145125"/>
                  </a:moveTo>
                  <a:cubicBezTo>
                    <a:pt x="216562" y="145125"/>
                    <a:pt x="232312" y="160875"/>
                    <a:pt x="232312" y="180000"/>
                  </a:cubicBezTo>
                  <a:cubicBezTo>
                    <a:pt x="232312" y="199125"/>
                    <a:pt x="216562" y="214875"/>
                    <a:pt x="197437" y="214875"/>
                  </a:cubicBezTo>
                  <a:cubicBezTo>
                    <a:pt x="178312" y="214875"/>
                    <a:pt x="162562" y="199125"/>
                    <a:pt x="162562" y="180000"/>
                  </a:cubicBezTo>
                  <a:cubicBezTo>
                    <a:pt x="162562" y="160875"/>
                    <a:pt x="178312" y="145125"/>
                    <a:pt x="197437" y="145125"/>
                  </a:cubicBezTo>
                  <a:close/>
                  <a:moveTo>
                    <a:pt x="57937" y="145125"/>
                  </a:moveTo>
                  <a:cubicBezTo>
                    <a:pt x="77062" y="145125"/>
                    <a:pt x="92812" y="160875"/>
                    <a:pt x="92812" y="180000"/>
                  </a:cubicBezTo>
                  <a:cubicBezTo>
                    <a:pt x="92812" y="199125"/>
                    <a:pt x="77062" y="214875"/>
                    <a:pt x="57937" y="214875"/>
                  </a:cubicBezTo>
                  <a:cubicBezTo>
                    <a:pt x="38812" y="214875"/>
                    <a:pt x="23062" y="199125"/>
                    <a:pt x="23062" y="180000"/>
                  </a:cubicBezTo>
                  <a:cubicBezTo>
                    <a:pt x="23062" y="160875"/>
                    <a:pt x="38812" y="145125"/>
                    <a:pt x="57937" y="145125"/>
                  </a:cubicBezTo>
                  <a:close/>
                  <a:moveTo>
                    <a:pt x="151312" y="116438"/>
                  </a:moveTo>
                  <a:lnTo>
                    <a:pt x="151312" y="278438"/>
                  </a:lnTo>
                  <a:lnTo>
                    <a:pt x="161999" y="348188"/>
                  </a:lnTo>
                  <a:lnTo>
                    <a:pt x="233437" y="348188"/>
                  </a:lnTo>
                  <a:lnTo>
                    <a:pt x="244124" y="277875"/>
                  </a:lnTo>
                  <a:lnTo>
                    <a:pt x="244124" y="116438"/>
                  </a:lnTo>
                  <a:close/>
                  <a:moveTo>
                    <a:pt x="11812" y="116438"/>
                  </a:moveTo>
                  <a:lnTo>
                    <a:pt x="11812" y="277875"/>
                  </a:lnTo>
                  <a:lnTo>
                    <a:pt x="22500" y="348188"/>
                  </a:lnTo>
                  <a:lnTo>
                    <a:pt x="93938" y="348188"/>
                  </a:lnTo>
                  <a:lnTo>
                    <a:pt x="104625" y="277875"/>
                  </a:lnTo>
                  <a:lnTo>
                    <a:pt x="104625" y="116438"/>
                  </a:lnTo>
                  <a:close/>
                  <a:moveTo>
                    <a:pt x="185625" y="52313"/>
                  </a:moveTo>
                  <a:lnTo>
                    <a:pt x="197437" y="52313"/>
                  </a:lnTo>
                  <a:lnTo>
                    <a:pt x="197437" y="64126"/>
                  </a:lnTo>
                  <a:lnTo>
                    <a:pt x="185625" y="64126"/>
                  </a:lnTo>
                  <a:close/>
                  <a:moveTo>
                    <a:pt x="47281" y="52313"/>
                  </a:moveTo>
                  <a:lnTo>
                    <a:pt x="41555" y="76641"/>
                  </a:lnTo>
                  <a:lnTo>
                    <a:pt x="18703" y="104625"/>
                  </a:lnTo>
                  <a:lnTo>
                    <a:pt x="97694" y="104625"/>
                  </a:lnTo>
                  <a:lnTo>
                    <a:pt x="74883" y="76852"/>
                  </a:lnTo>
                  <a:lnTo>
                    <a:pt x="69133" y="52313"/>
                  </a:lnTo>
                  <a:close/>
                  <a:moveTo>
                    <a:pt x="162562" y="42535"/>
                  </a:moveTo>
                  <a:lnTo>
                    <a:pt x="152332" y="104625"/>
                  </a:lnTo>
                  <a:lnTo>
                    <a:pt x="243069" y="104625"/>
                  </a:lnTo>
                  <a:lnTo>
                    <a:pt x="232875" y="44818"/>
                  </a:lnTo>
                  <a:lnTo>
                    <a:pt x="232875" y="46688"/>
                  </a:lnTo>
                  <a:cubicBezTo>
                    <a:pt x="232312" y="69188"/>
                    <a:pt x="214312" y="87188"/>
                    <a:pt x="191812" y="87188"/>
                  </a:cubicBezTo>
                  <a:lnTo>
                    <a:pt x="162562" y="87188"/>
                  </a:lnTo>
                  <a:close/>
                  <a:moveTo>
                    <a:pt x="174374" y="11812"/>
                  </a:moveTo>
                  <a:lnTo>
                    <a:pt x="174374" y="75375"/>
                  </a:lnTo>
                  <a:lnTo>
                    <a:pt x="191812" y="75375"/>
                  </a:lnTo>
                  <a:cubicBezTo>
                    <a:pt x="207562" y="75375"/>
                    <a:pt x="221062" y="62438"/>
                    <a:pt x="221062" y="46125"/>
                  </a:cubicBezTo>
                  <a:lnTo>
                    <a:pt x="221062" y="11812"/>
                  </a:lnTo>
                  <a:lnTo>
                    <a:pt x="197437" y="11812"/>
                  </a:lnTo>
                  <a:lnTo>
                    <a:pt x="197437" y="40500"/>
                  </a:lnTo>
                  <a:lnTo>
                    <a:pt x="185625" y="40500"/>
                  </a:lnTo>
                  <a:lnTo>
                    <a:pt x="185625" y="11812"/>
                  </a:lnTo>
                  <a:close/>
                  <a:moveTo>
                    <a:pt x="52313" y="11250"/>
                  </a:moveTo>
                  <a:lnTo>
                    <a:pt x="52313" y="30938"/>
                  </a:lnTo>
                  <a:lnTo>
                    <a:pt x="50062" y="40500"/>
                  </a:lnTo>
                  <a:lnTo>
                    <a:pt x="66365" y="40500"/>
                  </a:lnTo>
                  <a:lnTo>
                    <a:pt x="64125" y="30938"/>
                  </a:lnTo>
                  <a:lnTo>
                    <a:pt x="64125" y="19688"/>
                  </a:lnTo>
                  <a:lnTo>
                    <a:pt x="55688" y="11250"/>
                  </a:lnTo>
                  <a:close/>
                  <a:moveTo>
                    <a:pt x="157499" y="0"/>
                  </a:moveTo>
                  <a:lnTo>
                    <a:pt x="237374" y="0"/>
                  </a:lnTo>
                  <a:lnTo>
                    <a:pt x="255937" y="110250"/>
                  </a:lnTo>
                  <a:lnTo>
                    <a:pt x="255937" y="279563"/>
                  </a:lnTo>
                  <a:lnTo>
                    <a:pt x="242999" y="360000"/>
                  </a:lnTo>
                  <a:lnTo>
                    <a:pt x="151874" y="360000"/>
                  </a:lnTo>
                  <a:lnTo>
                    <a:pt x="139499" y="278438"/>
                  </a:lnTo>
                  <a:lnTo>
                    <a:pt x="139499" y="109125"/>
                  </a:lnTo>
                  <a:close/>
                  <a:moveTo>
                    <a:pt x="40500" y="0"/>
                  </a:moveTo>
                  <a:lnTo>
                    <a:pt x="60188" y="0"/>
                  </a:lnTo>
                  <a:lnTo>
                    <a:pt x="75375" y="15188"/>
                  </a:lnTo>
                  <a:lnTo>
                    <a:pt x="75375" y="31500"/>
                  </a:lnTo>
                  <a:cubicBezTo>
                    <a:pt x="75375" y="60750"/>
                    <a:pt x="89438" y="88875"/>
                    <a:pt x="113625" y="105750"/>
                  </a:cubicBezTo>
                  <a:lnTo>
                    <a:pt x="115875" y="107438"/>
                  </a:lnTo>
                  <a:lnTo>
                    <a:pt x="115875" y="279563"/>
                  </a:lnTo>
                  <a:lnTo>
                    <a:pt x="103500" y="360000"/>
                  </a:lnTo>
                  <a:lnTo>
                    <a:pt x="12375" y="360000"/>
                  </a:lnTo>
                  <a:lnTo>
                    <a:pt x="0" y="278438"/>
                  </a:lnTo>
                  <a:lnTo>
                    <a:pt x="0" y="107438"/>
                  </a:lnTo>
                  <a:lnTo>
                    <a:pt x="2250" y="105750"/>
                  </a:lnTo>
                  <a:cubicBezTo>
                    <a:pt x="26437" y="88875"/>
                    <a:pt x="40500" y="60750"/>
                    <a:pt x="40500" y="31500"/>
                  </a:cubicBezTo>
                  <a:close/>
                </a:path>
              </a:pathLst>
            </a:custGeom>
            <a:solidFill>
              <a:schemeClr val="lt1"/>
            </a:solidFill>
            <a:ln w="5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lnSpc>
                  <a:spcPct val="120000"/>
                </a:lnSpc>
              </a:pPr>
              <a:endParaRPr lang="zh-CN" altLang="en-US">
                <a:solidFill>
                  <a:srgbClr val="22222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>
            <p:custDataLst>
              <p:tags r:id="rId13"/>
            </p:custDataLst>
          </p:nvPr>
        </p:nvGrpSpPr>
        <p:grpSpPr>
          <a:xfrm>
            <a:off x="2486930" y="2640283"/>
            <a:ext cx="837183" cy="837399"/>
            <a:chOff x="832178" y="2924805"/>
            <a:chExt cx="695056" cy="695236"/>
          </a:xfrm>
        </p:grpSpPr>
        <p:sp>
          <p:nvSpPr>
            <p:cNvPr id="140" name="Shape 1490"/>
            <p:cNvSpPr/>
            <p:nvPr>
              <p:custDataLst>
                <p:tags r:id="rId14"/>
              </p:custDataLst>
            </p:nvPr>
          </p:nvSpPr>
          <p:spPr>
            <a:xfrm>
              <a:off x="832178" y="2924805"/>
              <a:ext cx="695056" cy="695236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dk1">
                  <a:alpha val="0"/>
                </a:schemeClr>
              </a:solidFill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lIns="0" tIns="0" rIns="0" bIns="0" anchor="t" anchorCtr="0">
              <a:noAutofit/>
            </a:bodyPr>
            <a:lstStyle/>
            <a:p>
              <a:pPr defTabSz="457200">
                <a:lnSpc>
                  <a:spcPct val="120000"/>
                </a:lnSpc>
              </a:pPr>
              <a:endParaRPr>
                <a:solidFill>
                  <a:srgbClr val="222222"/>
                </a:solidFill>
                <a:latin typeface="微软雅黑" panose="020b0503020204020204" charset="-122"/>
                <a:ea typeface="微软雅黑"/>
                <a:cs typeface="Roboto"/>
                <a:sym typeface="Arial" panose="020b0604020202020204" pitchFamily="34" charset="0"/>
              </a:endParaRPr>
            </a:p>
          </p:txBody>
        </p:sp>
        <p:sp>
          <p:nvSpPr>
            <p:cNvPr id="196" name="任意形状 195"/>
            <p:cNvSpPr/>
            <p:nvPr>
              <p:custDataLst>
                <p:tags r:id="rId15"/>
              </p:custDataLst>
            </p:nvPr>
          </p:nvSpPr>
          <p:spPr>
            <a:xfrm>
              <a:off x="999705" y="3092986"/>
              <a:ext cx="360000" cy="358874"/>
            </a:xfrm>
            <a:custGeom>
              <a:gdLst>
                <a:gd name="connsiteX0" fmla="*/ 185625 w 360000"/>
                <a:gd name="connsiteY0" fmla="*/ 331312 h 358874"/>
                <a:gd name="connsiteX1" fmla="*/ 196313 w 360000"/>
                <a:gd name="connsiteY1" fmla="*/ 331312 h 358874"/>
                <a:gd name="connsiteX2" fmla="*/ 196313 w 360000"/>
                <a:gd name="connsiteY2" fmla="*/ 342562 h 358874"/>
                <a:gd name="connsiteX3" fmla="*/ 185625 w 360000"/>
                <a:gd name="connsiteY3" fmla="*/ 342562 h 358874"/>
                <a:gd name="connsiteX4" fmla="*/ 136688 w 360000"/>
                <a:gd name="connsiteY4" fmla="*/ 331312 h 358874"/>
                <a:gd name="connsiteX5" fmla="*/ 174938 w 360000"/>
                <a:gd name="connsiteY5" fmla="*/ 331312 h 358874"/>
                <a:gd name="connsiteX6" fmla="*/ 174938 w 360000"/>
                <a:gd name="connsiteY6" fmla="*/ 342562 h 358874"/>
                <a:gd name="connsiteX7" fmla="*/ 136688 w 360000"/>
                <a:gd name="connsiteY7" fmla="*/ 342562 h 358874"/>
                <a:gd name="connsiteX8" fmla="*/ 131062 w 360000"/>
                <a:gd name="connsiteY8" fmla="*/ 326249 h 358874"/>
                <a:gd name="connsiteX9" fmla="*/ 131062 w 360000"/>
                <a:gd name="connsiteY9" fmla="*/ 347624 h 358874"/>
                <a:gd name="connsiteX10" fmla="*/ 228937 w 360000"/>
                <a:gd name="connsiteY10" fmla="*/ 347624 h 358874"/>
                <a:gd name="connsiteX11" fmla="*/ 228937 w 360000"/>
                <a:gd name="connsiteY11" fmla="*/ 326249 h 358874"/>
                <a:gd name="connsiteX12" fmla="*/ 180000 w 360000"/>
                <a:gd name="connsiteY12" fmla="*/ 206437 h 358874"/>
                <a:gd name="connsiteX13" fmla="*/ 163688 w 360000"/>
                <a:gd name="connsiteY13" fmla="*/ 222750 h 358874"/>
                <a:gd name="connsiteX14" fmla="*/ 180000 w 360000"/>
                <a:gd name="connsiteY14" fmla="*/ 239062 h 358874"/>
                <a:gd name="connsiteX15" fmla="*/ 196313 w 360000"/>
                <a:gd name="connsiteY15" fmla="*/ 222750 h 358874"/>
                <a:gd name="connsiteX16" fmla="*/ 180000 w 360000"/>
                <a:gd name="connsiteY16" fmla="*/ 206437 h 358874"/>
                <a:gd name="connsiteX17" fmla="*/ 316125 w 360000"/>
                <a:gd name="connsiteY17" fmla="*/ 163125 h 358874"/>
                <a:gd name="connsiteX18" fmla="*/ 316125 w 360000"/>
                <a:gd name="connsiteY18" fmla="*/ 195187 h 358874"/>
                <a:gd name="connsiteX19" fmla="*/ 316687 w 360000"/>
                <a:gd name="connsiteY19" fmla="*/ 195187 h 358874"/>
                <a:gd name="connsiteX20" fmla="*/ 348750 w 360000"/>
                <a:gd name="connsiteY20" fmla="*/ 195187 h 358874"/>
                <a:gd name="connsiteX21" fmla="*/ 348750 w 360000"/>
                <a:gd name="connsiteY21" fmla="*/ 163125 h 358874"/>
                <a:gd name="connsiteX22" fmla="*/ 11250 w 360000"/>
                <a:gd name="connsiteY22" fmla="*/ 163125 h 358874"/>
                <a:gd name="connsiteX23" fmla="*/ 11250 w 360000"/>
                <a:gd name="connsiteY23" fmla="*/ 195187 h 358874"/>
                <a:gd name="connsiteX24" fmla="*/ 43875 w 360000"/>
                <a:gd name="connsiteY24" fmla="*/ 195187 h 358874"/>
                <a:gd name="connsiteX25" fmla="*/ 43875 w 360000"/>
                <a:gd name="connsiteY25" fmla="*/ 163125 h 358874"/>
                <a:gd name="connsiteX26" fmla="*/ 172688 w 360000"/>
                <a:gd name="connsiteY26" fmla="*/ 75374 h 358874"/>
                <a:gd name="connsiteX27" fmla="*/ 104625 w 360000"/>
                <a:gd name="connsiteY27" fmla="*/ 222750 h 358874"/>
                <a:gd name="connsiteX28" fmla="*/ 136687 w 360000"/>
                <a:gd name="connsiteY28" fmla="*/ 297562 h 358874"/>
                <a:gd name="connsiteX29" fmla="*/ 136687 w 360000"/>
                <a:gd name="connsiteY29" fmla="*/ 314999 h 358874"/>
                <a:gd name="connsiteX30" fmla="*/ 223313 w 360000"/>
                <a:gd name="connsiteY30" fmla="*/ 314999 h 358874"/>
                <a:gd name="connsiteX31" fmla="*/ 223313 w 360000"/>
                <a:gd name="connsiteY31" fmla="*/ 297562 h 358874"/>
                <a:gd name="connsiteX32" fmla="*/ 255375 w 360000"/>
                <a:gd name="connsiteY32" fmla="*/ 222750 h 358874"/>
                <a:gd name="connsiteX33" fmla="*/ 187313 w 360000"/>
                <a:gd name="connsiteY33" fmla="*/ 75374 h 358874"/>
                <a:gd name="connsiteX34" fmla="*/ 185625 w 360000"/>
                <a:gd name="connsiteY34" fmla="*/ 75374 h 358874"/>
                <a:gd name="connsiteX35" fmla="*/ 185625 w 360000"/>
                <a:gd name="connsiteY35" fmla="*/ 196960 h 358874"/>
                <a:gd name="connsiteX36" fmla="*/ 199477 w 360000"/>
                <a:gd name="connsiteY36" fmla="*/ 202711 h 358874"/>
                <a:gd name="connsiteX37" fmla="*/ 207563 w 360000"/>
                <a:gd name="connsiteY37" fmla="*/ 222187 h 358874"/>
                <a:gd name="connsiteX38" fmla="*/ 180000 w 360000"/>
                <a:gd name="connsiteY38" fmla="*/ 249750 h 358874"/>
                <a:gd name="connsiteX39" fmla="*/ 152438 w 360000"/>
                <a:gd name="connsiteY39" fmla="*/ 222187 h 358874"/>
                <a:gd name="connsiteX40" fmla="*/ 160524 w 360000"/>
                <a:gd name="connsiteY40" fmla="*/ 202711 h 358874"/>
                <a:gd name="connsiteX41" fmla="*/ 174375 w 360000"/>
                <a:gd name="connsiteY41" fmla="*/ 196960 h 358874"/>
                <a:gd name="connsiteX42" fmla="*/ 174375 w 360000"/>
                <a:gd name="connsiteY42" fmla="*/ 75374 h 358874"/>
                <a:gd name="connsiteX43" fmla="*/ 165375 w 360000"/>
                <a:gd name="connsiteY43" fmla="*/ 64687 h 358874"/>
                <a:gd name="connsiteX44" fmla="*/ 194063 w 360000"/>
                <a:gd name="connsiteY44" fmla="*/ 64687 h 358874"/>
                <a:gd name="connsiteX45" fmla="*/ 267188 w 360000"/>
                <a:gd name="connsiteY45" fmla="*/ 222750 h 358874"/>
                <a:gd name="connsiteX46" fmla="*/ 234563 w 360000"/>
                <a:gd name="connsiteY46" fmla="*/ 300375 h 358874"/>
                <a:gd name="connsiteX47" fmla="*/ 234563 w 360000"/>
                <a:gd name="connsiteY47" fmla="*/ 314999 h 358874"/>
                <a:gd name="connsiteX48" fmla="*/ 240187 w 360000"/>
                <a:gd name="connsiteY48" fmla="*/ 314999 h 358874"/>
                <a:gd name="connsiteX49" fmla="*/ 240187 w 360000"/>
                <a:gd name="connsiteY49" fmla="*/ 358874 h 358874"/>
                <a:gd name="connsiteX50" fmla="*/ 119812 w 360000"/>
                <a:gd name="connsiteY50" fmla="*/ 358874 h 358874"/>
                <a:gd name="connsiteX51" fmla="*/ 119812 w 360000"/>
                <a:gd name="connsiteY51" fmla="*/ 314999 h 358874"/>
                <a:gd name="connsiteX52" fmla="*/ 125437 w 360000"/>
                <a:gd name="connsiteY52" fmla="*/ 314999 h 358874"/>
                <a:gd name="connsiteX53" fmla="*/ 125437 w 360000"/>
                <a:gd name="connsiteY53" fmla="*/ 300375 h 358874"/>
                <a:gd name="connsiteX54" fmla="*/ 92250 w 360000"/>
                <a:gd name="connsiteY54" fmla="*/ 222750 h 358874"/>
                <a:gd name="connsiteX55" fmla="*/ 338062 w 360000"/>
                <a:gd name="connsiteY55" fmla="*/ 15749 h 358874"/>
                <a:gd name="connsiteX56" fmla="*/ 327375 w 360000"/>
                <a:gd name="connsiteY56" fmla="*/ 26437 h 358874"/>
                <a:gd name="connsiteX57" fmla="*/ 338062 w 360000"/>
                <a:gd name="connsiteY57" fmla="*/ 37124 h 358874"/>
                <a:gd name="connsiteX58" fmla="*/ 348750 w 360000"/>
                <a:gd name="connsiteY58" fmla="*/ 26437 h 358874"/>
                <a:gd name="connsiteX59" fmla="*/ 338062 w 360000"/>
                <a:gd name="connsiteY59" fmla="*/ 15749 h 358874"/>
                <a:gd name="connsiteX60" fmla="*/ 21938 w 360000"/>
                <a:gd name="connsiteY60" fmla="*/ 15749 h 358874"/>
                <a:gd name="connsiteX61" fmla="*/ 11250 w 360000"/>
                <a:gd name="connsiteY61" fmla="*/ 26437 h 358874"/>
                <a:gd name="connsiteX62" fmla="*/ 21938 w 360000"/>
                <a:gd name="connsiteY62" fmla="*/ 37124 h 358874"/>
                <a:gd name="connsiteX63" fmla="*/ 32625 w 360000"/>
                <a:gd name="connsiteY63" fmla="*/ 26437 h 358874"/>
                <a:gd name="connsiteX64" fmla="*/ 21938 w 360000"/>
                <a:gd name="connsiteY64" fmla="*/ 15749 h 358874"/>
                <a:gd name="connsiteX65" fmla="*/ 163688 w 360000"/>
                <a:gd name="connsiteY65" fmla="*/ 11250 h 358874"/>
                <a:gd name="connsiteX66" fmla="*/ 163688 w 360000"/>
                <a:gd name="connsiteY66" fmla="*/ 43313 h 358874"/>
                <a:gd name="connsiteX67" fmla="*/ 196313 w 360000"/>
                <a:gd name="connsiteY67" fmla="*/ 43313 h 358874"/>
                <a:gd name="connsiteX68" fmla="*/ 196313 w 360000"/>
                <a:gd name="connsiteY68" fmla="*/ 11250 h 358874"/>
                <a:gd name="connsiteX69" fmla="*/ 152438 w 360000"/>
                <a:gd name="connsiteY69" fmla="*/ 0 h 358874"/>
                <a:gd name="connsiteX70" fmla="*/ 207000 w 360000"/>
                <a:gd name="connsiteY70" fmla="*/ 0 h 358874"/>
                <a:gd name="connsiteX71" fmla="*/ 207215 w 360000"/>
                <a:gd name="connsiteY71" fmla="*/ 20812 h 358874"/>
                <a:gd name="connsiteX72" fmla="*/ 318514 w 360000"/>
                <a:gd name="connsiteY72" fmla="*/ 20812 h 358874"/>
                <a:gd name="connsiteX73" fmla="*/ 322664 w 360000"/>
                <a:gd name="connsiteY73" fmla="*/ 11038 h 358874"/>
                <a:gd name="connsiteX74" fmla="*/ 338062 w 360000"/>
                <a:gd name="connsiteY74" fmla="*/ 4499 h 358874"/>
                <a:gd name="connsiteX75" fmla="*/ 360000 w 360000"/>
                <a:gd name="connsiteY75" fmla="*/ 26437 h 358874"/>
                <a:gd name="connsiteX76" fmla="*/ 338062 w 360000"/>
                <a:gd name="connsiteY76" fmla="*/ 48374 h 358874"/>
                <a:gd name="connsiteX77" fmla="*/ 322453 w 360000"/>
                <a:gd name="connsiteY77" fmla="*/ 41835 h 358874"/>
                <a:gd name="connsiteX78" fmla="*/ 318437 w 360000"/>
                <a:gd name="connsiteY78" fmla="*/ 32062 h 358874"/>
                <a:gd name="connsiteX79" fmla="*/ 232613 w 360000"/>
                <a:gd name="connsiteY79" fmla="*/ 32062 h 358874"/>
                <a:gd name="connsiteX80" fmla="*/ 251183 w 360000"/>
                <a:gd name="connsiteY80" fmla="*/ 37959 h 358874"/>
                <a:gd name="connsiteX81" fmla="*/ 320915 w 360000"/>
                <a:gd name="connsiteY81" fmla="*/ 107691 h 358874"/>
                <a:gd name="connsiteX82" fmla="*/ 334946 w 360000"/>
                <a:gd name="connsiteY82" fmla="*/ 151875 h 358874"/>
                <a:gd name="connsiteX83" fmla="*/ 360000 w 360000"/>
                <a:gd name="connsiteY83" fmla="*/ 151875 h 358874"/>
                <a:gd name="connsiteX84" fmla="*/ 360000 w 360000"/>
                <a:gd name="connsiteY84" fmla="*/ 206437 h 358874"/>
                <a:gd name="connsiteX85" fmla="*/ 304875 w 360000"/>
                <a:gd name="connsiteY85" fmla="*/ 206437 h 358874"/>
                <a:gd name="connsiteX86" fmla="*/ 304875 w 360000"/>
                <a:gd name="connsiteY86" fmla="*/ 151875 h 358874"/>
                <a:gd name="connsiteX87" fmla="*/ 323199 w 360000"/>
                <a:gd name="connsiteY87" fmla="*/ 151875 h 358874"/>
                <a:gd name="connsiteX88" fmla="*/ 311002 w 360000"/>
                <a:gd name="connsiteY88" fmla="*/ 112693 h 358874"/>
                <a:gd name="connsiteX89" fmla="*/ 246262 w 360000"/>
                <a:gd name="connsiteY89" fmla="*/ 48110 h 358874"/>
                <a:gd name="connsiteX90" fmla="*/ 207370 w 360000"/>
                <a:gd name="connsiteY90" fmla="*/ 35821 h 358874"/>
                <a:gd name="connsiteX91" fmla="*/ 207563 w 360000"/>
                <a:gd name="connsiteY91" fmla="*/ 54563 h 358874"/>
                <a:gd name="connsiteX92" fmla="*/ 152438 w 360000"/>
                <a:gd name="connsiteY92" fmla="*/ 54563 h 358874"/>
                <a:gd name="connsiteX93" fmla="*/ 152438 w 360000"/>
                <a:gd name="connsiteY93" fmla="*/ 35882 h 358874"/>
                <a:gd name="connsiteX94" fmla="*/ 113739 w 360000"/>
                <a:gd name="connsiteY94" fmla="*/ 48110 h 358874"/>
                <a:gd name="connsiteX95" fmla="*/ 48999 w 360000"/>
                <a:gd name="connsiteY95" fmla="*/ 112693 h 358874"/>
                <a:gd name="connsiteX96" fmla="*/ 36801 w 360000"/>
                <a:gd name="connsiteY96" fmla="*/ 151875 h 358874"/>
                <a:gd name="connsiteX97" fmla="*/ 55125 w 360000"/>
                <a:gd name="connsiteY97" fmla="*/ 151875 h 358874"/>
                <a:gd name="connsiteX98" fmla="*/ 55125 w 360000"/>
                <a:gd name="connsiteY98" fmla="*/ 206437 h 358874"/>
                <a:gd name="connsiteX99" fmla="*/ 0 w 360000"/>
                <a:gd name="connsiteY99" fmla="*/ 206437 h 358874"/>
                <a:gd name="connsiteX100" fmla="*/ 0 w 360000"/>
                <a:gd name="connsiteY100" fmla="*/ 151875 h 358874"/>
                <a:gd name="connsiteX101" fmla="*/ 25054 w 360000"/>
                <a:gd name="connsiteY101" fmla="*/ 151875 h 358874"/>
                <a:gd name="connsiteX102" fmla="*/ 39085 w 360000"/>
                <a:gd name="connsiteY102" fmla="*/ 107691 h 358874"/>
                <a:gd name="connsiteX103" fmla="*/ 108818 w 360000"/>
                <a:gd name="connsiteY103" fmla="*/ 37959 h 358874"/>
                <a:gd name="connsiteX104" fmla="*/ 127387 w 360000"/>
                <a:gd name="connsiteY104" fmla="*/ 32062 h 358874"/>
                <a:gd name="connsiteX105" fmla="*/ 41563 w 360000"/>
                <a:gd name="connsiteY105" fmla="*/ 32062 h 358874"/>
                <a:gd name="connsiteX106" fmla="*/ 37547 w 360000"/>
                <a:gd name="connsiteY106" fmla="*/ 41835 h 358874"/>
                <a:gd name="connsiteX107" fmla="*/ 21938 w 360000"/>
                <a:gd name="connsiteY107" fmla="*/ 48374 h 358874"/>
                <a:gd name="connsiteX108" fmla="*/ 0 w 360000"/>
                <a:gd name="connsiteY108" fmla="*/ 26437 h 358874"/>
                <a:gd name="connsiteX109" fmla="*/ 21938 w 360000"/>
                <a:gd name="connsiteY109" fmla="*/ 4499 h 358874"/>
                <a:gd name="connsiteX110" fmla="*/ 37547 w 360000"/>
                <a:gd name="connsiteY110" fmla="*/ 10827 h 358874"/>
                <a:gd name="connsiteX111" fmla="*/ 41595 w 360000"/>
                <a:gd name="connsiteY111" fmla="*/ 20812 h 358874"/>
                <a:gd name="connsiteX112" fmla="*/ 152438 w 360000"/>
                <a:gd name="connsiteY112" fmla="*/ 20812 h 35887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</a:cxnLst>
              <a:rect l="l" t="t" r="r" b="b"/>
              <a:pathLst>
                <a:path w="360000" h="358874">
                  <a:moveTo>
                    <a:pt x="185625" y="331312"/>
                  </a:moveTo>
                  <a:lnTo>
                    <a:pt x="196313" y="331312"/>
                  </a:lnTo>
                  <a:lnTo>
                    <a:pt x="196313" y="342562"/>
                  </a:lnTo>
                  <a:lnTo>
                    <a:pt x="185625" y="342562"/>
                  </a:lnTo>
                  <a:close/>
                  <a:moveTo>
                    <a:pt x="136688" y="331312"/>
                  </a:moveTo>
                  <a:lnTo>
                    <a:pt x="174938" y="331312"/>
                  </a:lnTo>
                  <a:lnTo>
                    <a:pt x="174938" y="342562"/>
                  </a:lnTo>
                  <a:lnTo>
                    <a:pt x="136688" y="342562"/>
                  </a:lnTo>
                  <a:close/>
                  <a:moveTo>
                    <a:pt x="131062" y="326249"/>
                  </a:moveTo>
                  <a:lnTo>
                    <a:pt x="131062" y="347624"/>
                  </a:lnTo>
                  <a:lnTo>
                    <a:pt x="228937" y="347624"/>
                  </a:lnTo>
                  <a:lnTo>
                    <a:pt x="228937" y="326249"/>
                  </a:lnTo>
                  <a:close/>
                  <a:moveTo>
                    <a:pt x="180000" y="206437"/>
                  </a:moveTo>
                  <a:cubicBezTo>
                    <a:pt x="171000" y="206437"/>
                    <a:pt x="163688" y="213750"/>
                    <a:pt x="163688" y="222750"/>
                  </a:cubicBezTo>
                  <a:cubicBezTo>
                    <a:pt x="163688" y="231750"/>
                    <a:pt x="171000" y="239062"/>
                    <a:pt x="180000" y="239062"/>
                  </a:cubicBezTo>
                  <a:cubicBezTo>
                    <a:pt x="189000" y="239062"/>
                    <a:pt x="196313" y="231750"/>
                    <a:pt x="196313" y="222750"/>
                  </a:cubicBezTo>
                  <a:cubicBezTo>
                    <a:pt x="196313" y="213750"/>
                    <a:pt x="189000" y="206437"/>
                    <a:pt x="180000" y="206437"/>
                  </a:cubicBezTo>
                  <a:close/>
                  <a:moveTo>
                    <a:pt x="316125" y="163125"/>
                  </a:moveTo>
                  <a:lnTo>
                    <a:pt x="316125" y="195187"/>
                  </a:lnTo>
                  <a:lnTo>
                    <a:pt x="316687" y="195187"/>
                  </a:lnTo>
                  <a:lnTo>
                    <a:pt x="348750" y="195187"/>
                  </a:lnTo>
                  <a:lnTo>
                    <a:pt x="348750" y="163125"/>
                  </a:lnTo>
                  <a:close/>
                  <a:moveTo>
                    <a:pt x="11250" y="163125"/>
                  </a:moveTo>
                  <a:lnTo>
                    <a:pt x="11250" y="195187"/>
                  </a:lnTo>
                  <a:lnTo>
                    <a:pt x="43875" y="195187"/>
                  </a:lnTo>
                  <a:lnTo>
                    <a:pt x="43875" y="163125"/>
                  </a:lnTo>
                  <a:close/>
                  <a:moveTo>
                    <a:pt x="172688" y="75374"/>
                  </a:moveTo>
                  <a:lnTo>
                    <a:pt x="104625" y="222750"/>
                  </a:lnTo>
                  <a:lnTo>
                    <a:pt x="136687" y="297562"/>
                  </a:lnTo>
                  <a:lnTo>
                    <a:pt x="136687" y="314999"/>
                  </a:lnTo>
                  <a:lnTo>
                    <a:pt x="223313" y="314999"/>
                  </a:lnTo>
                  <a:lnTo>
                    <a:pt x="223313" y="297562"/>
                  </a:lnTo>
                  <a:lnTo>
                    <a:pt x="255375" y="222750"/>
                  </a:lnTo>
                  <a:lnTo>
                    <a:pt x="187313" y="75374"/>
                  </a:lnTo>
                  <a:lnTo>
                    <a:pt x="185625" y="75374"/>
                  </a:lnTo>
                  <a:lnTo>
                    <a:pt x="185625" y="196960"/>
                  </a:lnTo>
                  <a:lnTo>
                    <a:pt x="199477" y="202711"/>
                  </a:lnTo>
                  <a:cubicBezTo>
                    <a:pt x="204469" y="207703"/>
                    <a:pt x="207563" y="214593"/>
                    <a:pt x="207563" y="222187"/>
                  </a:cubicBezTo>
                  <a:cubicBezTo>
                    <a:pt x="207563" y="237938"/>
                    <a:pt x="195188" y="249750"/>
                    <a:pt x="180000" y="249750"/>
                  </a:cubicBezTo>
                  <a:cubicBezTo>
                    <a:pt x="164813" y="249750"/>
                    <a:pt x="152438" y="237375"/>
                    <a:pt x="152438" y="222187"/>
                  </a:cubicBezTo>
                  <a:cubicBezTo>
                    <a:pt x="152438" y="214593"/>
                    <a:pt x="155532" y="207703"/>
                    <a:pt x="160524" y="202711"/>
                  </a:cubicBezTo>
                  <a:lnTo>
                    <a:pt x="174375" y="196960"/>
                  </a:lnTo>
                  <a:lnTo>
                    <a:pt x="174375" y="75374"/>
                  </a:lnTo>
                  <a:close/>
                  <a:moveTo>
                    <a:pt x="165375" y="64687"/>
                  </a:moveTo>
                  <a:lnTo>
                    <a:pt x="194063" y="64687"/>
                  </a:lnTo>
                  <a:lnTo>
                    <a:pt x="267188" y="222750"/>
                  </a:lnTo>
                  <a:lnTo>
                    <a:pt x="234563" y="300375"/>
                  </a:lnTo>
                  <a:lnTo>
                    <a:pt x="234563" y="314999"/>
                  </a:lnTo>
                  <a:lnTo>
                    <a:pt x="240187" y="314999"/>
                  </a:lnTo>
                  <a:lnTo>
                    <a:pt x="240187" y="358874"/>
                  </a:lnTo>
                  <a:lnTo>
                    <a:pt x="119812" y="358874"/>
                  </a:lnTo>
                  <a:lnTo>
                    <a:pt x="119812" y="314999"/>
                  </a:lnTo>
                  <a:lnTo>
                    <a:pt x="125437" y="314999"/>
                  </a:lnTo>
                  <a:lnTo>
                    <a:pt x="125437" y="300375"/>
                  </a:lnTo>
                  <a:lnTo>
                    <a:pt x="92250" y="222750"/>
                  </a:lnTo>
                  <a:close/>
                  <a:moveTo>
                    <a:pt x="338062" y="15749"/>
                  </a:moveTo>
                  <a:cubicBezTo>
                    <a:pt x="331875" y="15749"/>
                    <a:pt x="327375" y="20812"/>
                    <a:pt x="327375" y="26437"/>
                  </a:cubicBezTo>
                  <a:cubicBezTo>
                    <a:pt x="327375" y="32062"/>
                    <a:pt x="332437" y="37124"/>
                    <a:pt x="338062" y="37124"/>
                  </a:cubicBezTo>
                  <a:cubicBezTo>
                    <a:pt x="344250" y="37124"/>
                    <a:pt x="348750" y="32062"/>
                    <a:pt x="348750" y="26437"/>
                  </a:cubicBezTo>
                  <a:cubicBezTo>
                    <a:pt x="348750" y="20249"/>
                    <a:pt x="343687" y="15749"/>
                    <a:pt x="338062" y="15749"/>
                  </a:cubicBezTo>
                  <a:close/>
                  <a:moveTo>
                    <a:pt x="21938" y="15749"/>
                  </a:moveTo>
                  <a:cubicBezTo>
                    <a:pt x="16313" y="15749"/>
                    <a:pt x="11250" y="20249"/>
                    <a:pt x="11250" y="26437"/>
                  </a:cubicBezTo>
                  <a:cubicBezTo>
                    <a:pt x="11250" y="32624"/>
                    <a:pt x="15750" y="37124"/>
                    <a:pt x="21938" y="37124"/>
                  </a:cubicBezTo>
                  <a:cubicBezTo>
                    <a:pt x="28125" y="37124"/>
                    <a:pt x="32625" y="32624"/>
                    <a:pt x="32625" y="26437"/>
                  </a:cubicBezTo>
                  <a:cubicBezTo>
                    <a:pt x="32625" y="20249"/>
                    <a:pt x="28125" y="15749"/>
                    <a:pt x="21938" y="15749"/>
                  </a:cubicBezTo>
                  <a:close/>
                  <a:moveTo>
                    <a:pt x="163688" y="11250"/>
                  </a:moveTo>
                  <a:lnTo>
                    <a:pt x="163688" y="43313"/>
                  </a:lnTo>
                  <a:lnTo>
                    <a:pt x="196313" y="43313"/>
                  </a:lnTo>
                  <a:lnTo>
                    <a:pt x="196313" y="11250"/>
                  </a:lnTo>
                  <a:close/>
                  <a:moveTo>
                    <a:pt x="152438" y="0"/>
                  </a:moveTo>
                  <a:lnTo>
                    <a:pt x="207000" y="0"/>
                  </a:lnTo>
                  <a:lnTo>
                    <a:pt x="207215" y="20812"/>
                  </a:lnTo>
                  <a:lnTo>
                    <a:pt x="318514" y="20812"/>
                  </a:lnTo>
                  <a:lnTo>
                    <a:pt x="322664" y="11038"/>
                  </a:lnTo>
                  <a:cubicBezTo>
                    <a:pt x="326672" y="7030"/>
                    <a:pt x="332156" y="4499"/>
                    <a:pt x="338062" y="4499"/>
                  </a:cubicBezTo>
                  <a:cubicBezTo>
                    <a:pt x="350437" y="4499"/>
                    <a:pt x="360000" y="14624"/>
                    <a:pt x="360000" y="26437"/>
                  </a:cubicBezTo>
                  <a:cubicBezTo>
                    <a:pt x="360000" y="38249"/>
                    <a:pt x="349875" y="48374"/>
                    <a:pt x="338062" y="48374"/>
                  </a:cubicBezTo>
                  <a:cubicBezTo>
                    <a:pt x="331875" y="48374"/>
                    <a:pt x="326391" y="45843"/>
                    <a:pt x="322453" y="41835"/>
                  </a:cubicBezTo>
                  <a:lnTo>
                    <a:pt x="318437" y="32062"/>
                  </a:lnTo>
                  <a:lnTo>
                    <a:pt x="232613" y="32062"/>
                  </a:lnTo>
                  <a:lnTo>
                    <a:pt x="251183" y="37959"/>
                  </a:lnTo>
                  <a:cubicBezTo>
                    <a:pt x="281189" y="53199"/>
                    <a:pt x="305675" y="77686"/>
                    <a:pt x="320915" y="107691"/>
                  </a:cubicBezTo>
                  <a:lnTo>
                    <a:pt x="334946" y="151875"/>
                  </a:lnTo>
                  <a:lnTo>
                    <a:pt x="360000" y="151875"/>
                  </a:lnTo>
                  <a:lnTo>
                    <a:pt x="360000" y="206437"/>
                  </a:lnTo>
                  <a:lnTo>
                    <a:pt x="304875" y="206437"/>
                  </a:lnTo>
                  <a:lnTo>
                    <a:pt x="304875" y="151875"/>
                  </a:lnTo>
                  <a:lnTo>
                    <a:pt x="323199" y="151875"/>
                  </a:lnTo>
                  <a:lnTo>
                    <a:pt x="311002" y="112693"/>
                  </a:lnTo>
                  <a:cubicBezTo>
                    <a:pt x="296957" y="84814"/>
                    <a:pt x="274228" y="62208"/>
                    <a:pt x="246262" y="48110"/>
                  </a:cubicBezTo>
                  <a:lnTo>
                    <a:pt x="207370" y="35821"/>
                  </a:lnTo>
                  <a:lnTo>
                    <a:pt x="207563" y="54563"/>
                  </a:lnTo>
                  <a:lnTo>
                    <a:pt x="152438" y="54563"/>
                  </a:lnTo>
                  <a:lnTo>
                    <a:pt x="152438" y="35882"/>
                  </a:lnTo>
                  <a:lnTo>
                    <a:pt x="113739" y="48110"/>
                  </a:lnTo>
                  <a:cubicBezTo>
                    <a:pt x="85773" y="62208"/>
                    <a:pt x="63044" y="84814"/>
                    <a:pt x="48999" y="112693"/>
                  </a:cubicBezTo>
                  <a:lnTo>
                    <a:pt x="36801" y="151875"/>
                  </a:lnTo>
                  <a:lnTo>
                    <a:pt x="55125" y="151875"/>
                  </a:lnTo>
                  <a:lnTo>
                    <a:pt x="55125" y="206437"/>
                  </a:lnTo>
                  <a:lnTo>
                    <a:pt x="0" y="206437"/>
                  </a:lnTo>
                  <a:lnTo>
                    <a:pt x="0" y="151875"/>
                  </a:lnTo>
                  <a:lnTo>
                    <a:pt x="25054" y="151875"/>
                  </a:lnTo>
                  <a:lnTo>
                    <a:pt x="39085" y="107691"/>
                  </a:lnTo>
                  <a:cubicBezTo>
                    <a:pt x="54325" y="77686"/>
                    <a:pt x="78812" y="53199"/>
                    <a:pt x="108818" y="37959"/>
                  </a:cubicBezTo>
                  <a:lnTo>
                    <a:pt x="127387" y="32062"/>
                  </a:lnTo>
                  <a:lnTo>
                    <a:pt x="41563" y="32062"/>
                  </a:lnTo>
                  <a:lnTo>
                    <a:pt x="37547" y="41835"/>
                  </a:lnTo>
                  <a:cubicBezTo>
                    <a:pt x="33610" y="45843"/>
                    <a:pt x="28125" y="48374"/>
                    <a:pt x="21938" y="48374"/>
                  </a:cubicBezTo>
                  <a:cubicBezTo>
                    <a:pt x="10125" y="48374"/>
                    <a:pt x="0" y="38812"/>
                    <a:pt x="0" y="26437"/>
                  </a:cubicBezTo>
                  <a:cubicBezTo>
                    <a:pt x="0" y="14062"/>
                    <a:pt x="9563" y="4499"/>
                    <a:pt x="21938" y="4499"/>
                  </a:cubicBezTo>
                  <a:cubicBezTo>
                    <a:pt x="28125" y="4499"/>
                    <a:pt x="33610" y="6890"/>
                    <a:pt x="37547" y="10827"/>
                  </a:cubicBezTo>
                  <a:lnTo>
                    <a:pt x="41595" y="20812"/>
                  </a:lnTo>
                  <a:lnTo>
                    <a:pt x="152438" y="20812"/>
                  </a:lnTo>
                  <a:close/>
                </a:path>
              </a:pathLst>
            </a:custGeom>
            <a:solidFill>
              <a:schemeClr val="lt1"/>
            </a:solidFill>
            <a:ln w="5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lnSpc>
                  <a:spcPct val="120000"/>
                </a:lnSpc>
              </a:pPr>
              <a:endParaRPr lang="zh-CN" altLang="en-US">
                <a:solidFill>
                  <a:srgbClr val="22222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>
            <p:custDataLst>
              <p:tags r:id="rId16"/>
            </p:custDataLst>
          </p:nvPr>
        </p:nvGrpSpPr>
        <p:grpSpPr>
          <a:xfrm>
            <a:off x="2518646" y="3853582"/>
            <a:ext cx="837183" cy="837399"/>
            <a:chOff x="832178" y="4010634"/>
            <a:chExt cx="695056" cy="695236"/>
          </a:xfrm>
        </p:grpSpPr>
        <p:sp>
          <p:nvSpPr>
            <p:cNvPr id="136" name="Shape 1491"/>
            <p:cNvSpPr/>
            <p:nvPr>
              <p:custDataLst>
                <p:tags r:id="rId17"/>
              </p:custDataLst>
            </p:nvPr>
          </p:nvSpPr>
          <p:spPr>
            <a:xfrm>
              <a:off x="832178" y="4010634"/>
              <a:ext cx="695056" cy="695236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dk1">
                  <a:alpha val="0"/>
                </a:schemeClr>
              </a:solidFill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lIns="0" tIns="0" rIns="0" bIns="0" anchor="t" anchorCtr="0">
              <a:noAutofit/>
            </a:bodyPr>
            <a:lstStyle/>
            <a:p>
              <a:pPr defTabSz="457200">
                <a:lnSpc>
                  <a:spcPct val="120000"/>
                </a:lnSpc>
              </a:pPr>
              <a:endParaRPr>
                <a:solidFill>
                  <a:srgbClr val="222222"/>
                </a:solidFill>
                <a:latin typeface="微软雅黑" panose="020b0503020204020204" charset="-122"/>
                <a:ea typeface="微软雅黑"/>
                <a:cs typeface="Roboto"/>
                <a:sym typeface="Arial" panose="020b0604020202020204" pitchFamily="34" charset="0"/>
              </a:endParaRPr>
            </a:p>
          </p:txBody>
        </p:sp>
        <p:sp>
          <p:nvSpPr>
            <p:cNvPr id="197" name="任意形状 196"/>
            <p:cNvSpPr/>
            <p:nvPr>
              <p:custDataLst>
                <p:tags r:id="rId18"/>
              </p:custDataLst>
            </p:nvPr>
          </p:nvSpPr>
          <p:spPr>
            <a:xfrm>
              <a:off x="999706" y="4236619"/>
              <a:ext cx="360000" cy="360000"/>
            </a:xfrm>
            <a:custGeom>
              <a:gdLst>
                <a:gd name="connsiteX0" fmla="*/ 322594 w 360000"/>
                <a:gd name="connsiteY0" fmla="*/ 332775 h 360000"/>
                <a:gd name="connsiteX1" fmla="*/ 327206 w 360000"/>
                <a:gd name="connsiteY1" fmla="*/ 341944 h 360000"/>
                <a:gd name="connsiteX2" fmla="*/ 331875 w 360000"/>
                <a:gd name="connsiteY2" fmla="*/ 332775 h 360000"/>
                <a:gd name="connsiteX3" fmla="*/ 307631 w 360000"/>
                <a:gd name="connsiteY3" fmla="*/ 305212 h 360000"/>
                <a:gd name="connsiteX4" fmla="*/ 316631 w 360000"/>
                <a:gd name="connsiteY4" fmla="*/ 321525 h 360000"/>
                <a:gd name="connsiteX5" fmla="*/ 316688 w 360000"/>
                <a:gd name="connsiteY5" fmla="*/ 321525 h 360000"/>
                <a:gd name="connsiteX6" fmla="*/ 337500 w 360000"/>
                <a:gd name="connsiteY6" fmla="*/ 321525 h 360000"/>
                <a:gd name="connsiteX7" fmla="*/ 346500 w 360000"/>
                <a:gd name="connsiteY7" fmla="*/ 305212 h 360000"/>
                <a:gd name="connsiteX8" fmla="*/ 321525 w 360000"/>
                <a:gd name="connsiteY8" fmla="*/ 92813 h 360000"/>
                <a:gd name="connsiteX9" fmla="*/ 332775 w 360000"/>
                <a:gd name="connsiteY9" fmla="*/ 92813 h 360000"/>
                <a:gd name="connsiteX10" fmla="*/ 332775 w 360000"/>
                <a:gd name="connsiteY10" fmla="*/ 283557 h 360000"/>
                <a:gd name="connsiteX11" fmla="*/ 321525 w 360000"/>
                <a:gd name="connsiteY11" fmla="*/ 283557 h 360000"/>
                <a:gd name="connsiteX12" fmla="*/ 305494 w 360000"/>
                <a:gd name="connsiteY12" fmla="*/ 82069 h 360000"/>
                <a:gd name="connsiteX13" fmla="*/ 305494 w 360000"/>
                <a:gd name="connsiteY13" fmla="*/ 293907 h 360000"/>
                <a:gd name="connsiteX14" fmla="*/ 348750 w 360000"/>
                <a:gd name="connsiteY14" fmla="*/ 293907 h 360000"/>
                <a:gd name="connsiteX15" fmla="*/ 348750 w 360000"/>
                <a:gd name="connsiteY15" fmla="*/ 82069 h 360000"/>
                <a:gd name="connsiteX16" fmla="*/ 75263 w 360000"/>
                <a:gd name="connsiteY16" fmla="*/ 76668 h 360000"/>
                <a:gd name="connsiteX17" fmla="*/ 66375 w 360000"/>
                <a:gd name="connsiteY17" fmla="*/ 85556 h 360000"/>
                <a:gd name="connsiteX18" fmla="*/ 66375 w 360000"/>
                <a:gd name="connsiteY18" fmla="*/ 160087 h 360000"/>
                <a:gd name="connsiteX19" fmla="*/ 75263 w 360000"/>
                <a:gd name="connsiteY19" fmla="*/ 168750 h 360000"/>
                <a:gd name="connsiteX20" fmla="*/ 168750 w 360000"/>
                <a:gd name="connsiteY20" fmla="*/ 168750 h 360000"/>
                <a:gd name="connsiteX21" fmla="*/ 168750 w 360000"/>
                <a:gd name="connsiteY21" fmla="*/ 76668 h 360000"/>
                <a:gd name="connsiteX22" fmla="*/ 213750 w 360000"/>
                <a:gd name="connsiteY22" fmla="*/ 76613 h 360000"/>
                <a:gd name="connsiteX23" fmla="*/ 213750 w 360000"/>
                <a:gd name="connsiteY23" fmla="*/ 168750 h 360000"/>
                <a:gd name="connsiteX24" fmla="*/ 215437 w 360000"/>
                <a:gd name="connsiteY24" fmla="*/ 168750 h 360000"/>
                <a:gd name="connsiteX25" fmla="*/ 224325 w 360000"/>
                <a:gd name="connsiteY25" fmla="*/ 159863 h 360000"/>
                <a:gd name="connsiteX26" fmla="*/ 224325 w 360000"/>
                <a:gd name="connsiteY26" fmla="*/ 85500 h 360000"/>
                <a:gd name="connsiteX27" fmla="*/ 215437 w 360000"/>
                <a:gd name="connsiteY27" fmla="*/ 76613 h 360000"/>
                <a:gd name="connsiteX28" fmla="*/ 332381 w 360000"/>
                <a:gd name="connsiteY28" fmla="*/ 49219 h 360000"/>
                <a:gd name="connsiteX29" fmla="*/ 343631 w 360000"/>
                <a:gd name="connsiteY29" fmla="*/ 49219 h 360000"/>
                <a:gd name="connsiteX30" fmla="*/ 343631 w 360000"/>
                <a:gd name="connsiteY30" fmla="*/ 65588 h 360000"/>
                <a:gd name="connsiteX31" fmla="*/ 332381 w 360000"/>
                <a:gd name="connsiteY31" fmla="*/ 65588 h 360000"/>
                <a:gd name="connsiteX32" fmla="*/ 310613 w 360000"/>
                <a:gd name="connsiteY32" fmla="*/ 49219 h 360000"/>
                <a:gd name="connsiteX33" fmla="*/ 321863 w 360000"/>
                <a:gd name="connsiteY33" fmla="*/ 49219 h 360000"/>
                <a:gd name="connsiteX34" fmla="*/ 321863 w 360000"/>
                <a:gd name="connsiteY34" fmla="*/ 65588 h 360000"/>
                <a:gd name="connsiteX35" fmla="*/ 310613 w 360000"/>
                <a:gd name="connsiteY35" fmla="*/ 65588 h 360000"/>
                <a:gd name="connsiteX36" fmla="*/ 305494 w 360000"/>
                <a:gd name="connsiteY36" fmla="*/ 43931 h 360000"/>
                <a:gd name="connsiteX37" fmla="*/ 305494 w 360000"/>
                <a:gd name="connsiteY37" fmla="*/ 70819 h 360000"/>
                <a:gd name="connsiteX38" fmla="*/ 348750 w 360000"/>
                <a:gd name="connsiteY38" fmla="*/ 70819 h 360000"/>
                <a:gd name="connsiteX39" fmla="*/ 348750 w 360000"/>
                <a:gd name="connsiteY39" fmla="*/ 43931 h 360000"/>
                <a:gd name="connsiteX40" fmla="*/ 313425 w 360000"/>
                <a:gd name="connsiteY40" fmla="*/ 11250 h 360000"/>
                <a:gd name="connsiteX41" fmla="*/ 305494 w 360000"/>
                <a:gd name="connsiteY41" fmla="*/ 19181 h 360000"/>
                <a:gd name="connsiteX42" fmla="*/ 305494 w 360000"/>
                <a:gd name="connsiteY42" fmla="*/ 32681 h 360000"/>
                <a:gd name="connsiteX43" fmla="*/ 348750 w 360000"/>
                <a:gd name="connsiteY43" fmla="*/ 32681 h 360000"/>
                <a:gd name="connsiteX44" fmla="*/ 348750 w 360000"/>
                <a:gd name="connsiteY44" fmla="*/ 19181 h 360000"/>
                <a:gd name="connsiteX45" fmla="*/ 340819 w 360000"/>
                <a:gd name="connsiteY45" fmla="*/ 11250 h 360000"/>
                <a:gd name="connsiteX46" fmla="*/ 213525 w 360000"/>
                <a:gd name="connsiteY46" fmla="*/ 11250 h 360000"/>
                <a:gd name="connsiteX47" fmla="*/ 213525 w 360000"/>
                <a:gd name="connsiteY47" fmla="*/ 65419 h 360000"/>
                <a:gd name="connsiteX48" fmla="*/ 215437 w 360000"/>
                <a:gd name="connsiteY48" fmla="*/ 65419 h 360000"/>
                <a:gd name="connsiteX49" fmla="*/ 235575 w 360000"/>
                <a:gd name="connsiteY49" fmla="*/ 85557 h 360000"/>
                <a:gd name="connsiteX50" fmla="*/ 235575 w 360000"/>
                <a:gd name="connsiteY50" fmla="*/ 160088 h 360000"/>
                <a:gd name="connsiteX51" fmla="*/ 215215 w 360000"/>
                <a:gd name="connsiteY51" fmla="*/ 180000 h 360000"/>
                <a:gd name="connsiteX52" fmla="*/ 215213 w 360000"/>
                <a:gd name="connsiteY52" fmla="*/ 180000 h 360000"/>
                <a:gd name="connsiteX53" fmla="*/ 215212 w 360000"/>
                <a:gd name="connsiteY53" fmla="*/ 180000 h 360000"/>
                <a:gd name="connsiteX54" fmla="*/ 213525 w 360000"/>
                <a:gd name="connsiteY54" fmla="*/ 180000 h 360000"/>
                <a:gd name="connsiteX55" fmla="*/ 213525 w 360000"/>
                <a:gd name="connsiteY55" fmla="*/ 348750 h 360000"/>
                <a:gd name="connsiteX56" fmla="*/ 226519 w 360000"/>
                <a:gd name="connsiteY56" fmla="*/ 348750 h 360000"/>
                <a:gd name="connsiteX57" fmla="*/ 256163 w 360000"/>
                <a:gd name="connsiteY57" fmla="*/ 319106 h 360000"/>
                <a:gd name="connsiteX58" fmla="*/ 256163 w 360000"/>
                <a:gd name="connsiteY58" fmla="*/ 40894 h 360000"/>
                <a:gd name="connsiteX59" fmla="*/ 226519 w 360000"/>
                <a:gd name="connsiteY59" fmla="*/ 11250 h 360000"/>
                <a:gd name="connsiteX60" fmla="*/ 181069 w 360000"/>
                <a:gd name="connsiteY60" fmla="*/ 11250 h 360000"/>
                <a:gd name="connsiteX61" fmla="*/ 181069 w 360000"/>
                <a:gd name="connsiteY61" fmla="*/ 348750 h 360000"/>
                <a:gd name="connsiteX62" fmla="*/ 202275 w 360000"/>
                <a:gd name="connsiteY62" fmla="*/ 348750 h 360000"/>
                <a:gd name="connsiteX63" fmla="*/ 202275 w 360000"/>
                <a:gd name="connsiteY63" fmla="*/ 11250 h 360000"/>
                <a:gd name="connsiteX64" fmla="*/ 33075 w 360000"/>
                <a:gd name="connsiteY64" fmla="*/ 11250 h 360000"/>
                <a:gd name="connsiteX65" fmla="*/ 33075 w 360000"/>
                <a:gd name="connsiteY65" fmla="*/ 348750 h 360000"/>
                <a:gd name="connsiteX66" fmla="*/ 169819 w 360000"/>
                <a:gd name="connsiteY66" fmla="*/ 348750 h 360000"/>
                <a:gd name="connsiteX67" fmla="*/ 169819 w 360000"/>
                <a:gd name="connsiteY67" fmla="*/ 180000 h 360000"/>
                <a:gd name="connsiteX68" fmla="*/ 75263 w 360000"/>
                <a:gd name="connsiteY68" fmla="*/ 180000 h 360000"/>
                <a:gd name="connsiteX69" fmla="*/ 55125 w 360000"/>
                <a:gd name="connsiteY69" fmla="*/ 159862 h 360000"/>
                <a:gd name="connsiteX70" fmla="*/ 55125 w 360000"/>
                <a:gd name="connsiteY70" fmla="*/ 85500 h 360000"/>
                <a:gd name="connsiteX71" fmla="*/ 75263 w 360000"/>
                <a:gd name="connsiteY71" fmla="*/ 65362 h 360000"/>
                <a:gd name="connsiteX72" fmla="*/ 169819 w 360000"/>
                <a:gd name="connsiteY72" fmla="*/ 65362 h 360000"/>
                <a:gd name="connsiteX73" fmla="*/ 169819 w 360000"/>
                <a:gd name="connsiteY73" fmla="*/ 11250 h 360000"/>
                <a:gd name="connsiteX74" fmla="*/ 11250 w 360000"/>
                <a:gd name="connsiteY74" fmla="*/ 11250 h 360000"/>
                <a:gd name="connsiteX75" fmla="*/ 11250 w 360000"/>
                <a:gd name="connsiteY75" fmla="*/ 348750 h 360000"/>
                <a:gd name="connsiteX76" fmla="*/ 21825 w 360000"/>
                <a:gd name="connsiteY76" fmla="*/ 348750 h 360000"/>
                <a:gd name="connsiteX77" fmla="*/ 21825 w 360000"/>
                <a:gd name="connsiteY77" fmla="*/ 11250 h 360000"/>
                <a:gd name="connsiteX78" fmla="*/ 313425 w 360000"/>
                <a:gd name="connsiteY78" fmla="*/ 0 h 360000"/>
                <a:gd name="connsiteX79" fmla="*/ 340875 w 360000"/>
                <a:gd name="connsiteY79" fmla="*/ 0 h 360000"/>
                <a:gd name="connsiteX80" fmla="*/ 360000 w 360000"/>
                <a:gd name="connsiteY80" fmla="*/ 19181 h 360000"/>
                <a:gd name="connsiteX81" fmla="*/ 360000 w 360000"/>
                <a:gd name="connsiteY81" fmla="*/ 38306 h 360000"/>
                <a:gd name="connsiteX82" fmla="*/ 360000 w 360000"/>
                <a:gd name="connsiteY82" fmla="*/ 76444 h 360000"/>
                <a:gd name="connsiteX83" fmla="*/ 360000 w 360000"/>
                <a:gd name="connsiteY83" fmla="*/ 299532 h 360000"/>
                <a:gd name="connsiteX84" fmla="*/ 359973 w 360000"/>
                <a:gd name="connsiteY84" fmla="*/ 299560 h 360000"/>
                <a:gd name="connsiteX85" fmla="*/ 360000 w 360000"/>
                <a:gd name="connsiteY85" fmla="*/ 299587 h 360000"/>
                <a:gd name="connsiteX86" fmla="*/ 358200 w 360000"/>
                <a:gd name="connsiteY86" fmla="*/ 306815 h 360000"/>
                <a:gd name="connsiteX87" fmla="*/ 345886 w 360000"/>
                <a:gd name="connsiteY87" fmla="*/ 329547 h 360000"/>
                <a:gd name="connsiteX88" fmla="*/ 345881 w 360000"/>
                <a:gd name="connsiteY88" fmla="*/ 329569 h 360000"/>
                <a:gd name="connsiteX89" fmla="*/ 332100 w 360000"/>
                <a:gd name="connsiteY89" fmla="*/ 357019 h 360000"/>
                <a:gd name="connsiteX90" fmla="*/ 327150 w 360000"/>
                <a:gd name="connsiteY90" fmla="*/ 360000 h 360000"/>
                <a:gd name="connsiteX91" fmla="*/ 322144 w 360000"/>
                <a:gd name="connsiteY91" fmla="*/ 356906 h 360000"/>
                <a:gd name="connsiteX92" fmla="*/ 308684 w 360000"/>
                <a:gd name="connsiteY92" fmla="*/ 330098 h 360000"/>
                <a:gd name="connsiteX93" fmla="*/ 308644 w 360000"/>
                <a:gd name="connsiteY93" fmla="*/ 330075 h 360000"/>
                <a:gd name="connsiteX94" fmla="*/ 294244 w 360000"/>
                <a:gd name="connsiteY94" fmla="*/ 299925 h 360000"/>
                <a:gd name="connsiteX95" fmla="*/ 294244 w 360000"/>
                <a:gd name="connsiteY95" fmla="*/ 299587 h 360000"/>
                <a:gd name="connsiteX96" fmla="*/ 294271 w 360000"/>
                <a:gd name="connsiteY96" fmla="*/ 299560 h 360000"/>
                <a:gd name="connsiteX97" fmla="*/ 294244 w 360000"/>
                <a:gd name="connsiteY97" fmla="*/ 299532 h 360000"/>
                <a:gd name="connsiteX98" fmla="*/ 294244 w 360000"/>
                <a:gd name="connsiteY98" fmla="*/ 76444 h 360000"/>
                <a:gd name="connsiteX99" fmla="*/ 294244 w 360000"/>
                <a:gd name="connsiteY99" fmla="*/ 38306 h 360000"/>
                <a:gd name="connsiteX100" fmla="*/ 294244 w 360000"/>
                <a:gd name="connsiteY100" fmla="*/ 19181 h 360000"/>
                <a:gd name="connsiteX101" fmla="*/ 313425 w 360000"/>
                <a:gd name="connsiteY101" fmla="*/ 0 h 360000"/>
                <a:gd name="connsiteX102" fmla="*/ 0 w 360000"/>
                <a:gd name="connsiteY102" fmla="*/ 0 h 360000"/>
                <a:gd name="connsiteX103" fmla="*/ 226519 w 360000"/>
                <a:gd name="connsiteY103" fmla="*/ 0 h 360000"/>
                <a:gd name="connsiteX104" fmla="*/ 267413 w 360000"/>
                <a:gd name="connsiteY104" fmla="*/ 40894 h 360000"/>
                <a:gd name="connsiteX105" fmla="*/ 267413 w 360000"/>
                <a:gd name="connsiteY105" fmla="*/ 319106 h 360000"/>
                <a:gd name="connsiteX106" fmla="*/ 226519 w 360000"/>
                <a:gd name="connsiteY106" fmla="*/ 360000 h 360000"/>
                <a:gd name="connsiteX107" fmla="*/ 0 w 360000"/>
                <a:gd name="connsiteY107" fmla="*/ 360000 h 3600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360000" h="360000">
                  <a:moveTo>
                    <a:pt x="322594" y="332775"/>
                  </a:moveTo>
                  <a:lnTo>
                    <a:pt x="327206" y="341944"/>
                  </a:lnTo>
                  <a:lnTo>
                    <a:pt x="331875" y="332775"/>
                  </a:lnTo>
                  <a:close/>
                  <a:moveTo>
                    <a:pt x="307631" y="305212"/>
                  </a:moveTo>
                  <a:cubicBezTo>
                    <a:pt x="309375" y="308475"/>
                    <a:pt x="311963" y="313593"/>
                    <a:pt x="316631" y="321525"/>
                  </a:cubicBezTo>
                  <a:lnTo>
                    <a:pt x="316688" y="321525"/>
                  </a:lnTo>
                  <a:lnTo>
                    <a:pt x="337500" y="321525"/>
                  </a:lnTo>
                  <a:cubicBezTo>
                    <a:pt x="342225" y="313593"/>
                    <a:pt x="344925" y="308475"/>
                    <a:pt x="346500" y="305212"/>
                  </a:cubicBezTo>
                  <a:close/>
                  <a:moveTo>
                    <a:pt x="321525" y="92813"/>
                  </a:moveTo>
                  <a:lnTo>
                    <a:pt x="332775" y="92813"/>
                  </a:lnTo>
                  <a:lnTo>
                    <a:pt x="332775" y="283557"/>
                  </a:lnTo>
                  <a:lnTo>
                    <a:pt x="321525" y="283557"/>
                  </a:lnTo>
                  <a:close/>
                  <a:moveTo>
                    <a:pt x="305494" y="82069"/>
                  </a:moveTo>
                  <a:lnTo>
                    <a:pt x="305494" y="293907"/>
                  </a:lnTo>
                  <a:lnTo>
                    <a:pt x="348750" y="293907"/>
                  </a:lnTo>
                  <a:lnTo>
                    <a:pt x="348750" y="82069"/>
                  </a:lnTo>
                  <a:close/>
                  <a:moveTo>
                    <a:pt x="75263" y="76668"/>
                  </a:moveTo>
                  <a:cubicBezTo>
                    <a:pt x="70354" y="76668"/>
                    <a:pt x="66375" y="80647"/>
                    <a:pt x="66375" y="85556"/>
                  </a:cubicBezTo>
                  <a:lnTo>
                    <a:pt x="66375" y="160087"/>
                  </a:lnTo>
                  <a:cubicBezTo>
                    <a:pt x="66497" y="164907"/>
                    <a:pt x="70441" y="168751"/>
                    <a:pt x="75263" y="168750"/>
                  </a:cubicBezTo>
                  <a:lnTo>
                    <a:pt x="168750" y="168750"/>
                  </a:lnTo>
                  <a:lnTo>
                    <a:pt x="168750" y="76668"/>
                  </a:lnTo>
                  <a:close/>
                  <a:moveTo>
                    <a:pt x="213750" y="76613"/>
                  </a:moveTo>
                  <a:lnTo>
                    <a:pt x="213750" y="168750"/>
                  </a:lnTo>
                  <a:lnTo>
                    <a:pt x="215437" y="168750"/>
                  </a:lnTo>
                  <a:cubicBezTo>
                    <a:pt x="220346" y="168750"/>
                    <a:pt x="224325" y="164771"/>
                    <a:pt x="224325" y="159863"/>
                  </a:cubicBezTo>
                  <a:lnTo>
                    <a:pt x="224325" y="85500"/>
                  </a:lnTo>
                  <a:cubicBezTo>
                    <a:pt x="224325" y="80592"/>
                    <a:pt x="220346" y="76613"/>
                    <a:pt x="215437" y="76613"/>
                  </a:cubicBezTo>
                  <a:close/>
                  <a:moveTo>
                    <a:pt x="332381" y="49219"/>
                  </a:moveTo>
                  <a:lnTo>
                    <a:pt x="343631" y="49219"/>
                  </a:lnTo>
                  <a:lnTo>
                    <a:pt x="343631" y="65588"/>
                  </a:lnTo>
                  <a:lnTo>
                    <a:pt x="332381" y="65588"/>
                  </a:lnTo>
                  <a:close/>
                  <a:moveTo>
                    <a:pt x="310613" y="49219"/>
                  </a:moveTo>
                  <a:lnTo>
                    <a:pt x="321863" y="49219"/>
                  </a:lnTo>
                  <a:lnTo>
                    <a:pt x="321863" y="65588"/>
                  </a:lnTo>
                  <a:lnTo>
                    <a:pt x="310613" y="65588"/>
                  </a:lnTo>
                  <a:close/>
                  <a:moveTo>
                    <a:pt x="305494" y="43931"/>
                  </a:moveTo>
                  <a:lnTo>
                    <a:pt x="305494" y="70819"/>
                  </a:lnTo>
                  <a:lnTo>
                    <a:pt x="348750" y="70819"/>
                  </a:lnTo>
                  <a:lnTo>
                    <a:pt x="348750" y="43931"/>
                  </a:lnTo>
                  <a:close/>
                  <a:moveTo>
                    <a:pt x="313425" y="11250"/>
                  </a:moveTo>
                  <a:cubicBezTo>
                    <a:pt x="309045" y="11250"/>
                    <a:pt x="305494" y="14801"/>
                    <a:pt x="305494" y="19181"/>
                  </a:cubicBezTo>
                  <a:lnTo>
                    <a:pt x="305494" y="32681"/>
                  </a:lnTo>
                  <a:lnTo>
                    <a:pt x="348750" y="32681"/>
                  </a:lnTo>
                  <a:lnTo>
                    <a:pt x="348750" y="19181"/>
                  </a:lnTo>
                  <a:cubicBezTo>
                    <a:pt x="348750" y="14801"/>
                    <a:pt x="345199" y="11250"/>
                    <a:pt x="340819" y="11250"/>
                  </a:cubicBezTo>
                  <a:close/>
                  <a:moveTo>
                    <a:pt x="213525" y="11250"/>
                  </a:moveTo>
                  <a:lnTo>
                    <a:pt x="213525" y="65419"/>
                  </a:lnTo>
                  <a:lnTo>
                    <a:pt x="215437" y="65419"/>
                  </a:lnTo>
                  <a:cubicBezTo>
                    <a:pt x="226559" y="65419"/>
                    <a:pt x="235575" y="74435"/>
                    <a:pt x="235575" y="85557"/>
                  </a:cubicBezTo>
                  <a:lnTo>
                    <a:pt x="235575" y="160088"/>
                  </a:lnTo>
                  <a:cubicBezTo>
                    <a:pt x="235451" y="171209"/>
                    <a:pt x="226336" y="180124"/>
                    <a:pt x="215215" y="180000"/>
                  </a:cubicBezTo>
                  <a:cubicBezTo>
                    <a:pt x="215214" y="180000"/>
                    <a:pt x="215213" y="180000"/>
                    <a:pt x="215213" y="180000"/>
                  </a:cubicBezTo>
                  <a:lnTo>
                    <a:pt x="215212" y="180000"/>
                  </a:lnTo>
                  <a:lnTo>
                    <a:pt x="213525" y="180000"/>
                  </a:lnTo>
                  <a:lnTo>
                    <a:pt x="213525" y="348750"/>
                  </a:lnTo>
                  <a:lnTo>
                    <a:pt x="226519" y="348750"/>
                  </a:lnTo>
                  <a:cubicBezTo>
                    <a:pt x="242891" y="348750"/>
                    <a:pt x="256163" y="335478"/>
                    <a:pt x="256163" y="319106"/>
                  </a:cubicBezTo>
                  <a:lnTo>
                    <a:pt x="256163" y="40894"/>
                  </a:lnTo>
                  <a:cubicBezTo>
                    <a:pt x="256163" y="24522"/>
                    <a:pt x="242891" y="11250"/>
                    <a:pt x="226519" y="11250"/>
                  </a:cubicBezTo>
                  <a:close/>
                  <a:moveTo>
                    <a:pt x="181069" y="11250"/>
                  </a:moveTo>
                  <a:lnTo>
                    <a:pt x="181069" y="348750"/>
                  </a:lnTo>
                  <a:lnTo>
                    <a:pt x="202275" y="348750"/>
                  </a:lnTo>
                  <a:lnTo>
                    <a:pt x="202275" y="11250"/>
                  </a:lnTo>
                  <a:close/>
                  <a:moveTo>
                    <a:pt x="33075" y="11250"/>
                  </a:moveTo>
                  <a:lnTo>
                    <a:pt x="33075" y="348750"/>
                  </a:lnTo>
                  <a:lnTo>
                    <a:pt x="169819" y="348750"/>
                  </a:lnTo>
                  <a:lnTo>
                    <a:pt x="169819" y="180000"/>
                  </a:lnTo>
                  <a:lnTo>
                    <a:pt x="75263" y="180000"/>
                  </a:lnTo>
                  <a:cubicBezTo>
                    <a:pt x="64141" y="180000"/>
                    <a:pt x="55125" y="170984"/>
                    <a:pt x="55125" y="159862"/>
                  </a:cubicBezTo>
                  <a:lnTo>
                    <a:pt x="55125" y="85500"/>
                  </a:lnTo>
                  <a:cubicBezTo>
                    <a:pt x="55125" y="74378"/>
                    <a:pt x="64141" y="65362"/>
                    <a:pt x="75263" y="65362"/>
                  </a:cubicBezTo>
                  <a:lnTo>
                    <a:pt x="169819" y="65362"/>
                  </a:lnTo>
                  <a:lnTo>
                    <a:pt x="169819" y="11250"/>
                  </a:lnTo>
                  <a:close/>
                  <a:moveTo>
                    <a:pt x="11250" y="11250"/>
                  </a:moveTo>
                  <a:lnTo>
                    <a:pt x="11250" y="348750"/>
                  </a:lnTo>
                  <a:lnTo>
                    <a:pt x="21825" y="348750"/>
                  </a:lnTo>
                  <a:lnTo>
                    <a:pt x="21825" y="11250"/>
                  </a:lnTo>
                  <a:close/>
                  <a:moveTo>
                    <a:pt x="313425" y="0"/>
                  </a:moveTo>
                  <a:lnTo>
                    <a:pt x="340875" y="0"/>
                  </a:lnTo>
                  <a:cubicBezTo>
                    <a:pt x="351447" y="31"/>
                    <a:pt x="360000" y="8610"/>
                    <a:pt x="360000" y="19181"/>
                  </a:cubicBezTo>
                  <a:lnTo>
                    <a:pt x="360000" y="38306"/>
                  </a:lnTo>
                  <a:lnTo>
                    <a:pt x="360000" y="76444"/>
                  </a:lnTo>
                  <a:lnTo>
                    <a:pt x="360000" y="299532"/>
                  </a:lnTo>
                  <a:lnTo>
                    <a:pt x="359973" y="299560"/>
                  </a:lnTo>
                  <a:lnTo>
                    <a:pt x="360000" y="299587"/>
                  </a:lnTo>
                  <a:cubicBezTo>
                    <a:pt x="360000" y="300853"/>
                    <a:pt x="360000" y="302498"/>
                    <a:pt x="358200" y="306815"/>
                  </a:cubicBezTo>
                  <a:lnTo>
                    <a:pt x="345886" y="329547"/>
                  </a:lnTo>
                  <a:lnTo>
                    <a:pt x="345881" y="329569"/>
                  </a:lnTo>
                  <a:cubicBezTo>
                    <a:pt x="339975" y="342000"/>
                    <a:pt x="332212" y="356850"/>
                    <a:pt x="332100" y="357019"/>
                  </a:cubicBezTo>
                  <a:cubicBezTo>
                    <a:pt x="331125" y="358849"/>
                    <a:pt x="329223" y="359994"/>
                    <a:pt x="327150" y="360000"/>
                  </a:cubicBezTo>
                  <a:cubicBezTo>
                    <a:pt x="325032" y="359994"/>
                    <a:pt x="323097" y="358798"/>
                    <a:pt x="322144" y="356906"/>
                  </a:cubicBezTo>
                  <a:lnTo>
                    <a:pt x="308684" y="330098"/>
                  </a:lnTo>
                  <a:lnTo>
                    <a:pt x="308644" y="330075"/>
                  </a:lnTo>
                  <a:cubicBezTo>
                    <a:pt x="294244" y="306168"/>
                    <a:pt x="294244" y="301950"/>
                    <a:pt x="294244" y="299925"/>
                  </a:cubicBezTo>
                  <a:lnTo>
                    <a:pt x="294244" y="299587"/>
                  </a:lnTo>
                  <a:lnTo>
                    <a:pt x="294271" y="299560"/>
                  </a:lnTo>
                  <a:lnTo>
                    <a:pt x="294244" y="299532"/>
                  </a:lnTo>
                  <a:lnTo>
                    <a:pt x="294244" y="76444"/>
                  </a:lnTo>
                  <a:lnTo>
                    <a:pt x="294244" y="38306"/>
                  </a:lnTo>
                  <a:lnTo>
                    <a:pt x="294244" y="19181"/>
                  </a:lnTo>
                  <a:cubicBezTo>
                    <a:pt x="294244" y="8588"/>
                    <a:pt x="302832" y="0"/>
                    <a:pt x="313425" y="0"/>
                  </a:cubicBezTo>
                  <a:close/>
                  <a:moveTo>
                    <a:pt x="0" y="0"/>
                  </a:moveTo>
                  <a:lnTo>
                    <a:pt x="226519" y="0"/>
                  </a:lnTo>
                  <a:cubicBezTo>
                    <a:pt x="249104" y="0"/>
                    <a:pt x="267413" y="18309"/>
                    <a:pt x="267413" y="40894"/>
                  </a:cubicBezTo>
                  <a:lnTo>
                    <a:pt x="267413" y="319106"/>
                  </a:lnTo>
                  <a:cubicBezTo>
                    <a:pt x="267413" y="341691"/>
                    <a:pt x="249104" y="360000"/>
                    <a:pt x="226519" y="360000"/>
                  </a:cubicBezTo>
                  <a:lnTo>
                    <a:pt x="0" y="360000"/>
                  </a:lnTo>
                  <a:close/>
                </a:path>
              </a:pathLst>
            </a:custGeom>
            <a:solidFill>
              <a:schemeClr val="lt1"/>
            </a:solidFill>
            <a:ln w="5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lnSpc>
                  <a:spcPct val="120000"/>
                </a:lnSpc>
              </a:pPr>
              <a:endParaRPr lang="zh-CN" altLang="en-US">
                <a:solidFill>
                  <a:srgbClr val="22222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>
            <p:custDataLst>
              <p:tags r:id="rId19"/>
            </p:custDataLst>
          </p:nvPr>
        </p:nvGrpSpPr>
        <p:grpSpPr>
          <a:xfrm>
            <a:off x="2518644" y="5185149"/>
            <a:ext cx="837183" cy="837399"/>
            <a:chOff x="832178" y="5103325"/>
            <a:chExt cx="695056" cy="695236"/>
          </a:xfrm>
        </p:grpSpPr>
        <p:sp>
          <p:nvSpPr>
            <p:cNvPr id="146" name="Shape 1492"/>
            <p:cNvSpPr/>
            <p:nvPr>
              <p:custDataLst>
                <p:tags r:id="rId20"/>
              </p:custDataLst>
            </p:nvPr>
          </p:nvSpPr>
          <p:spPr>
            <a:xfrm>
              <a:off x="832178" y="5103325"/>
              <a:ext cx="695056" cy="695236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dk1">
                  <a:alpha val="0"/>
                </a:schemeClr>
              </a:solidFill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lIns="0" tIns="0" rIns="0" bIns="0" anchor="t" anchorCtr="0">
              <a:noAutofit/>
            </a:bodyPr>
            <a:lstStyle/>
            <a:p>
              <a:pPr defTabSz="457200">
                <a:lnSpc>
                  <a:spcPct val="120000"/>
                </a:lnSpc>
              </a:pPr>
              <a:endParaRPr>
                <a:solidFill>
                  <a:srgbClr val="222222"/>
                </a:solidFill>
                <a:latin typeface="微软雅黑" panose="020b0503020204020204" charset="-122"/>
                <a:ea typeface="微软雅黑"/>
                <a:cs typeface="Roboto"/>
                <a:sym typeface="Arial" panose="020b0604020202020204" pitchFamily="34" charset="0"/>
              </a:endParaRPr>
            </a:p>
          </p:txBody>
        </p:sp>
        <p:sp>
          <p:nvSpPr>
            <p:cNvPr id="198" name="任意形状 197"/>
            <p:cNvSpPr/>
            <p:nvPr>
              <p:custDataLst>
                <p:tags r:id="rId21"/>
              </p:custDataLst>
            </p:nvPr>
          </p:nvSpPr>
          <p:spPr>
            <a:xfrm>
              <a:off x="1033538" y="5270943"/>
              <a:ext cx="292334" cy="360000"/>
            </a:xfrm>
            <a:custGeom>
              <a:gdLst>
                <a:gd name="connsiteX0" fmla="*/ 115695 w 292334"/>
                <a:gd name="connsiteY0" fmla="*/ 242833 h 360000"/>
                <a:gd name="connsiteX1" fmla="*/ 123663 w 292334"/>
                <a:gd name="connsiteY1" fmla="*/ 250798 h 360000"/>
                <a:gd name="connsiteX2" fmla="*/ 131631 w 292334"/>
                <a:gd name="connsiteY2" fmla="*/ 242833 h 360000"/>
                <a:gd name="connsiteX3" fmla="*/ 139563 w 292334"/>
                <a:gd name="connsiteY3" fmla="*/ 250809 h 360000"/>
                <a:gd name="connsiteX4" fmla="*/ 131617 w 292334"/>
                <a:gd name="connsiteY4" fmla="*/ 258753 h 360000"/>
                <a:gd name="connsiteX5" fmla="*/ 139574 w 292334"/>
                <a:gd name="connsiteY5" fmla="*/ 266709 h 360000"/>
                <a:gd name="connsiteX6" fmla="*/ 131620 w 292334"/>
                <a:gd name="connsiteY6" fmla="*/ 274663 h 360000"/>
                <a:gd name="connsiteX7" fmla="*/ 123663 w 292334"/>
                <a:gd name="connsiteY7" fmla="*/ 266707 h 360000"/>
                <a:gd name="connsiteX8" fmla="*/ 115706 w 292334"/>
                <a:gd name="connsiteY8" fmla="*/ 274663 h 360000"/>
                <a:gd name="connsiteX9" fmla="*/ 107752 w 292334"/>
                <a:gd name="connsiteY9" fmla="*/ 266709 h 360000"/>
                <a:gd name="connsiteX10" fmla="*/ 115709 w 292334"/>
                <a:gd name="connsiteY10" fmla="*/ 258753 h 360000"/>
                <a:gd name="connsiteX11" fmla="*/ 107763 w 292334"/>
                <a:gd name="connsiteY11" fmla="*/ 250809 h 360000"/>
                <a:gd name="connsiteX12" fmla="*/ 89910 w 292334"/>
                <a:gd name="connsiteY12" fmla="*/ 225003 h 360000"/>
                <a:gd name="connsiteX13" fmla="*/ 89910 w 292334"/>
                <a:gd name="connsiteY13" fmla="*/ 292503 h 360000"/>
                <a:gd name="connsiteX14" fmla="*/ 157410 w 292334"/>
                <a:gd name="connsiteY14" fmla="*/ 292503 h 360000"/>
                <a:gd name="connsiteX15" fmla="*/ 157410 w 292334"/>
                <a:gd name="connsiteY15" fmla="*/ 225003 h 360000"/>
                <a:gd name="connsiteX16" fmla="*/ 78660 w 292334"/>
                <a:gd name="connsiteY16" fmla="*/ 213753 h 360000"/>
                <a:gd name="connsiteX17" fmla="*/ 168660 w 292334"/>
                <a:gd name="connsiteY17" fmla="*/ 213753 h 360000"/>
                <a:gd name="connsiteX18" fmla="*/ 168660 w 292334"/>
                <a:gd name="connsiteY18" fmla="*/ 303753 h 360000"/>
                <a:gd name="connsiteX19" fmla="*/ 78660 w 292334"/>
                <a:gd name="connsiteY19" fmla="*/ 303753 h 360000"/>
                <a:gd name="connsiteX20" fmla="*/ 137205 w 292334"/>
                <a:gd name="connsiteY20" fmla="*/ 141801 h 360000"/>
                <a:gd name="connsiteX21" fmla="*/ 145159 w 292334"/>
                <a:gd name="connsiteY21" fmla="*/ 149755 h 360000"/>
                <a:gd name="connsiteX22" fmla="*/ 117743 w 292334"/>
                <a:gd name="connsiteY22" fmla="*/ 177171 h 360000"/>
                <a:gd name="connsiteX23" fmla="*/ 102167 w 292334"/>
                <a:gd name="connsiteY23" fmla="*/ 161590 h 360000"/>
                <a:gd name="connsiteX24" fmla="*/ 110121 w 292334"/>
                <a:gd name="connsiteY24" fmla="*/ 153636 h 360000"/>
                <a:gd name="connsiteX25" fmla="*/ 117743 w 292334"/>
                <a:gd name="connsiteY25" fmla="*/ 161258 h 360000"/>
                <a:gd name="connsiteX26" fmla="*/ 89910 w 292334"/>
                <a:gd name="connsiteY26" fmla="*/ 123747 h 360000"/>
                <a:gd name="connsiteX27" fmla="*/ 89910 w 292334"/>
                <a:gd name="connsiteY27" fmla="*/ 191247 h 360000"/>
                <a:gd name="connsiteX28" fmla="*/ 157410 w 292334"/>
                <a:gd name="connsiteY28" fmla="*/ 191247 h 360000"/>
                <a:gd name="connsiteX29" fmla="*/ 157410 w 292334"/>
                <a:gd name="connsiteY29" fmla="*/ 123747 h 360000"/>
                <a:gd name="connsiteX30" fmla="*/ 78660 w 292334"/>
                <a:gd name="connsiteY30" fmla="*/ 112497 h 360000"/>
                <a:gd name="connsiteX31" fmla="*/ 168660 w 292334"/>
                <a:gd name="connsiteY31" fmla="*/ 112497 h 360000"/>
                <a:gd name="connsiteX32" fmla="*/ 168660 w 292334"/>
                <a:gd name="connsiteY32" fmla="*/ 202497 h 360000"/>
                <a:gd name="connsiteX33" fmla="*/ 78660 w 292334"/>
                <a:gd name="connsiteY33" fmla="*/ 202497 h 360000"/>
                <a:gd name="connsiteX34" fmla="*/ 275621 w 292334"/>
                <a:gd name="connsiteY34" fmla="*/ 89802 h 360000"/>
                <a:gd name="connsiteX35" fmla="*/ 270158 w 292334"/>
                <a:gd name="connsiteY35" fmla="*/ 95265 h 360000"/>
                <a:gd name="connsiteX36" fmla="*/ 270158 w 292334"/>
                <a:gd name="connsiteY36" fmla="*/ 308919 h 360000"/>
                <a:gd name="connsiteX37" fmla="*/ 275624 w 292334"/>
                <a:gd name="connsiteY37" fmla="*/ 320768 h 360000"/>
                <a:gd name="connsiteX38" fmla="*/ 281084 w 292334"/>
                <a:gd name="connsiteY38" fmla="*/ 308922 h 360000"/>
                <a:gd name="connsiteX39" fmla="*/ 281084 w 292334"/>
                <a:gd name="connsiteY39" fmla="*/ 95265 h 360000"/>
                <a:gd name="connsiteX40" fmla="*/ 275621 w 292334"/>
                <a:gd name="connsiteY40" fmla="*/ 89802 h 360000"/>
                <a:gd name="connsiteX41" fmla="*/ 33748 w 292334"/>
                <a:gd name="connsiteY41" fmla="*/ 78750 h 360000"/>
                <a:gd name="connsiteX42" fmla="*/ 33748 w 292334"/>
                <a:gd name="connsiteY42" fmla="*/ 326250 h 360000"/>
                <a:gd name="connsiteX43" fmla="*/ 213748 w 292334"/>
                <a:gd name="connsiteY43" fmla="*/ 326250 h 360000"/>
                <a:gd name="connsiteX44" fmla="*/ 213748 w 292334"/>
                <a:gd name="connsiteY44" fmla="*/ 78750 h 360000"/>
                <a:gd name="connsiteX45" fmla="*/ 191363 w 292334"/>
                <a:gd name="connsiteY45" fmla="*/ 78750 h 360000"/>
                <a:gd name="connsiteX46" fmla="*/ 168275 w 292334"/>
                <a:gd name="connsiteY46" fmla="*/ 78750 h 360000"/>
                <a:gd name="connsiteX47" fmla="*/ 168275 w 292334"/>
                <a:gd name="connsiteY47" fmla="*/ 89882 h 360000"/>
                <a:gd name="connsiteX48" fmla="*/ 78748 w 292334"/>
                <a:gd name="connsiteY48" fmla="*/ 89882 h 360000"/>
                <a:gd name="connsiteX49" fmla="*/ 78748 w 292334"/>
                <a:gd name="connsiteY49" fmla="*/ 78750 h 360000"/>
                <a:gd name="connsiteX50" fmla="*/ 275621 w 292334"/>
                <a:gd name="connsiteY50" fmla="*/ 78552 h 360000"/>
                <a:gd name="connsiteX51" fmla="*/ 292334 w 292334"/>
                <a:gd name="connsiteY51" fmla="*/ 95265 h 360000"/>
                <a:gd name="connsiteX52" fmla="*/ 292334 w 292334"/>
                <a:gd name="connsiteY52" fmla="*/ 311388 h 360000"/>
                <a:gd name="connsiteX53" fmla="*/ 275624 w 292334"/>
                <a:gd name="connsiteY53" fmla="*/ 347635 h 360000"/>
                <a:gd name="connsiteX54" fmla="*/ 258908 w 292334"/>
                <a:gd name="connsiteY54" fmla="*/ 311391 h 360000"/>
                <a:gd name="connsiteX55" fmla="*/ 258908 w 292334"/>
                <a:gd name="connsiteY55" fmla="*/ 95265 h 360000"/>
                <a:gd name="connsiteX56" fmla="*/ 275621 w 292334"/>
                <a:gd name="connsiteY56" fmla="*/ 78552 h 360000"/>
                <a:gd name="connsiteX57" fmla="*/ 0 w 292334"/>
                <a:gd name="connsiteY57" fmla="*/ 45000 h 360000"/>
                <a:gd name="connsiteX58" fmla="*/ 46406 w 292334"/>
                <a:gd name="connsiteY58" fmla="*/ 45000 h 360000"/>
                <a:gd name="connsiteX59" fmla="*/ 46406 w 292334"/>
                <a:gd name="connsiteY59" fmla="*/ 56250 h 360000"/>
                <a:gd name="connsiteX60" fmla="*/ 11250 w 292334"/>
                <a:gd name="connsiteY60" fmla="*/ 56250 h 360000"/>
                <a:gd name="connsiteX61" fmla="*/ 11250 w 292334"/>
                <a:gd name="connsiteY61" fmla="*/ 348750 h 360000"/>
                <a:gd name="connsiteX62" fmla="*/ 236250 w 292334"/>
                <a:gd name="connsiteY62" fmla="*/ 348750 h 360000"/>
                <a:gd name="connsiteX63" fmla="*/ 236250 w 292334"/>
                <a:gd name="connsiteY63" fmla="*/ 56250 h 360000"/>
                <a:gd name="connsiteX64" fmla="*/ 203901 w 292334"/>
                <a:gd name="connsiteY64" fmla="*/ 56250 h 360000"/>
                <a:gd name="connsiteX65" fmla="*/ 203901 w 292334"/>
                <a:gd name="connsiteY65" fmla="*/ 45000 h 360000"/>
                <a:gd name="connsiteX66" fmla="*/ 247500 w 292334"/>
                <a:gd name="connsiteY66" fmla="*/ 45000 h 360000"/>
                <a:gd name="connsiteX67" fmla="*/ 247500 w 292334"/>
                <a:gd name="connsiteY67" fmla="*/ 360000 h 360000"/>
                <a:gd name="connsiteX68" fmla="*/ 0 w 292334"/>
                <a:gd name="connsiteY68" fmla="*/ 360000 h 360000"/>
                <a:gd name="connsiteX69" fmla="*/ 112498 w 292334"/>
                <a:gd name="connsiteY69" fmla="*/ 22500 h 360000"/>
                <a:gd name="connsiteX70" fmla="*/ 134822 w 292334"/>
                <a:gd name="connsiteY70" fmla="*/ 22500 h 360000"/>
                <a:gd name="connsiteX71" fmla="*/ 134822 w 292334"/>
                <a:gd name="connsiteY71" fmla="*/ 33750 h 360000"/>
                <a:gd name="connsiteX72" fmla="*/ 112498 w 292334"/>
                <a:gd name="connsiteY72" fmla="*/ 33750 h 360000"/>
                <a:gd name="connsiteX73" fmla="*/ 109301 w 292334"/>
                <a:gd name="connsiteY73" fmla="*/ 11250 h 360000"/>
                <a:gd name="connsiteX74" fmla="*/ 101072 w 292334"/>
                <a:gd name="connsiteY74" fmla="*/ 19105 h 360000"/>
                <a:gd name="connsiteX75" fmla="*/ 101072 w 292334"/>
                <a:gd name="connsiteY75" fmla="*/ 45000 h 360000"/>
                <a:gd name="connsiteX76" fmla="*/ 67498 w 292334"/>
                <a:gd name="connsiteY76" fmla="*/ 45000 h 360000"/>
                <a:gd name="connsiteX77" fmla="*/ 67498 w 292334"/>
                <a:gd name="connsiteY77" fmla="*/ 67500 h 360000"/>
                <a:gd name="connsiteX78" fmla="*/ 78748 w 292334"/>
                <a:gd name="connsiteY78" fmla="*/ 67500 h 360000"/>
                <a:gd name="connsiteX79" fmla="*/ 78748 w 292334"/>
                <a:gd name="connsiteY79" fmla="*/ 56250 h 360000"/>
                <a:gd name="connsiteX80" fmla="*/ 89998 w 292334"/>
                <a:gd name="connsiteY80" fmla="*/ 56250 h 360000"/>
                <a:gd name="connsiteX81" fmla="*/ 89998 w 292334"/>
                <a:gd name="connsiteY81" fmla="*/ 78632 h 360000"/>
                <a:gd name="connsiteX82" fmla="*/ 157026 w 292334"/>
                <a:gd name="connsiteY82" fmla="*/ 78632 h 360000"/>
                <a:gd name="connsiteX83" fmla="*/ 157026 w 292334"/>
                <a:gd name="connsiteY83" fmla="*/ 56250 h 360000"/>
                <a:gd name="connsiteX84" fmla="*/ 168276 w 292334"/>
                <a:gd name="connsiteY84" fmla="*/ 56250 h 360000"/>
                <a:gd name="connsiteX85" fmla="*/ 168276 w 292334"/>
                <a:gd name="connsiteY85" fmla="*/ 67500 h 360000"/>
                <a:gd name="connsiteX86" fmla="*/ 180113 w 292334"/>
                <a:gd name="connsiteY86" fmla="*/ 67500 h 360000"/>
                <a:gd name="connsiteX87" fmla="*/ 180113 w 292334"/>
                <a:gd name="connsiteY87" fmla="*/ 45000 h 360000"/>
                <a:gd name="connsiteX88" fmla="*/ 146248 w 292334"/>
                <a:gd name="connsiteY88" fmla="*/ 45000 h 360000"/>
                <a:gd name="connsiteX89" fmla="*/ 146248 w 292334"/>
                <a:gd name="connsiteY89" fmla="*/ 19355 h 360000"/>
                <a:gd name="connsiteX90" fmla="*/ 138266 w 292334"/>
                <a:gd name="connsiteY90" fmla="*/ 11250 h 360000"/>
                <a:gd name="connsiteX91" fmla="*/ 104797 w 292334"/>
                <a:gd name="connsiteY91" fmla="*/ 0 h 360000"/>
                <a:gd name="connsiteX92" fmla="*/ 142980 w 292334"/>
                <a:gd name="connsiteY92" fmla="*/ 0 h 360000"/>
                <a:gd name="connsiteX93" fmla="*/ 157498 w 292334"/>
                <a:gd name="connsiteY93" fmla="*/ 14746 h 360000"/>
                <a:gd name="connsiteX94" fmla="*/ 157498 w 292334"/>
                <a:gd name="connsiteY94" fmla="*/ 33750 h 360000"/>
                <a:gd name="connsiteX95" fmla="*/ 191363 w 292334"/>
                <a:gd name="connsiteY95" fmla="*/ 33750 h 360000"/>
                <a:gd name="connsiteX96" fmla="*/ 191363 w 292334"/>
                <a:gd name="connsiteY96" fmla="*/ 67500 h 360000"/>
                <a:gd name="connsiteX97" fmla="*/ 224998 w 292334"/>
                <a:gd name="connsiteY97" fmla="*/ 67500 h 360000"/>
                <a:gd name="connsiteX98" fmla="*/ 224998 w 292334"/>
                <a:gd name="connsiteY98" fmla="*/ 337500 h 360000"/>
                <a:gd name="connsiteX99" fmla="*/ 22498 w 292334"/>
                <a:gd name="connsiteY99" fmla="*/ 337500 h 360000"/>
                <a:gd name="connsiteX100" fmla="*/ 22498 w 292334"/>
                <a:gd name="connsiteY100" fmla="*/ 67500 h 360000"/>
                <a:gd name="connsiteX101" fmla="*/ 56248 w 292334"/>
                <a:gd name="connsiteY101" fmla="*/ 67500 h 360000"/>
                <a:gd name="connsiteX102" fmla="*/ 56248 w 292334"/>
                <a:gd name="connsiteY102" fmla="*/ 33750 h 360000"/>
                <a:gd name="connsiteX103" fmla="*/ 89822 w 292334"/>
                <a:gd name="connsiteY103" fmla="*/ 33750 h 360000"/>
                <a:gd name="connsiteX104" fmla="*/ 89822 w 292334"/>
                <a:gd name="connsiteY104" fmla="*/ 14293 h 3600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292334" h="360000">
                  <a:moveTo>
                    <a:pt x="115695" y="242833"/>
                  </a:moveTo>
                  <a:cubicBezTo>
                    <a:pt x="115885" y="243022"/>
                    <a:pt x="119394" y="246530"/>
                    <a:pt x="123663" y="250798"/>
                  </a:cubicBezTo>
                  <a:cubicBezTo>
                    <a:pt x="127932" y="246530"/>
                    <a:pt x="131441" y="243022"/>
                    <a:pt x="131631" y="242833"/>
                  </a:cubicBezTo>
                  <a:lnTo>
                    <a:pt x="139563" y="250809"/>
                  </a:lnTo>
                  <a:cubicBezTo>
                    <a:pt x="139373" y="250998"/>
                    <a:pt x="135876" y="254495"/>
                    <a:pt x="131617" y="258753"/>
                  </a:cubicBezTo>
                  <a:lnTo>
                    <a:pt x="139574" y="266709"/>
                  </a:lnTo>
                  <a:lnTo>
                    <a:pt x="131620" y="274663"/>
                  </a:lnTo>
                  <a:cubicBezTo>
                    <a:pt x="131620" y="274663"/>
                    <a:pt x="128041" y="271084"/>
                    <a:pt x="123663" y="266707"/>
                  </a:cubicBezTo>
                  <a:cubicBezTo>
                    <a:pt x="119286" y="271084"/>
                    <a:pt x="115706" y="274663"/>
                    <a:pt x="115706" y="274663"/>
                  </a:cubicBezTo>
                  <a:lnTo>
                    <a:pt x="107752" y="266709"/>
                  </a:lnTo>
                  <a:lnTo>
                    <a:pt x="115709" y="258753"/>
                  </a:lnTo>
                  <a:cubicBezTo>
                    <a:pt x="111451" y="254495"/>
                    <a:pt x="107953" y="250998"/>
                    <a:pt x="107763" y="250809"/>
                  </a:cubicBezTo>
                  <a:close/>
                  <a:moveTo>
                    <a:pt x="89910" y="225003"/>
                  </a:moveTo>
                  <a:lnTo>
                    <a:pt x="89910" y="292503"/>
                  </a:lnTo>
                  <a:lnTo>
                    <a:pt x="157410" y="292503"/>
                  </a:lnTo>
                  <a:lnTo>
                    <a:pt x="157410" y="225003"/>
                  </a:lnTo>
                  <a:close/>
                  <a:moveTo>
                    <a:pt x="78660" y="213753"/>
                  </a:moveTo>
                  <a:lnTo>
                    <a:pt x="168660" y="213753"/>
                  </a:lnTo>
                  <a:lnTo>
                    <a:pt x="168660" y="303753"/>
                  </a:lnTo>
                  <a:lnTo>
                    <a:pt x="78660" y="303753"/>
                  </a:lnTo>
                  <a:close/>
                  <a:moveTo>
                    <a:pt x="137205" y="141801"/>
                  </a:moveTo>
                  <a:lnTo>
                    <a:pt x="145159" y="149755"/>
                  </a:lnTo>
                  <a:lnTo>
                    <a:pt x="117743" y="177171"/>
                  </a:lnTo>
                  <a:lnTo>
                    <a:pt x="102167" y="161590"/>
                  </a:lnTo>
                  <a:lnTo>
                    <a:pt x="110121" y="153636"/>
                  </a:lnTo>
                  <a:lnTo>
                    <a:pt x="117743" y="161258"/>
                  </a:lnTo>
                  <a:close/>
                  <a:moveTo>
                    <a:pt x="89910" y="123747"/>
                  </a:moveTo>
                  <a:lnTo>
                    <a:pt x="89910" y="191247"/>
                  </a:lnTo>
                  <a:lnTo>
                    <a:pt x="157410" y="191247"/>
                  </a:lnTo>
                  <a:lnTo>
                    <a:pt x="157410" y="123747"/>
                  </a:lnTo>
                  <a:close/>
                  <a:moveTo>
                    <a:pt x="78660" y="112497"/>
                  </a:moveTo>
                  <a:lnTo>
                    <a:pt x="168660" y="112497"/>
                  </a:lnTo>
                  <a:lnTo>
                    <a:pt x="168660" y="202497"/>
                  </a:lnTo>
                  <a:lnTo>
                    <a:pt x="78660" y="202497"/>
                  </a:lnTo>
                  <a:close/>
                  <a:moveTo>
                    <a:pt x="275621" y="89802"/>
                  </a:moveTo>
                  <a:cubicBezTo>
                    <a:pt x="272604" y="89802"/>
                    <a:pt x="270158" y="92248"/>
                    <a:pt x="270158" y="95265"/>
                  </a:cubicBezTo>
                  <a:lnTo>
                    <a:pt x="270158" y="308919"/>
                  </a:lnTo>
                  <a:lnTo>
                    <a:pt x="275624" y="320768"/>
                  </a:lnTo>
                  <a:lnTo>
                    <a:pt x="281084" y="308922"/>
                  </a:lnTo>
                  <a:lnTo>
                    <a:pt x="281084" y="95265"/>
                  </a:lnTo>
                  <a:cubicBezTo>
                    <a:pt x="281084" y="92248"/>
                    <a:pt x="278638" y="89802"/>
                    <a:pt x="275621" y="89802"/>
                  </a:cubicBezTo>
                  <a:close/>
                  <a:moveTo>
                    <a:pt x="33748" y="78750"/>
                  </a:moveTo>
                  <a:lnTo>
                    <a:pt x="33748" y="326250"/>
                  </a:lnTo>
                  <a:lnTo>
                    <a:pt x="213748" y="326250"/>
                  </a:lnTo>
                  <a:lnTo>
                    <a:pt x="213748" y="78750"/>
                  </a:lnTo>
                  <a:lnTo>
                    <a:pt x="191363" y="78750"/>
                  </a:lnTo>
                  <a:lnTo>
                    <a:pt x="168275" y="78750"/>
                  </a:lnTo>
                  <a:lnTo>
                    <a:pt x="168275" y="89882"/>
                  </a:lnTo>
                  <a:lnTo>
                    <a:pt x="78748" y="89882"/>
                  </a:lnTo>
                  <a:lnTo>
                    <a:pt x="78748" y="78750"/>
                  </a:lnTo>
                  <a:close/>
                  <a:moveTo>
                    <a:pt x="275621" y="78552"/>
                  </a:moveTo>
                  <a:cubicBezTo>
                    <a:pt x="284851" y="78552"/>
                    <a:pt x="292334" y="86035"/>
                    <a:pt x="292334" y="95265"/>
                  </a:cubicBezTo>
                  <a:lnTo>
                    <a:pt x="292334" y="311388"/>
                  </a:lnTo>
                  <a:lnTo>
                    <a:pt x="275624" y="347635"/>
                  </a:lnTo>
                  <a:lnTo>
                    <a:pt x="258908" y="311391"/>
                  </a:lnTo>
                  <a:lnTo>
                    <a:pt x="258908" y="95265"/>
                  </a:lnTo>
                  <a:cubicBezTo>
                    <a:pt x="258908" y="86035"/>
                    <a:pt x="266391" y="78552"/>
                    <a:pt x="275621" y="78552"/>
                  </a:cubicBezTo>
                  <a:close/>
                  <a:moveTo>
                    <a:pt x="0" y="45000"/>
                  </a:moveTo>
                  <a:lnTo>
                    <a:pt x="46406" y="45000"/>
                  </a:lnTo>
                  <a:lnTo>
                    <a:pt x="46406" y="56250"/>
                  </a:lnTo>
                  <a:lnTo>
                    <a:pt x="11250" y="56250"/>
                  </a:lnTo>
                  <a:lnTo>
                    <a:pt x="11250" y="348750"/>
                  </a:lnTo>
                  <a:lnTo>
                    <a:pt x="236250" y="348750"/>
                  </a:lnTo>
                  <a:lnTo>
                    <a:pt x="236250" y="56250"/>
                  </a:lnTo>
                  <a:lnTo>
                    <a:pt x="203901" y="56250"/>
                  </a:lnTo>
                  <a:lnTo>
                    <a:pt x="203901" y="45000"/>
                  </a:lnTo>
                  <a:lnTo>
                    <a:pt x="247500" y="45000"/>
                  </a:lnTo>
                  <a:lnTo>
                    <a:pt x="247500" y="360000"/>
                  </a:lnTo>
                  <a:lnTo>
                    <a:pt x="0" y="360000"/>
                  </a:lnTo>
                  <a:close/>
                  <a:moveTo>
                    <a:pt x="112498" y="22500"/>
                  </a:moveTo>
                  <a:lnTo>
                    <a:pt x="134822" y="22500"/>
                  </a:lnTo>
                  <a:lnTo>
                    <a:pt x="134822" y="33750"/>
                  </a:lnTo>
                  <a:lnTo>
                    <a:pt x="112498" y="33750"/>
                  </a:lnTo>
                  <a:close/>
                  <a:moveTo>
                    <a:pt x="109301" y="11250"/>
                  </a:moveTo>
                  <a:lnTo>
                    <a:pt x="101072" y="19105"/>
                  </a:lnTo>
                  <a:lnTo>
                    <a:pt x="101072" y="45000"/>
                  </a:lnTo>
                  <a:lnTo>
                    <a:pt x="67498" y="45000"/>
                  </a:lnTo>
                  <a:lnTo>
                    <a:pt x="67498" y="67500"/>
                  </a:lnTo>
                  <a:lnTo>
                    <a:pt x="78748" y="67500"/>
                  </a:lnTo>
                  <a:lnTo>
                    <a:pt x="78748" y="56250"/>
                  </a:lnTo>
                  <a:lnTo>
                    <a:pt x="89998" y="56250"/>
                  </a:lnTo>
                  <a:lnTo>
                    <a:pt x="89998" y="78632"/>
                  </a:lnTo>
                  <a:lnTo>
                    <a:pt x="157026" y="78632"/>
                  </a:lnTo>
                  <a:lnTo>
                    <a:pt x="157026" y="56250"/>
                  </a:lnTo>
                  <a:lnTo>
                    <a:pt x="168276" y="56250"/>
                  </a:lnTo>
                  <a:lnTo>
                    <a:pt x="168276" y="67500"/>
                  </a:lnTo>
                  <a:lnTo>
                    <a:pt x="180113" y="67500"/>
                  </a:lnTo>
                  <a:lnTo>
                    <a:pt x="180113" y="45000"/>
                  </a:lnTo>
                  <a:lnTo>
                    <a:pt x="146248" y="45000"/>
                  </a:lnTo>
                  <a:lnTo>
                    <a:pt x="146248" y="19355"/>
                  </a:lnTo>
                  <a:lnTo>
                    <a:pt x="138266" y="11250"/>
                  </a:lnTo>
                  <a:close/>
                  <a:moveTo>
                    <a:pt x="104797" y="0"/>
                  </a:moveTo>
                  <a:lnTo>
                    <a:pt x="142980" y="0"/>
                  </a:lnTo>
                  <a:lnTo>
                    <a:pt x="157498" y="14746"/>
                  </a:lnTo>
                  <a:lnTo>
                    <a:pt x="157498" y="33750"/>
                  </a:lnTo>
                  <a:lnTo>
                    <a:pt x="191363" y="33750"/>
                  </a:lnTo>
                  <a:lnTo>
                    <a:pt x="191363" y="67500"/>
                  </a:lnTo>
                  <a:lnTo>
                    <a:pt x="224998" y="67500"/>
                  </a:lnTo>
                  <a:lnTo>
                    <a:pt x="224998" y="337500"/>
                  </a:lnTo>
                  <a:lnTo>
                    <a:pt x="22498" y="337500"/>
                  </a:lnTo>
                  <a:lnTo>
                    <a:pt x="22498" y="67500"/>
                  </a:lnTo>
                  <a:lnTo>
                    <a:pt x="56248" y="67500"/>
                  </a:lnTo>
                  <a:lnTo>
                    <a:pt x="56248" y="33750"/>
                  </a:lnTo>
                  <a:lnTo>
                    <a:pt x="89822" y="33750"/>
                  </a:lnTo>
                  <a:lnTo>
                    <a:pt x="89822" y="14293"/>
                  </a:lnTo>
                  <a:close/>
                </a:path>
              </a:pathLst>
            </a:custGeom>
            <a:solidFill>
              <a:schemeClr val="lt1"/>
            </a:solidFill>
            <a:ln w="5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lnSpc>
                  <a:spcPct val="120000"/>
                </a:lnSpc>
              </a:pPr>
              <a:endParaRPr lang="zh-CN" altLang="en-US">
                <a:solidFill>
                  <a:srgbClr val="22222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</p:spTree>
    <p:custDataLst>
      <p:tags r:id="rId22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火针疗法的原理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圆角矩形 3"/>
          <p:cNvSpPr/>
          <p:nvPr>
            <p:custDataLst>
              <p:tags r:id="rId6"/>
            </p:custDataLst>
          </p:nvPr>
        </p:nvSpPr>
        <p:spPr>
          <a:xfrm>
            <a:off x="1306307" y="2201346"/>
            <a:ext cx="2101118" cy="3218317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1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文本框 28"/>
          <p:cNvSpPr txBox="1"/>
          <p:nvPr>
            <p:custDataLst>
              <p:tags r:id="rId7"/>
            </p:custDataLst>
          </p:nvPr>
        </p:nvSpPr>
        <p:spPr>
          <a:xfrm>
            <a:off x="1541507" y="2441249"/>
            <a:ext cx="800463" cy="644447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altLang="zh-CN" sz="2800" b="1">
                <a:solidFill>
                  <a:schemeClr val="lt1"/>
                </a:solidFill>
                <a:effectLst>
                  <a:outerShdw blurRad="114300" dist="50800" dir="2700000" sx="98000" sy="98000" algn="tl" rotWithShape="0">
                    <a:schemeClr val="accent1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/>
                <a:cs typeface="Caros ExtraBold" panose="020b0803030302020204" charset="0"/>
              </a:rPr>
              <a:t>01</a:t>
            </a:r>
            <a:endParaRPr lang="en-US" altLang="zh-CN" sz="2800" b="1">
              <a:solidFill>
                <a:schemeClr val="lt1"/>
              </a:solidFill>
              <a:effectLst>
                <a:outerShdw blurRad="114300" dist="50800" dir="2700000" sx="98000" sy="98000" algn="tl" rotWithShape="0">
                  <a:schemeClr val="accent1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/>
              <a:cs typeface="Caros ExtraBold" panose="020b0803030302020204" charset="0"/>
            </a:endParaRPr>
          </a:p>
        </p:txBody>
      </p:sp>
      <p:sp>
        <p:nvSpPr>
          <p:cNvPr id="30" name="文本框 29"/>
          <p:cNvSpPr txBox="1"/>
          <p:nvPr>
            <p:custDataLst>
              <p:tags r:id="rId8"/>
            </p:custDataLst>
          </p:nvPr>
        </p:nvSpPr>
        <p:spPr>
          <a:xfrm>
            <a:off x="1532099" y="3046497"/>
            <a:ext cx="1674623" cy="16526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400" spc="9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火针疗法是一种通过加热针具，刺入皮肤，达到治疗皮肤病的目的。</a:t>
            </a:r>
          </a:p>
        </p:txBody>
      </p:sp>
      <p:sp>
        <p:nvSpPr>
          <p:cNvPr id="31" name="椭圆 30"/>
          <p:cNvSpPr/>
          <p:nvPr>
            <p:custDataLst>
              <p:tags r:id="rId9"/>
            </p:custDataLst>
          </p:nvPr>
        </p:nvSpPr>
        <p:spPr>
          <a:xfrm>
            <a:off x="1626179" y="4820688"/>
            <a:ext cx="333984" cy="33398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76200" dir="4020000" sx="79000" sy="79000" algn="t" rotWithShape="0">
              <a:schemeClr val="accent1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52" name="图片 34" descr="343538343130363b343538383237373bc8cbc8ba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681059" y="4875567"/>
            <a:ext cx="224224" cy="224224"/>
          </a:xfrm>
          <a:prstGeom prst="rect">
            <a:avLst/>
          </a:prstGeom>
        </p:spPr>
      </p:pic>
      <p:sp>
        <p:nvSpPr>
          <p:cNvPr id="36" name="圆角矩形 12"/>
          <p:cNvSpPr/>
          <p:nvPr>
            <p:custDataLst>
              <p:tags r:id="rId12"/>
            </p:custDataLst>
          </p:nvPr>
        </p:nvSpPr>
        <p:spPr>
          <a:xfrm>
            <a:off x="6296351" y="2201346"/>
            <a:ext cx="2101118" cy="3218317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3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文本框 36"/>
          <p:cNvSpPr txBox="1"/>
          <p:nvPr>
            <p:custDataLst>
              <p:tags r:id="rId13"/>
            </p:custDataLst>
          </p:nvPr>
        </p:nvSpPr>
        <p:spPr>
          <a:xfrm>
            <a:off x="6531551" y="2441249"/>
            <a:ext cx="808303" cy="644447"/>
          </a:xfrm>
          <a:prstGeom prst="rect">
            <a:avLst/>
          </a:prstGeom>
          <a:noFill/>
          <a:effectLst>
            <a:outerShdw blurRad="63500" sx="102000" sy="102000" algn="ctr" rotWithShape="0">
              <a:schemeClr val="accent3">
                <a:lumMod val="75000"/>
                <a:alpha val="40000"/>
              </a:scheme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altLang="zh-CN" sz="2800" b="1">
                <a:solidFill>
                  <a:schemeClr val="lt1"/>
                </a:solidFill>
                <a:effectLst>
                  <a:outerShdw blurRad="114300" dist="50800" dir="2700000" sx="98000" sy="98000" algn="tl" rotWithShape="0">
                    <a:schemeClr val="accent3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/>
                <a:cs typeface="Caros ExtraBold" panose="020b0803030302020204" charset="0"/>
              </a:rPr>
              <a:t>03</a:t>
            </a:r>
            <a:endParaRPr lang="en-US" altLang="zh-CN" sz="2800" b="1">
              <a:solidFill>
                <a:schemeClr val="lt1"/>
              </a:solidFill>
              <a:effectLst>
                <a:outerShdw blurRad="114300" dist="50800" dir="2700000" sx="98000" sy="98000" algn="tl" rotWithShape="0">
                  <a:schemeClr val="accent3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/>
              <a:cs typeface="Caros ExtraBold" panose="020b0803030302020204" charset="0"/>
            </a:endParaRPr>
          </a:p>
        </p:txBody>
      </p:sp>
      <p:sp>
        <p:nvSpPr>
          <p:cNvPr id="38" name="文本框 37"/>
          <p:cNvSpPr txBox="1"/>
          <p:nvPr>
            <p:custDataLst>
              <p:tags r:id="rId14"/>
            </p:custDataLst>
          </p:nvPr>
        </p:nvSpPr>
        <p:spPr>
          <a:xfrm>
            <a:off x="6522143" y="3046497"/>
            <a:ext cx="1674623" cy="16526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400" spc="8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火针疗法还可以通过刺激穴位，调节人体内分泌，达到治疗皮肤病的目的。</a:t>
            </a:r>
          </a:p>
        </p:txBody>
      </p:sp>
      <p:sp>
        <p:nvSpPr>
          <p:cNvPr id="39" name="椭圆 38"/>
          <p:cNvSpPr/>
          <p:nvPr>
            <p:custDataLst>
              <p:tags r:id="rId15"/>
            </p:custDataLst>
          </p:nvPr>
        </p:nvSpPr>
        <p:spPr>
          <a:xfrm>
            <a:off x="6611519" y="4820688"/>
            <a:ext cx="333984" cy="33398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54000" dist="76200" dir="4020000" sx="79000" sy="79000" algn="t" rotWithShape="0">
              <a:schemeClr val="accent3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53" name="图片 35" descr="343538343130363b343538383239363bd7f8b1ea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666399" y="4894383"/>
            <a:ext cx="224224" cy="224224"/>
          </a:xfrm>
          <a:prstGeom prst="rect">
            <a:avLst/>
          </a:prstGeom>
        </p:spPr>
      </p:pic>
      <p:sp>
        <p:nvSpPr>
          <p:cNvPr id="32" name="圆角矩形 6"/>
          <p:cNvSpPr/>
          <p:nvPr>
            <p:custDataLst>
              <p:tags r:id="rId18"/>
            </p:custDataLst>
          </p:nvPr>
        </p:nvSpPr>
        <p:spPr>
          <a:xfrm>
            <a:off x="3801329" y="2201346"/>
            <a:ext cx="2101118" cy="3218317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2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3" name="文本框 32"/>
          <p:cNvSpPr txBox="1"/>
          <p:nvPr>
            <p:custDataLst>
              <p:tags r:id="rId19"/>
            </p:custDataLst>
          </p:nvPr>
        </p:nvSpPr>
        <p:spPr>
          <a:xfrm>
            <a:off x="4036529" y="2441249"/>
            <a:ext cx="808303" cy="644447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altLang="zh-CN" sz="2800" b="1">
                <a:solidFill>
                  <a:schemeClr val="accent2"/>
                </a:solidFill>
                <a:effectLst>
                  <a:outerShdw blurRad="114300" dist="50800" dir="2700000" sx="98000" sy="98000" algn="tl" rotWithShape="0">
                    <a:schemeClr val="accent2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/>
                <a:cs typeface="Caros ExtraBold" panose="020b0803030302020204" charset="0"/>
              </a:rPr>
              <a:t>02</a:t>
            </a:r>
            <a:endParaRPr lang="en-US" altLang="zh-CN" sz="2800" b="1">
              <a:solidFill>
                <a:schemeClr val="accent2"/>
              </a:solidFill>
              <a:effectLst>
                <a:outerShdw blurRad="114300" dist="50800" dir="2700000" sx="98000" sy="98000" algn="tl" rotWithShape="0">
                  <a:schemeClr val="accent2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/>
              <a:cs typeface="Caros ExtraBold" panose="020b080303030202020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20"/>
            </p:custDataLst>
          </p:nvPr>
        </p:nvSpPr>
        <p:spPr>
          <a:xfrm>
            <a:off x="4027121" y="3046497"/>
            <a:ext cx="1674623" cy="16526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400" spc="8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火针疗法的原理主要是通过热效应，刺激皮肤，促进血液循环，提高皮肤免疫力。</a:t>
            </a:r>
          </a:p>
        </p:txBody>
      </p:sp>
      <p:sp>
        <p:nvSpPr>
          <p:cNvPr id="35" name="椭圆 34"/>
          <p:cNvSpPr/>
          <p:nvPr>
            <p:custDataLst>
              <p:tags r:id="rId21"/>
            </p:custDataLst>
          </p:nvPr>
        </p:nvSpPr>
        <p:spPr>
          <a:xfrm>
            <a:off x="4121201" y="4820688"/>
            <a:ext cx="333984" cy="33398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54000" dist="76200" dir="4020000" sx="79000" sy="79000" algn="t" rotWithShape="0">
              <a:schemeClr val="accent1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54" name="图片 36" descr="343538343130363b343538383332303bc6ecd6c4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4186273" y="4881839"/>
            <a:ext cx="224224" cy="224224"/>
          </a:xfrm>
          <a:prstGeom prst="rect">
            <a:avLst/>
          </a:prstGeom>
        </p:spPr>
      </p:pic>
      <p:sp>
        <p:nvSpPr>
          <p:cNvPr id="40" name="圆角矩形 18"/>
          <p:cNvSpPr/>
          <p:nvPr>
            <p:custDataLst>
              <p:tags r:id="rId24"/>
            </p:custDataLst>
          </p:nvPr>
        </p:nvSpPr>
        <p:spPr>
          <a:xfrm>
            <a:off x="8791373" y="2201344"/>
            <a:ext cx="2101118" cy="3218317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4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文本框 40"/>
          <p:cNvSpPr txBox="1"/>
          <p:nvPr>
            <p:custDataLst>
              <p:tags r:id="rId25"/>
            </p:custDataLst>
          </p:nvPr>
        </p:nvSpPr>
        <p:spPr>
          <a:xfrm>
            <a:off x="9026572" y="2441248"/>
            <a:ext cx="808303" cy="644447"/>
          </a:xfrm>
          <a:prstGeom prst="rect">
            <a:avLst/>
          </a:prstGeom>
          <a:noFill/>
          <a:effectLst>
            <a:outerShdw blurRad="63500" sx="102000" sy="102000" algn="ctr" rotWithShape="0">
              <a:schemeClr val="accent4">
                <a:alpha val="40000"/>
              </a:scheme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altLang="zh-CN" sz="2800" b="1">
                <a:solidFill>
                  <a:schemeClr val="lt1"/>
                </a:solidFill>
                <a:effectLst>
                  <a:outerShdw blurRad="114300" dist="50800" dir="2700000" sx="98000" sy="98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/>
                <a:cs typeface="Caros ExtraBold" panose="020b0803030302020204" charset="0"/>
              </a:rPr>
              <a:t>04</a:t>
            </a:r>
            <a:endParaRPr lang="en-US" altLang="zh-CN" sz="2800" b="1">
              <a:solidFill>
                <a:schemeClr val="lt1"/>
              </a:solidFill>
              <a:effectLst>
                <a:outerShdw blurRad="114300" dist="50800" dir="2700000" sx="98000" sy="98000" algn="tl" rotWithShape="0">
                  <a:schemeClr val="accent4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/>
              <a:cs typeface="Caros ExtraBold" panose="020b0803030302020204" charset="0"/>
            </a:endParaRPr>
          </a:p>
        </p:txBody>
      </p:sp>
      <p:sp>
        <p:nvSpPr>
          <p:cNvPr id="42" name="文本框 41"/>
          <p:cNvSpPr txBox="1"/>
          <p:nvPr>
            <p:custDataLst>
              <p:tags r:id="rId26"/>
            </p:custDataLst>
          </p:nvPr>
        </p:nvSpPr>
        <p:spPr>
          <a:xfrm>
            <a:off x="9017164" y="3046496"/>
            <a:ext cx="1674623" cy="1652671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火针疗法具有操作简单、疗效显著、副作用小等优点，因此在皮肤病治疗中得到广泛应用。</a:t>
            </a:r>
          </a:p>
        </p:txBody>
      </p:sp>
      <p:sp>
        <p:nvSpPr>
          <p:cNvPr id="43" name="椭圆 42"/>
          <p:cNvSpPr/>
          <p:nvPr>
            <p:custDataLst>
              <p:tags r:id="rId27"/>
            </p:custDataLst>
          </p:nvPr>
        </p:nvSpPr>
        <p:spPr>
          <a:xfrm>
            <a:off x="9111244" y="4839502"/>
            <a:ext cx="333984" cy="333984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254000" dist="76200" dir="4020000" sx="79000" sy="79000" algn="t" rotWithShape="0">
              <a:schemeClr val="accent4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57" name="图片 37" descr="343538343130363b343538383330303bb0b2c8ab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9170828" y="4894382"/>
            <a:ext cx="224224" cy="224224"/>
          </a:xfrm>
          <a:prstGeom prst="rect">
            <a:avLst/>
          </a:prstGeom>
        </p:spPr>
      </p:pic>
    </p:spTree>
    <p:custDataLst>
      <p:tags r:id="rId30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火针疗法的特点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圆角矩形 4"/>
          <p:cNvSpPr/>
          <p:nvPr>
            <p:custDataLst>
              <p:tags r:id="rId6"/>
            </p:custDataLst>
          </p:nvPr>
        </p:nvSpPr>
        <p:spPr>
          <a:xfrm>
            <a:off x="2625630" y="3629215"/>
            <a:ext cx="1049976" cy="1049976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5" name="Freeform 5"/>
          <p:cNvSpPr>
            <a:spLocks noChangeAspect="1" noEditPoints="1"/>
          </p:cNvSpPr>
          <p:nvPr>
            <p:custDataLst>
              <p:tags r:id="rId7"/>
            </p:custDataLst>
          </p:nvPr>
        </p:nvSpPr>
        <p:spPr bwMode="auto">
          <a:xfrm>
            <a:off x="2713127" y="3804166"/>
            <a:ext cx="874980" cy="700074"/>
          </a:xfrm>
          <a:custGeom>
            <a:gdLst>
              <a:gd name="T0" fmla="*/ 350 w 1655"/>
              <a:gd name="T1" fmla="*/ 152 h 1323"/>
              <a:gd name="T2" fmla="*/ 502 w 1655"/>
              <a:gd name="T3" fmla="*/ 0 h 1323"/>
              <a:gd name="T4" fmla="*/ 654 w 1655"/>
              <a:gd name="T5" fmla="*/ 152 h 1323"/>
              <a:gd name="T6" fmla="*/ 502 w 1655"/>
              <a:gd name="T7" fmla="*/ 304 h 1323"/>
              <a:gd name="T8" fmla="*/ 350 w 1655"/>
              <a:gd name="T9" fmla="*/ 152 h 1323"/>
              <a:gd name="T10" fmla="*/ 570 w 1655"/>
              <a:gd name="T11" fmla="*/ 375 h 1323"/>
              <a:gd name="T12" fmla="*/ 637 w 1655"/>
              <a:gd name="T13" fmla="*/ 341 h 1323"/>
              <a:gd name="T14" fmla="*/ 624 w 1655"/>
              <a:gd name="T15" fmla="*/ 314 h 1323"/>
              <a:gd name="T16" fmla="*/ 557 w 1655"/>
              <a:gd name="T17" fmla="*/ 348 h 1323"/>
              <a:gd name="T18" fmla="*/ 570 w 1655"/>
              <a:gd name="T19" fmla="*/ 375 h 1323"/>
              <a:gd name="T20" fmla="*/ 1654 w 1655"/>
              <a:gd name="T21" fmla="*/ 67 h 1323"/>
              <a:gd name="T22" fmla="*/ 1622 w 1655"/>
              <a:gd name="T23" fmla="*/ 402 h 1323"/>
              <a:gd name="T24" fmla="*/ 1605 w 1655"/>
              <a:gd name="T25" fmla="*/ 416 h 1323"/>
              <a:gd name="T26" fmla="*/ 1389 w 1655"/>
              <a:gd name="T27" fmla="*/ 395 h 1323"/>
              <a:gd name="T28" fmla="*/ 1375 w 1655"/>
              <a:gd name="T29" fmla="*/ 379 h 1323"/>
              <a:gd name="T30" fmla="*/ 1384 w 1655"/>
              <a:gd name="T31" fmla="*/ 294 h 1323"/>
              <a:gd name="T32" fmla="*/ 1351 w 1655"/>
              <a:gd name="T33" fmla="*/ 291 h 1323"/>
              <a:gd name="T34" fmla="*/ 1313 w 1655"/>
              <a:gd name="T35" fmla="*/ 317 h 1323"/>
              <a:gd name="T36" fmla="*/ 873 w 1655"/>
              <a:gd name="T37" fmla="*/ 444 h 1323"/>
              <a:gd name="T38" fmla="*/ 1030 w 1655"/>
              <a:gd name="T39" fmla="*/ 681 h 1323"/>
              <a:gd name="T40" fmla="*/ 1041 w 1655"/>
              <a:gd name="T41" fmla="*/ 710 h 1323"/>
              <a:gd name="T42" fmla="*/ 1050 w 1655"/>
              <a:gd name="T43" fmla="*/ 723 h 1323"/>
              <a:gd name="T44" fmla="*/ 1487 w 1655"/>
              <a:gd name="T45" fmla="*/ 1106 h 1323"/>
              <a:gd name="T46" fmla="*/ 1440 w 1655"/>
              <a:gd name="T47" fmla="*/ 1278 h 1323"/>
              <a:gd name="T48" fmla="*/ 952 w 1655"/>
              <a:gd name="T49" fmla="*/ 902 h 1323"/>
              <a:gd name="T50" fmla="*/ 436 w 1655"/>
              <a:gd name="T51" fmla="*/ 1210 h 1323"/>
              <a:gd name="T52" fmla="*/ 264 w 1655"/>
              <a:gd name="T53" fmla="*/ 1162 h 1323"/>
              <a:gd name="T54" fmla="*/ 733 w 1655"/>
              <a:gd name="T55" fmla="*/ 767 h 1323"/>
              <a:gd name="T56" fmla="*/ 560 w 1655"/>
              <a:gd name="T57" fmla="*/ 562 h 1323"/>
              <a:gd name="T58" fmla="*/ 556 w 1655"/>
              <a:gd name="T59" fmla="*/ 558 h 1323"/>
              <a:gd name="T60" fmla="*/ 94 w 1655"/>
              <a:gd name="T61" fmla="*/ 442 h 1323"/>
              <a:gd name="T62" fmla="*/ 184 w 1655"/>
              <a:gd name="T63" fmla="*/ 288 h 1323"/>
              <a:gd name="T64" fmla="*/ 539 w 1655"/>
              <a:gd name="T65" fmla="*/ 375 h 1323"/>
              <a:gd name="T66" fmla="*/ 620 w 1655"/>
              <a:gd name="T67" fmla="*/ 429 h 1323"/>
              <a:gd name="T68" fmla="*/ 581 w 1655"/>
              <a:gd name="T69" fmla="*/ 385 h 1323"/>
              <a:gd name="T70" fmla="*/ 637 w 1655"/>
              <a:gd name="T71" fmla="*/ 354 h 1323"/>
              <a:gd name="T72" fmla="*/ 654 w 1655"/>
              <a:gd name="T73" fmla="*/ 409 h 1323"/>
              <a:gd name="T74" fmla="*/ 654 w 1655"/>
              <a:gd name="T75" fmla="*/ 303 h 1323"/>
              <a:gd name="T76" fmla="*/ 656 w 1655"/>
              <a:gd name="T77" fmla="*/ 302 h 1323"/>
              <a:gd name="T78" fmla="*/ 1266 w 1655"/>
              <a:gd name="T79" fmla="*/ 145 h 1323"/>
              <a:gd name="T80" fmla="*/ 1351 w 1655"/>
              <a:gd name="T81" fmla="*/ 164 h 1323"/>
              <a:gd name="T82" fmla="*/ 1354 w 1655"/>
              <a:gd name="T83" fmla="*/ 124 h 1323"/>
              <a:gd name="T84" fmla="*/ 1400 w 1655"/>
              <a:gd name="T85" fmla="*/ 128 h 1323"/>
              <a:gd name="T86" fmla="*/ 1408 w 1655"/>
              <a:gd name="T87" fmla="*/ 43 h 1323"/>
              <a:gd name="T88" fmla="*/ 1424 w 1655"/>
              <a:gd name="T89" fmla="*/ 30 h 1323"/>
              <a:gd name="T90" fmla="*/ 1640 w 1655"/>
              <a:gd name="T91" fmla="*/ 51 h 1323"/>
              <a:gd name="T92" fmla="*/ 1654 w 1655"/>
              <a:gd name="T93" fmla="*/ 67 h 1323"/>
              <a:gd name="T94" fmla="*/ 1398 w 1655"/>
              <a:gd name="T95" fmla="*/ 144 h 1323"/>
              <a:gd name="T96" fmla="*/ 1369 w 1655"/>
              <a:gd name="T97" fmla="*/ 141 h 1323"/>
              <a:gd name="T98" fmla="*/ 1364 w 1655"/>
              <a:gd name="T99" fmla="*/ 185 h 1323"/>
              <a:gd name="T100" fmla="*/ 1361 w 1655"/>
              <a:gd name="T101" fmla="*/ 276 h 1323"/>
              <a:gd name="T102" fmla="*/ 1385 w 1655"/>
              <a:gd name="T103" fmla="*/ 278 h 1323"/>
              <a:gd name="T104" fmla="*/ 1398 w 1655"/>
              <a:gd name="T105" fmla="*/ 144 h 132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655" h="1323">
                <a:moveTo>
                  <a:pt x="350" y="152"/>
                </a:moveTo>
                <a:cubicBezTo>
                  <a:pt x="350" y="68"/>
                  <a:pt x="418" y="0"/>
                  <a:pt x="502" y="0"/>
                </a:cubicBezTo>
                <a:cubicBezTo>
                  <a:pt x="586" y="0"/>
                  <a:pt x="654" y="68"/>
                  <a:pt x="654" y="152"/>
                </a:cubicBezTo>
                <a:cubicBezTo>
                  <a:pt x="654" y="236"/>
                  <a:pt x="586" y="304"/>
                  <a:pt x="502" y="304"/>
                </a:cubicBezTo>
                <a:cubicBezTo>
                  <a:pt x="418" y="304"/>
                  <a:pt x="350" y="236"/>
                  <a:pt x="350" y="152"/>
                </a:cubicBezTo>
                <a:close/>
                <a:moveTo>
                  <a:pt x="570" y="375"/>
                </a:moveTo>
                <a:cubicBezTo>
                  <a:pt x="637" y="341"/>
                  <a:pt x="637" y="341"/>
                  <a:pt x="637" y="341"/>
                </a:cubicBezTo>
                <a:cubicBezTo>
                  <a:pt x="624" y="314"/>
                  <a:pt x="624" y="314"/>
                  <a:pt x="624" y="314"/>
                </a:cubicBezTo>
                <a:cubicBezTo>
                  <a:pt x="557" y="348"/>
                  <a:pt x="557" y="348"/>
                  <a:pt x="557" y="348"/>
                </a:cubicBezTo>
                <a:lnTo>
                  <a:pt x="570" y="375"/>
                </a:lnTo>
                <a:close/>
                <a:moveTo>
                  <a:pt x="1654" y="67"/>
                </a:moveTo>
                <a:cubicBezTo>
                  <a:pt x="1622" y="402"/>
                  <a:pt x="1622" y="402"/>
                  <a:pt x="1622" y="402"/>
                </a:cubicBezTo>
                <a:cubicBezTo>
                  <a:pt x="1621" y="411"/>
                  <a:pt x="1613" y="417"/>
                  <a:pt x="1605" y="416"/>
                </a:cubicBezTo>
                <a:cubicBezTo>
                  <a:pt x="1389" y="395"/>
                  <a:pt x="1389" y="395"/>
                  <a:pt x="1389" y="395"/>
                </a:cubicBezTo>
                <a:cubicBezTo>
                  <a:pt x="1381" y="394"/>
                  <a:pt x="1375" y="387"/>
                  <a:pt x="1375" y="379"/>
                </a:cubicBezTo>
                <a:cubicBezTo>
                  <a:pt x="1384" y="294"/>
                  <a:pt x="1384" y="294"/>
                  <a:pt x="1384" y="294"/>
                </a:cubicBezTo>
                <a:cubicBezTo>
                  <a:pt x="1351" y="291"/>
                  <a:pt x="1351" y="291"/>
                  <a:pt x="1351" y="291"/>
                </a:cubicBezTo>
                <a:cubicBezTo>
                  <a:pt x="1342" y="302"/>
                  <a:pt x="1329" y="311"/>
                  <a:pt x="1313" y="317"/>
                </a:cubicBezTo>
                <a:cubicBezTo>
                  <a:pt x="1169" y="372"/>
                  <a:pt x="1023" y="414"/>
                  <a:pt x="873" y="444"/>
                </a:cubicBezTo>
                <a:cubicBezTo>
                  <a:pt x="936" y="515"/>
                  <a:pt x="989" y="595"/>
                  <a:pt x="1030" y="681"/>
                </a:cubicBezTo>
                <a:cubicBezTo>
                  <a:pt x="1034" y="690"/>
                  <a:pt x="1038" y="700"/>
                  <a:pt x="1041" y="710"/>
                </a:cubicBezTo>
                <a:cubicBezTo>
                  <a:pt x="1044" y="714"/>
                  <a:pt x="1047" y="718"/>
                  <a:pt x="1050" y="723"/>
                </a:cubicBezTo>
                <a:cubicBezTo>
                  <a:pt x="1145" y="891"/>
                  <a:pt x="1298" y="1049"/>
                  <a:pt x="1487" y="1106"/>
                </a:cubicBezTo>
                <a:cubicBezTo>
                  <a:pt x="1597" y="1139"/>
                  <a:pt x="1550" y="1311"/>
                  <a:pt x="1440" y="1278"/>
                </a:cubicBezTo>
                <a:cubicBezTo>
                  <a:pt x="1240" y="1218"/>
                  <a:pt x="1072" y="1073"/>
                  <a:pt x="952" y="902"/>
                </a:cubicBezTo>
                <a:cubicBezTo>
                  <a:pt x="765" y="932"/>
                  <a:pt x="469" y="994"/>
                  <a:pt x="436" y="1210"/>
                </a:cubicBezTo>
                <a:cubicBezTo>
                  <a:pt x="418" y="1323"/>
                  <a:pt x="246" y="1275"/>
                  <a:pt x="264" y="1162"/>
                </a:cubicBezTo>
                <a:cubicBezTo>
                  <a:pt x="298" y="938"/>
                  <a:pt x="519" y="825"/>
                  <a:pt x="733" y="767"/>
                </a:cubicBezTo>
                <a:cubicBezTo>
                  <a:pt x="687" y="690"/>
                  <a:pt x="631" y="622"/>
                  <a:pt x="560" y="562"/>
                </a:cubicBezTo>
                <a:cubicBezTo>
                  <a:pt x="559" y="561"/>
                  <a:pt x="558" y="560"/>
                  <a:pt x="556" y="558"/>
                </a:cubicBezTo>
                <a:cubicBezTo>
                  <a:pt x="392" y="581"/>
                  <a:pt x="234" y="539"/>
                  <a:pt x="94" y="442"/>
                </a:cubicBezTo>
                <a:cubicBezTo>
                  <a:pt x="0" y="377"/>
                  <a:pt x="89" y="222"/>
                  <a:pt x="184" y="288"/>
                </a:cubicBezTo>
                <a:cubicBezTo>
                  <a:pt x="306" y="394"/>
                  <a:pt x="537" y="377"/>
                  <a:pt x="539" y="375"/>
                </a:cubicBezTo>
                <a:cubicBezTo>
                  <a:pt x="620" y="429"/>
                  <a:pt x="620" y="429"/>
                  <a:pt x="620" y="429"/>
                </a:cubicBezTo>
                <a:cubicBezTo>
                  <a:pt x="581" y="385"/>
                  <a:pt x="581" y="385"/>
                  <a:pt x="581" y="385"/>
                </a:cubicBezTo>
                <a:cubicBezTo>
                  <a:pt x="637" y="354"/>
                  <a:pt x="637" y="354"/>
                  <a:pt x="637" y="354"/>
                </a:cubicBezTo>
                <a:cubicBezTo>
                  <a:pt x="654" y="409"/>
                  <a:pt x="654" y="409"/>
                  <a:pt x="654" y="409"/>
                </a:cubicBezTo>
                <a:cubicBezTo>
                  <a:pt x="654" y="303"/>
                  <a:pt x="654" y="303"/>
                  <a:pt x="654" y="303"/>
                </a:cubicBezTo>
                <a:cubicBezTo>
                  <a:pt x="654" y="303"/>
                  <a:pt x="655" y="303"/>
                  <a:pt x="656" y="302"/>
                </a:cubicBezTo>
                <a:cubicBezTo>
                  <a:pt x="865" y="275"/>
                  <a:pt x="1069" y="221"/>
                  <a:pt x="1266" y="145"/>
                </a:cubicBezTo>
                <a:cubicBezTo>
                  <a:pt x="1302" y="131"/>
                  <a:pt x="1332" y="142"/>
                  <a:pt x="1351" y="164"/>
                </a:cubicBezTo>
                <a:cubicBezTo>
                  <a:pt x="1354" y="124"/>
                  <a:pt x="1354" y="124"/>
                  <a:pt x="1354" y="124"/>
                </a:cubicBezTo>
                <a:cubicBezTo>
                  <a:pt x="1400" y="128"/>
                  <a:pt x="1400" y="128"/>
                  <a:pt x="1400" y="128"/>
                </a:cubicBezTo>
                <a:cubicBezTo>
                  <a:pt x="1408" y="43"/>
                  <a:pt x="1408" y="43"/>
                  <a:pt x="1408" y="43"/>
                </a:cubicBezTo>
                <a:cubicBezTo>
                  <a:pt x="1409" y="35"/>
                  <a:pt x="1416" y="29"/>
                  <a:pt x="1424" y="30"/>
                </a:cubicBezTo>
                <a:cubicBezTo>
                  <a:pt x="1640" y="51"/>
                  <a:pt x="1640" y="51"/>
                  <a:pt x="1640" y="51"/>
                </a:cubicBezTo>
                <a:cubicBezTo>
                  <a:pt x="1649" y="51"/>
                  <a:pt x="1655" y="59"/>
                  <a:pt x="1654" y="67"/>
                </a:cubicBezTo>
                <a:close/>
                <a:moveTo>
                  <a:pt x="1398" y="144"/>
                </a:moveTo>
                <a:cubicBezTo>
                  <a:pt x="1369" y="141"/>
                  <a:pt x="1369" y="141"/>
                  <a:pt x="1369" y="141"/>
                </a:cubicBezTo>
                <a:cubicBezTo>
                  <a:pt x="1364" y="185"/>
                  <a:pt x="1364" y="185"/>
                  <a:pt x="1364" y="185"/>
                </a:cubicBezTo>
                <a:cubicBezTo>
                  <a:pt x="1377" y="213"/>
                  <a:pt x="1377" y="248"/>
                  <a:pt x="1361" y="276"/>
                </a:cubicBezTo>
                <a:cubicBezTo>
                  <a:pt x="1385" y="278"/>
                  <a:pt x="1385" y="278"/>
                  <a:pt x="1385" y="278"/>
                </a:cubicBezTo>
                <a:lnTo>
                  <a:pt x="1398" y="14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8" name="圆角矩形 7"/>
          <p:cNvSpPr/>
          <p:nvPr>
            <p:custDataLst>
              <p:tags r:id="rId8"/>
            </p:custDataLst>
          </p:nvPr>
        </p:nvSpPr>
        <p:spPr>
          <a:xfrm>
            <a:off x="4610748" y="1478377"/>
            <a:ext cx="1049976" cy="104997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3" name="圆角矩形 12"/>
          <p:cNvSpPr/>
          <p:nvPr>
            <p:custDataLst>
              <p:tags r:id="rId9"/>
            </p:custDataLst>
          </p:nvPr>
        </p:nvSpPr>
        <p:spPr>
          <a:xfrm>
            <a:off x="6599371" y="3629215"/>
            <a:ext cx="1049976" cy="104997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4" name="Freeform 14"/>
          <p:cNvSpPr>
            <a:spLocks noChangeAspect="1" noEditPoints="1"/>
          </p:cNvSpPr>
          <p:nvPr>
            <p:custDataLst>
              <p:tags r:id="rId10"/>
            </p:custDataLst>
          </p:nvPr>
        </p:nvSpPr>
        <p:spPr bwMode="auto">
          <a:xfrm>
            <a:off x="6785888" y="3716712"/>
            <a:ext cx="676944" cy="874980"/>
          </a:xfrm>
          <a:custGeom>
            <a:gdLst>
              <a:gd name="T0" fmla="*/ 190 w 1768"/>
              <a:gd name="T1" fmla="*/ 898 h 2286"/>
              <a:gd name="T2" fmla="*/ 190 w 1768"/>
              <a:gd name="T3" fmla="*/ 518 h 2286"/>
              <a:gd name="T4" fmla="*/ 1387 w 1768"/>
              <a:gd name="T5" fmla="*/ 708 h 2286"/>
              <a:gd name="T6" fmla="*/ 1768 w 1768"/>
              <a:gd name="T7" fmla="*/ 708 h 2286"/>
              <a:gd name="T8" fmla="*/ 1387 w 1768"/>
              <a:gd name="T9" fmla="*/ 708 h 2286"/>
              <a:gd name="T10" fmla="*/ 326 w 1768"/>
              <a:gd name="T11" fmla="*/ 1128 h 2286"/>
              <a:gd name="T12" fmla="*/ 175 w 1768"/>
              <a:gd name="T13" fmla="*/ 980 h 2286"/>
              <a:gd name="T14" fmla="*/ 27 w 1768"/>
              <a:gd name="T15" fmla="*/ 1606 h 2286"/>
              <a:gd name="T16" fmla="*/ 435 w 1768"/>
              <a:gd name="T17" fmla="*/ 1769 h 2286"/>
              <a:gd name="T18" fmla="*/ 490 w 1768"/>
              <a:gd name="T19" fmla="*/ 2204 h 2286"/>
              <a:gd name="T20" fmla="*/ 598 w 1768"/>
              <a:gd name="T21" fmla="*/ 2286 h 2286"/>
              <a:gd name="T22" fmla="*/ 680 w 1768"/>
              <a:gd name="T23" fmla="*/ 1742 h 2286"/>
              <a:gd name="T24" fmla="*/ 326 w 1768"/>
              <a:gd name="T25" fmla="*/ 1578 h 2286"/>
              <a:gd name="T26" fmla="*/ 1590 w 1768"/>
              <a:gd name="T27" fmla="*/ 980 h 2286"/>
              <a:gd name="T28" fmla="*/ 1442 w 1768"/>
              <a:gd name="T29" fmla="*/ 1578 h 2286"/>
              <a:gd name="T30" fmla="*/ 1088 w 1768"/>
              <a:gd name="T31" fmla="*/ 1742 h 2286"/>
              <a:gd name="T32" fmla="*/ 1182 w 1768"/>
              <a:gd name="T33" fmla="*/ 2286 h 2286"/>
              <a:gd name="T34" fmla="*/ 1278 w 1768"/>
              <a:gd name="T35" fmla="*/ 2191 h 2286"/>
              <a:gd name="T36" fmla="*/ 1333 w 1768"/>
              <a:gd name="T37" fmla="*/ 1769 h 2286"/>
              <a:gd name="T38" fmla="*/ 1741 w 1768"/>
              <a:gd name="T39" fmla="*/ 1606 h 2286"/>
              <a:gd name="T40" fmla="*/ 1593 w 1768"/>
              <a:gd name="T41" fmla="*/ 980 h 2286"/>
              <a:gd name="T42" fmla="*/ 1333 w 1768"/>
              <a:gd name="T43" fmla="*/ 1306 h 2286"/>
              <a:gd name="T44" fmla="*/ 462 w 1768"/>
              <a:gd name="T45" fmla="*/ 1279 h 2286"/>
              <a:gd name="T46" fmla="*/ 435 w 1768"/>
              <a:gd name="T47" fmla="*/ 1388 h 2286"/>
              <a:gd name="T48" fmla="*/ 1306 w 1768"/>
              <a:gd name="T49" fmla="*/ 1415 h 2286"/>
              <a:gd name="T50" fmla="*/ 811 w 1768"/>
              <a:gd name="T51" fmla="*/ 0 h 2286"/>
              <a:gd name="T52" fmla="*/ 597 w 1768"/>
              <a:gd name="T53" fmla="*/ 512 h 2286"/>
              <a:gd name="T54" fmla="*/ 753 w 1768"/>
              <a:gd name="T55" fmla="*/ 565 h 2286"/>
              <a:gd name="T56" fmla="*/ 1170 w 1768"/>
              <a:gd name="T57" fmla="*/ 285 h 2286"/>
              <a:gd name="T58" fmla="*/ 642 w 1768"/>
              <a:gd name="T59" fmla="*/ 341 h 2286"/>
              <a:gd name="T60" fmla="*/ 642 w 1768"/>
              <a:gd name="T61" fmla="*/ 228 h 2286"/>
              <a:gd name="T62" fmla="*/ 642 w 1768"/>
              <a:gd name="T63" fmla="*/ 341 h 2286"/>
              <a:gd name="T64" fmla="*/ 755 w 1768"/>
              <a:gd name="T65" fmla="*/ 285 h 2286"/>
              <a:gd name="T66" fmla="*/ 867 w 1768"/>
              <a:gd name="T67" fmla="*/ 285 h 2286"/>
              <a:gd name="T68" fmla="*/ 979 w 1768"/>
              <a:gd name="T69" fmla="*/ 341 h 2286"/>
              <a:gd name="T70" fmla="*/ 979 w 1768"/>
              <a:gd name="T71" fmla="*/ 228 h 2286"/>
              <a:gd name="T72" fmla="*/ 979 w 1768"/>
              <a:gd name="T73" fmla="*/ 341 h 228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768" h="2286">
                <a:moveTo>
                  <a:pt x="381" y="708"/>
                </a:moveTo>
                <a:cubicBezTo>
                  <a:pt x="381" y="813"/>
                  <a:pt x="296" y="898"/>
                  <a:pt x="190" y="898"/>
                </a:cubicBezTo>
                <a:cubicBezTo>
                  <a:pt x="85" y="898"/>
                  <a:pt x="0" y="813"/>
                  <a:pt x="0" y="708"/>
                </a:cubicBezTo>
                <a:cubicBezTo>
                  <a:pt x="0" y="603"/>
                  <a:pt x="85" y="518"/>
                  <a:pt x="190" y="518"/>
                </a:cubicBezTo>
                <a:cubicBezTo>
                  <a:pt x="296" y="518"/>
                  <a:pt x="381" y="603"/>
                  <a:pt x="381" y="708"/>
                </a:cubicBezTo>
                <a:close/>
                <a:moveTo>
                  <a:pt x="1387" y="708"/>
                </a:moveTo>
                <a:cubicBezTo>
                  <a:pt x="1387" y="813"/>
                  <a:pt x="1472" y="898"/>
                  <a:pt x="1578" y="898"/>
                </a:cubicBezTo>
                <a:cubicBezTo>
                  <a:pt x="1683" y="898"/>
                  <a:pt x="1768" y="813"/>
                  <a:pt x="1768" y="708"/>
                </a:cubicBezTo>
                <a:cubicBezTo>
                  <a:pt x="1768" y="603"/>
                  <a:pt x="1683" y="518"/>
                  <a:pt x="1578" y="518"/>
                </a:cubicBezTo>
                <a:cubicBezTo>
                  <a:pt x="1472" y="518"/>
                  <a:pt x="1387" y="603"/>
                  <a:pt x="1387" y="708"/>
                </a:cubicBezTo>
                <a:close/>
                <a:moveTo>
                  <a:pt x="326" y="1578"/>
                </a:moveTo>
                <a:cubicBezTo>
                  <a:pt x="326" y="1128"/>
                  <a:pt x="326" y="1128"/>
                  <a:pt x="326" y="1128"/>
                </a:cubicBezTo>
                <a:cubicBezTo>
                  <a:pt x="326" y="1046"/>
                  <a:pt x="260" y="980"/>
                  <a:pt x="178" y="980"/>
                </a:cubicBezTo>
                <a:cubicBezTo>
                  <a:pt x="175" y="980"/>
                  <a:pt x="175" y="980"/>
                  <a:pt x="175" y="980"/>
                </a:cubicBezTo>
                <a:cubicBezTo>
                  <a:pt x="94" y="980"/>
                  <a:pt x="27" y="1046"/>
                  <a:pt x="27" y="1128"/>
                </a:cubicBezTo>
                <a:cubicBezTo>
                  <a:pt x="27" y="1606"/>
                  <a:pt x="27" y="1606"/>
                  <a:pt x="27" y="1606"/>
                </a:cubicBezTo>
                <a:cubicBezTo>
                  <a:pt x="27" y="1696"/>
                  <a:pt x="100" y="1769"/>
                  <a:pt x="190" y="1769"/>
                </a:cubicBezTo>
                <a:cubicBezTo>
                  <a:pt x="435" y="1769"/>
                  <a:pt x="435" y="1769"/>
                  <a:pt x="435" y="1769"/>
                </a:cubicBezTo>
                <a:cubicBezTo>
                  <a:pt x="465" y="1769"/>
                  <a:pt x="490" y="1793"/>
                  <a:pt x="490" y="1823"/>
                </a:cubicBezTo>
                <a:cubicBezTo>
                  <a:pt x="490" y="2204"/>
                  <a:pt x="490" y="2204"/>
                  <a:pt x="490" y="2204"/>
                </a:cubicBezTo>
                <a:cubicBezTo>
                  <a:pt x="490" y="2249"/>
                  <a:pt x="526" y="2286"/>
                  <a:pt x="571" y="2286"/>
                </a:cubicBezTo>
                <a:cubicBezTo>
                  <a:pt x="598" y="2286"/>
                  <a:pt x="598" y="2286"/>
                  <a:pt x="598" y="2286"/>
                </a:cubicBezTo>
                <a:cubicBezTo>
                  <a:pt x="643" y="2286"/>
                  <a:pt x="680" y="2249"/>
                  <a:pt x="680" y="2204"/>
                </a:cubicBezTo>
                <a:cubicBezTo>
                  <a:pt x="680" y="1742"/>
                  <a:pt x="680" y="1742"/>
                  <a:pt x="680" y="1742"/>
                </a:cubicBezTo>
                <a:cubicBezTo>
                  <a:pt x="680" y="1651"/>
                  <a:pt x="607" y="1578"/>
                  <a:pt x="517" y="1578"/>
                </a:cubicBezTo>
                <a:cubicBezTo>
                  <a:pt x="326" y="1578"/>
                  <a:pt x="326" y="1578"/>
                  <a:pt x="326" y="1578"/>
                </a:cubicBezTo>
                <a:close/>
                <a:moveTo>
                  <a:pt x="1593" y="980"/>
                </a:moveTo>
                <a:cubicBezTo>
                  <a:pt x="1590" y="980"/>
                  <a:pt x="1590" y="980"/>
                  <a:pt x="1590" y="980"/>
                </a:cubicBezTo>
                <a:cubicBezTo>
                  <a:pt x="1508" y="980"/>
                  <a:pt x="1442" y="1046"/>
                  <a:pt x="1442" y="1128"/>
                </a:cubicBezTo>
                <a:cubicBezTo>
                  <a:pt x="1442" y="1578"/>
                  <a:pt x="1442" y="1578"/>
                  <a:pt x="1442" y="1578"/>
                </a:cubicBezTo>
                <a:cubicBezTo>
                  <a:pt x="1251" y="1578"/>
                  <a:pt x="1251" y="1578"/>
                  <a:pt x="1251" y="1578"/>
                </a:cubicBezTo>
                <a:cubicBezTo>
                  <a:pt x="1161" y="1578"/>
                  <a:pt x="1088" y="1651"/>
                  <a:pt x="1088" y="1742"/>
                </a:cubicBezTo>
                <a:cubicBezTo>
                  <a:pt x="1088" y="2191"/>
                  <a:pt x="1088" y="2191"/>
                  <a:pt x="1088" y="2191"/>
                </a:cubicBezTo>
                <a:cubicBezTo>
                  <a:pt x="1088" y="2243"/>
                  <a:pt x="1130" y="2286"/>
                  <a:pt x="1182" y="2286"/>
                </a:cubicBezTo>
                <a:cubicBezTo>
                  <a:pt x="1184" y="2286"/>
                  <a:pt x="1184" y="2286"/>
                  <a:pt x="1184" y="2286"/>
                </a:cubicBezTo>
                <a:cubicBezTo>
                  <a:pt x="1236" y="2286"/>
                  <a:pt x="1278" y="2243"/>
                  <a:pt x="1278" y="2191"/>
                </a:cubicBezTo>
                <a:cubicBezTo>
                  <a:pt x="1278" y="1823"/>
                  <a:pt x="1278" y="1823"/>
                  <a:pt x="1278" y="1823"/>
                </a:cubicBezTo>
                <a:cubicBezTo>
                  <a:pt x="1278" y="1793"/>
                  <a:pt x="1303" y="1769"/>
                  <a:pt x="1333" y="1769"/>
                </a:cubicBezTo>
                <a:cubicBezTo>
                  <a:pt x="1578" y="1769"/>
                  <a:pt x="1578" y="1769"/>
                  <a:pt x="1578" y="1769"/>
                </a:cubicBezTo>
                <a:cubicBezTo>
                  <a:pt x="1668" y="1769"/>
                  <a:pt x="1741" y="1696"/>
                  <a:pt x="1741" y="1606"/>
                </a:cubicBezTo>
                <a:cubicBezTo>
                  <a:pt x="1741" y="1128"/>
                  <a:pt x="1741" y="1128"/>
                  <a:pt x="1741" y="1128"/>
                </a:cubicBezTo>
                <a:cubicBezTo>
                  <a:pt x="1741" y="1046"/>
                  <a:pt x="1674" y="980"/>
                  <a:pt x="1593" y="980"/>
                </a:cubicBezTo>
                <a:close/>
                <a:moveTo>
                  <a:pt x="1333" y="1388"/>
                </a:moveTo>
                <a:cubicBezTo>
                  <a:pt x="1333" y="1306"/>
                  <a:pt x="1333" y="1306"/>
                  <a:pt x="1333" y="1306"/>
                </a:cubicBezTo>
                <a:cubicBezTo>
                  <a:pt x="1333" y="1291"/>
                  <a:pt x="1321" y="1279"/>
                  <a:pt x="1306" y="1279"/>
                </a:cubicBezTo>
                <a:cubicBezTo>
                  <a:pt x="462" y="1279"/>
                  <a:pt x="462" y="1279"/>
                  <a:pt x="462" y="1279"/>
                </a:cubicBezTo>
                <a:cubicBezTo>
                  <a:pt x="447" y="1279"/>
                  <a:pt x="435" y="1291"/>
                  <a:pt x="435" y="1306"/>
                </a:cubicBezTo>
                <a:cubicBezTo>
                  <a:pt x="435" y="1388"/>
                  <a:pt x="435" y="1388"/>
                  <a:pt x="435" y="1388"/>
                </a:cubicBezTo>
                <a:cubicBezTo>
                  <a:pt x="435" y="1403"/>
                  <a:pt x="447" y="1415"/>
                  <a:pt x="462" y="1415"/>
                </a:cubicBezTo>
                <a:cubicBezTo>
                  <a:pt x="1306" y="1415"/>
                  <a:pt x="1306" y="1415"/>
                  <a:pt x="1306" y="1415"/>
                </a:cubicBezTo>
                <a:cubicBezTo>
                  <a:pt x="1321" y="1415"/>
                  <a:pt x="1333" y="1403"/>
                  <a:pt x="1333" y="1388"/>
                </a:cubicBezTo>
                <a:close/>
                <a:moveTo>
                  <a:pt x="811" y="0"/>
                </a:moveTo>
                <a:cubicBezTo>
                  <a:pt x="612" y="0"/>
                  <a:pt x="452" y="128"/>
                  <a:pt x="452" y="285"/>
                </a:cubicBezTo>
                <a:cubicBezTo>
                  <a:pt x="452" y="378"/>
                  <a:pt x="509" y="461"/>
                  <a:pt x="597" y="512"/>
                </a:cubicBezTo>
                <a:cubicBezTo>
                  <a:pt x="588" y="560"/>
                  <a:pt x="561" y="615"/>
                  <a:pt x="523" y="654"/>
                </a:cubicBezTo>
                <a:cubicBezTo>
                  <a:pt x="616" y="647"/>
                  <a:pt x="699" y="620"/>
                  <a:pt x="753" y="565"/>
                </a:cubicBezTo>
                <a:cubicBezTo>
                  <a:pt x="772" y="567"/>
                  <a:pt x="791" y="569"/>
                  <a:pt x="811" y="569"/>
                </a:cubicBezTo>
                <a:cubicBezTo>
                  <a:pt x="1009" y="569"/>
                  <a:pt x="1170" y="441"/>
                  <a:pt x="1170" y="285"/>
                </a:cubicBezTo>
                <a:cubicBezTo>
                  <a:pt x="1170" y="128"/>
                  <a:pt x="1009" y="0"/>
                  <a:pt x="811" y="0"/>
                </a:cubicBezTo>
                <a:close/>
                <a:moveTo>
                  <a:pt x="642" y="341"/>
                </a:moveTo>
                <a:cubicBezTo>
                  <a:pt x="611" y="341"/>
                  <a:pt x="586" y="315"/>
                  <a:pt x="586" y="285"/>
                </a:cubicBezTo>
                <a:cubicBezTo>
                  <a:pt x="586" y="254"/>
                  <a:pt x="611" y="228"/>
                  <a:pt x="642" y="228"/>
                </a:cubicBezTo>
                <a:cubicBezTo>
                  <a:pt x="673" y="228"/>
                  <a:pt x="698" y="254"/>
                  <a:pt x="698" y="285"/>
                </a:cubicBezTo>
                <a:cubicBezTo>
                  <a:pt x="698" y="315"/>
                  <a:pt x="673" y="341"/>
                  <a:pt x="642" y="341"/>
                </a:cubicBezTo>
                <a:close/>
                <a:moveTo>
                  <a:pt x="811" y="341"/>
                </a:moveTo>
                <a:cubicBezTo>
                  <a:pt x="780" y="341"/>
                  <a:pt x="755" y="315"/>
                  <a:pt x="755" y="285"/>
                </a:cubicBezTo>
                <a:cubicBezTo>
                  <a:pt x="755" y="254"/>
                  <a:pt x="780" y="228"/>
                  <a:pt x="811" y="228"/>
                </a:cubicBezTo>
                <a:cubicBezTo>
                  <a:pt x="842" y="228"/>
                  <a:pt x="867" y="254"/>
                  <a:pt x="867" y="285"/>
                </a:cubicBezTo>
                <a:cubicBezTo>
                  <a:pt x="867" y="315"/>
                  <a:pt x="842" y="341"/>
                  <a:pt x="811" y="341"/>
                </a:cubicBezTo>
                <a:close/>
                <a:moveTo>
                  <a:pt x="979" y="341"/>
                </a:moveTo>
                <a:cubicBezTo>
                  <a:pt x="948" y="341"/>
                  <a:pt x="923" y="315"/>
                  <a:pt x="923" y="285"/>
                </a:cubicBezTo>
                <a:cubicBezTo>
                  <a:pt x="923" y="254"/>
                  <a:pt x="948" y="228"/>
                  <a:pt x="979" y="228"/>
                </a:cubicBezTo>
                <a:cubicBezTo>
                  <a:pt x="1010" y="228"/>
                  <a:pt x="1035" y="254"/>
                  <a:pt x="1035" y="285"/>
                </a:cubicBezTo>
                <a:cubicBezTo>
                  <a:pt x="1035" y="315"/>
                  <a:pt x="1010" y="341"/>
                  <a:pt x="979" y="34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6" name="圆角矩形 15"/>
          <p:cNvSpPr/>
          <p:nvPr>
            <p:custDataLst>
              <p:tags r:id="rId11"/>
            </p:custDataLst>
          </p:nvPr>
        </p:nvSpPr>
        <p:spPr>
          <a:xfrm>
            <a:off x="8581542" y="1488545"/>
            <a:ext cx="1049976" cy="104997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7" name="Freeform 18"/>
          <p:cNvSpPr>
            <a:spLocks noChangeAspect="1" noEditPoints="1"/>
          </p:cNvSpPr>
          <p:nvPr>
            <p:custDataLst>
              <p:tags r:id="rId12"/>
            </p:custDataLst>
          </p:nvPr>
        </p:nvSpPr>
        <p:spPr bwMode="auto">
          <a:xfrm>
            <a:off x="8756537" y="1656505"/>
            <a:ext cx="699984" cy="693722"/>
          </a:xfrm>
          <a:custGeom>
            <a:gdLst>
              <a:gd name="T0" fmla="*/ 567 w 1606"/>
              <a:gd name="T1" fmla="*/ 644 h 1591"/>
              <a:gd name="T2" fmla="*/ 590 w 1606"/>
              <a:gd name="T3" fmla="*/ 627 h 1591"/>
              <a:gd name="T4" fmla="*/ 590 w 1606"/>
              <a:gd name="T5" fmla="*/ 627 h 1591"/>
              <a:gd name="T6" fmla="*/ 1194 w 1606"/>
              <a:gd name="T7" fmla="*/ 0 h 1591"/>
              <a:gd name="T8" fmla="*/ 1194 w 1606"/>
              <a:gd name="T9" fmla="*/ 328 h 1591"/>
              <a:gd name="T10" fmla="*/ 1194 w 1606"/>
              <a:gd name="T11" fmla="*/ 0 h 1591"/>
              <a:gd name="T12" fmla="*/ 255 w 1606"/>
              <a:gd name="T13" fmla="*/ 702 h 1591"/>
              <a:gd name="T14" fmla="*/ 211 w 1606"/>
              <a:gd name="T15" fmla="*/ 681 h 1591"/>
              <a:gd name="T16" fmla="*/ 186 w 1606"/>
              <a:gd name="T17" fmla="*/ 667 h 1591"/>
              <a:gd name="T18" fmla="*/ 166 w 1606"/>
              <a:gd name="T19" fmla="*/ 540 h 1591"/>
              <a:gd name="T20" fmla="*/ 171 w 1606"/>
              <a:gd name="T21" fmla="*/ 687 h 1591"/>
              <a:gd name="T22" fmla="*/ 1597 w 1606"/>
              <a:gd name="T23" fmla="*/ 1001 h 1591"/>
              <a:gd name="T24" fmla="*/ 1576 w 1606"/>
              <a:gd name="T25" fmla="*/ 425 h 1591"/>
              <a:gd name="T26" fmla="*/ 1534 w 1606"/>
              <a:gd name="T27" fmla="*/ 424 h 1591"/>
              <a:gd name="T28" fmla="*/ 1555 w 1606"/>
              <a:gd name="T29" fmla="*/ 1006 h 1591"/>
              <a:gd name="T30" fmla="*/ 1488 w 1606"/>
              <a:gd name="T31" fmla="*/ 1097 h 1591"/>
              <a:gd name="T32" fmla="*/ 1122 w 1606"/>
              <a:gd name="T33" fmla="*/ 1181 h 1591"/>
              <a:gd name="T34" fmla="*/ 1151 w 1606"/>
              <a:gd name="T35" fmla="*/ 1190 h 1591"/>
              <a:gd name="T36" fmla="*/ 1336 w 1606"/>
              <a:gd name="T37" fmla="*/ 1459 h 1591"/>
              <a:gd name="T38" fmla="*/ 1216 w 1606"/>
              <a:gd name="T39" fmla="*/ 1491 h 1591"/>
              <a:gd name="T40" fmla="*/ 1497 w 1606"/>
              <a:gd name="T41" fmla="*/ 1523 h 1591"/>
              <a:gd name="T42" fmla="*/ 1497 w 1606"/>
              <a:gd name="T43" fmla="*/ 1459 h 1591"/>
              <a:gd name="T44" fmla="*/ 1417 w 1606"/>
              <a:gd name="T45" fmla="*/ 1127 h 1591"/>
              <a:gd name="T46" fmla="*/ 1566 w 1606"/>
              <a:gd name="T47" fmla="*/ 1130 h 1591"/>
              <a:gd name="T48" fmla="*/ 1497 w 1606"/>
              <a:gd name="T49" fmla="*/ 905 h 1591"/>
              <a:gd name="T50" fmla="*/ 1129 w 1606"/>
              <a:gd name="T51" fmla="*/ 486 h 1591"/>
              <a:gd name="T52" fmla="*/ 772 w 1606"/>
              <a:gd name="T53" fmla="*/ 680 h 1591"/>
              <a:gd name="T54" fmla="*/ 1179 w 1606"/>
              <a:gd name="T55" fmla="*/ 875 h 1591"/>
              <a:gd name="T56" fmla="*/ 744 w 1606"/>
              <a:gd name="T57" fmla="*/ 1464 h 1591"/>
              <a:gd name="T58" fmla="*/ 906 w 1606"/>
              <a:gd name="T59" fmla="*/ 853 h 1591"/>
              <a:gd name="T60" fmla="*/ 326 w 1606"/>
              <a:gd name="T61" fmla="*/ 708 h 1591"/>
              <a:gd name="T62" fmla="*/ 326 w 1606"/>
              <a:gd name="T63" fmla="*/ 696 h 1591"/>
              <a:gd name="T64" fmla="*/ 352 w 1606"/>
              <a:gd name="T65" fmla="*/ 677 h 1591"/>
              <a:gd name="T66" fmla="*/ 508 w 1606"/>
              <a:gd name="T67" fmla="*/ 687 h 1591"/>
              <a:gd name="T68" fmla="*/ 536 w 1606"/>
              <a:gd name="T69" fmla="*/ 683 h 1591"/>
              <a:gd name="T70" fmla="*/ 539 w 1606"/>
              <a:gd name="T71" fmla="*/ 666 h 1591"/>
              <a:gd name="T72" fmla="*/ 544 w 1606"/>
              <a:gd name="T73" fmla="*/ 681 h 1591"/>
              <a:gd name="T74" fmla="*/ 632 w 1606"/>
              <a:gd name="T75" fmla="*/ 620 h 1591"/>
              <a:gd name="T76" fmla="*/ 555 w 1606"/>
              <a:gd name="T77" fmla="*/ 651 h 1591"/>
              <a:gd name="T78" fmla="*/ 551 w 1606"/>
              <a:gd name="T79" fmla="*/ 656 h 1591"/>
              <a:gd name="T80" fmla="*/ 533 w 1606"/>
              <a:gd name="T81" fmla="*/ 674 h 1591"/>
              <a:gd name="T82" fmla="*/ 523 w 1606"/>
              <a:gd name="T83" fmla="*/ 683 h 1591"/>
              <a:gd name="T84" fmla="*/ 352 w 1606"/>
              <a:gd name="T85" fmla="*/ 659 h 1591"/>
              <a:gd name="T86" fmla="*/ 340 w 1606"/>
              <a:gd name="T87" fmla="*/ 673 h 1591"/>
              <a:gd name="T88" fmla="*/ 321 w 1606"/>
              <a:gd name="T89" fmla="*/ 702 h 1591"/>
              <a:gd name="T90" fmla="*/ 0 w 1606"/>
              <a:gd name="T91" fmla="*/ 708 h 1591"/>
              <a:gd name="T92" fmla="*/ 88 w 1606"/>
              <a:gd name="T93" fmla="*/ 853 h 1591"/>
              <a:gd name="T94" fmla="*/ 744 w 1606"/>
              <a:gd name="T95" fmla="*/ 1553 h 1591"/>
              <a:gd name="T96" fmla="*/ 955 w 1606"/>
              <a:gd name="T97" fmla="*/ 1458 h 1591"/>
              <a:gd name="T98" fmla="*/ 1497 w 1606"/>
              <a:gd name="T99" fmla="*/ 905 h 1591"/>
              <a:gd name="T100" fmla="*/ 264 w 1606"/>
              <a:gd name="T101" fmla="*/ 611 h 1591"/>
              <a:gd name="T102" fmla="*/ 168 w 1606"/>
              <a:gd name="T103" fmla="*/ 238 h 159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606" h="1590">
                <a:moveTo>
                  <a:pt x="588" y="630"/>
                </a:moveTo>
                <a:cubicBezTo>
                  <a:pt x="583" y="630"/>
                  <a:pt x="567" y="644"/>
                  <a:pt x="567" y="644"/>
                </a:cubicBezTo>
                <a:cubicBezTo>
                  <a:pt x="576" y="648"/>
                  <a:pt x="593" y="630"/>
                  <a:pt x="588" y="630"/>
                </a:cubicBezTo>
                <a:close/>
                <a:moveTo>
                  <a:pt x="590" y="627"/>
                </a:moveTo>
                <a:cubicBezTo>
                  <a:pt x="589" y="628"/>
                  <a:pt x="589" y="628"/>
                  <a:pt x="589" y="628"/>
                </a:cubicBezTo>
                <a:cubicBezTo>
                  <a:pt x="590" y="628"/>
                  <a:pt x="590" y="628"/>
                  <a:pt x="590" y="627"/>
                </a:cubicBezTo>
                <a:cubicBezTo>
                  <a:pt x="590" y="627"/>
                  <a:pt x="590" y="627"/>
                  <a:pt x="590" y="627"/>
                </a:cubicBezTo>
                <a:close/>
                <a:moveTo>
                  <a:pt x="1194" y="0"/>
                </a:moveTo>
                <a:cubicBezTo>
                  <a:pt x="1284" y="0"/>
                  <a:pt x="1357" y="74"/>
                  <a:pt x="1357" y="164"/>
                </a:cubicBezTo>
                <a:cubicBezTo>
                  <a:pt x="1357" y="254"/>
                  <a:pt x="1284" y="328"/>
                  <a:pt x="1194" y="328"/>
                </a:cubicBezTo>
                <a:cubicBezTo>
                  <a:pt x="1103" y="328"/>
                  <a:pt x="1030" y="254"/>
                  <a:pt x="1030" y="164"/>
                </a:cubicBezTo>
                <a:cubicBezTo>
                  <a:pt x="1030" y="74"/>
                  <a:pt x="1103" y="0"/>
                  <a:pt x="1194" y="0"/>
                </a:cubicBezTo>
                <a:close/>
                <a:moveTo>
                  <a:pt x="211" y="702"/>
                </a:moveTo>
                <a:cubicBezTo>
                  <a:pt x="255" y="702"/>
                  <a:pt x="255" y="702"/>
                  <a:pt x="255" y="702"/>
                </a:cubicBezTo>
                <a:cubicBezTo>
                  <a:pt x="255" y="681"/>
                  <a:pt x="255" y="681"/>
                  <a:pt x="255" y="681"/>
                </a:cubicBezTo>
                <a:cubicBezTo>
                  <a:pt x="211" y="681"/>
                  <a:pt x="211" y="681"/>
                  <a:pt x="211" y="681"/>
                </a:cubicBezTo>
                <a:cubicBezTo>
                  <a:pt x="199" y="681"/>
                  <a:pt x="191" y="678"/>
                  <a:pt x="188" y="674"/>
                </a:cubicBezTo>
                <a:cubicBezTo>
                  <a:pt x="185" y="671"/>
                  <a:pt x="186" y="667"/>
                  <a:pt x="186" y="667"/>
                </a:cubicBezTo>
                <a:cubicBezTo>
                  <a:pt x="187" y="540"/>
                  <a:pt x="187" y="540"/>
                  <a:pt x="187" y="540"/>
                </a:cubicBezTo>
                <a:cubicBezTo>
                  <a:pt x="166" y="540"/>
                  <a:pt x="166" y="540"/>
                  <a:pt x="166" y="540"/>
                </a:cubicBezTo>
                <a:cubicBezTo>
                  <a:pt x="166" y="663"/>
                  <a:pt x="166" y="663"/>
                  <a:pt x="166" y="663"/>
                </a:cubicBezTo>
                <a:cubicBezTo>
                  <a:pt x="165" y="667"/>
                  <a:pt x="164" y="677"/>
                  <a:pt x="171" y="687"/>
                </a:cubicBezTo>
                <a:cubicBezTo>
                  <a:pt x="178" y="697"/>
                  <a:pt x="192" y="702"/>
                  <a:pt x="211" y="702"/>
                </a:cubicBezTo>
                <a:close/>
                <a:moveTo>
                  <a:pt x="1597" y="1001"/>
                </a:moveTo>
                <a:cubicBezTo>
                  <a:pt x="1591" y="953"/>
                  <a:pt x="1591" y="953"/>
                  <a:pt x="1591" y="953"/>
                </a:cubicBezTo>
                <a:cubicBezTo>
                  <a:pt x="1568" y="764"/>
                  <a:pt x="1567" y="757"/>
                  <a:pt x="1576" y="425"/>
                </a:cubicBezTo>
                <a:cubicBezTo>
                  <a:pt x="1576" y="413"/>
                  <a:pt x="1567" y="404"/>
                  <a:pt x="1555" y="403"/>
                </a:cubicBezTo>
                <a:cubicBezTo>
                  <a:pt x="1544" y="403"/>
                  <a:pt x="1534" y="412"/>
                  <a:pt x="1534" y="424"/>
                </a:cubicBezTo>
                <a:cubicBezTo>
                  <a:pt x="1525" y="759"/>
                  <a:pt x="1526" y="766"/>
                  <a:pt x="1549" y="958"/>
                </a:cubicBezTo>
                <a:cubicBezTo>
                  <a:pt x="1555" y="1006"/>
                  <a:pt x="1555" y="1006"/>
                  <a:pt x="1555" y="1006"/>
                </a:cubicBezTo>
                <a:cubicBezTo>
                  <a:pt x="1562" y="1052"/>
                  <a:pt x="1556" y="1084"/>
                  <a:pt x="1540" y="1097"/>
                </a:cubicBezTo>
                <a:cubicBezTo>
                  <a:pt x="1522" y="1111"/>
                  <a:pt x="1490" y="1098"/>
                  <a:pt x="1488" y="1097"/>
                </a:cubicBezTo>
                <a:cubicBezTo>
                  <a:pt x="1333" y="1050"/>
                  <a:pt x="1140" y="1148"/>
                  <a:pt x="1132" y="1152"/>
                </a:cubicBezTo>
                <a:cubicBezTo>
                  <a:pt x="1121" y="1158"/>
                  <a:pt x="1117" y="1170"/>
                  <a:pt x="1122" y="1181"/>
                </a:cubicBezTo>
                <a:cubicBezTo>
                  <a:pt x="1126" y="1188"/>
                  <a:pt x="1134" y="1192"/>
                  <a:pt x="1141" y="1192"/>
                </a:cubicBezTo>
                <a:cubicBezTo>
                  <a:pt x="1144" y="1192"/>
                  <a:pt x="1148" y="1191"/>
                  <a:pt x="1151" y="1190"/>
                </a:cubicBezTo>
                <a:cubicBezTo>
                  <a:pt x="1152" y="1189"/>
                  <a:pt x="1238" y="1145"/>
                  <a:pt x="1336" y="1131"/>
                </a:cubicBezTo>
                <a:cubicBezTo>
                  <a:pt x="1336" y="1459"/>
                  <a:pt x="1336" y="1459"/>
                  <a:pt x="1336" y="1459"/>
                </a:cubicBezTo>
                <a:cubicBezTo>
                  <a:pt x="1249" y="1459"/>
                  <a:pt x="1249" y="1459"/>
                  <a:pt x="1249" y="1459"/>
                </a:cubicBezTo>
                <a:cubicBezTo>
                  <a:pt x="1231" y="1459"/>
                  <a:pt x="1216" y="1473"/>
                  <a:pt x="1216" y="1491"/>
                </a:cubicBezTo>
                <a:cubicBezTo>
                  <a:pt x="1216" y="1509"/>
                  <a:pt x="1231" y="1523"/>
                  <a:pt x="1249" y="1523"/>
                </a:cubicBezTo>
                <a:cubicBezTo>
                  <a:pt x="1497" y="1523"/>
                  <a:pt x="1497" y="1523"/>
                  <a:pt x="1497" y="1523"/>
                </a:cubicBezTo>
                <a:cubicBezTo>
                  <a:pt x="1515" y="1523"/>
                  <a:pt x="1530" y="1509"/>
                  <a:pt x="1530" y="1491"/>
                </a:cubicBezTo>
                <a:cubicBezTo>
                  <a:pt x="1530" y="1473"/>
                  <a:pt x="1515" y="1459"/>
                  <a:pt x="1497" y="1459"/>
                </a:cubicBezTo>
                <a:cubicBezTo>
                  <a:pt x="1417" y="1459"/>
                  <a:pt x="1417" y="1459"/>
                  <a:pt x="1417" y="1459"/>
                </a:cubicBezTo>
                <a:cubicBezTo>
                  <a:pt x="1417" y="1127"/>
                  <a:pt x="1417" y="1127"/>
                  <a:pt x="1417" y="1127"/>
                </a:cubicBezTo>
                <a:cubicBezTo>
                  <a:pt x="1436" y="1128"/>
                  <a:pt x="1455" y="1131"/>
                  <a:pt x="1474" y="1137"/>
                </a:cubicBezTo>
                <a:cubicBezTo>
                  <a:pt x="1476" y="1138"/>
                  <a:pt x="1528" y="1159"/>
                  <a:pt x="1566" y="1130"/>
                </a:cubicBezTo>
                <a:cubicBezTo>
                  <a:pt x="1595" y="1108"/>
                  <a:pt x="1606" y="1064"/>
                  <a:pt x="1597" y="1001"/>
                </a:cubicBezTo>
                <a:close/>
                <a:moveTo>
                  <a:pt x="1497" y="905"/>
                </a:moveTo>
                <a:cubicBezTo>
                  <a:pt x="1493" y="767"/>
                  <a:pt x="1448" y="634"/>
                  <a:pt x="1444" y="496"/>
                </a:cubicBezTo>
                <a:cubicBezTo>
                  <a:pt x="1439" y="295"/>
                  <a:pt x="1131" y="290"/>
                  <a:pt x="1129" y="486"/>
                </a:cubicBezTo>
                <a:cubicBezTo>
                  <a:pt x="1011" y="506"/>
                  <a:pt x="893" y="517"/>
                  <a:pt x="773" y="511"/>
                </a:cubicBezTo>
                <a:cubicBezTo>
                  <a:pt x="664" y="506"/>
                  <a:pt x="664" y="675"/>
                  <a:pt x="772" y="680"/>
                </a:cubicBezTo>
                <a:cubicBezTo>
                  <a:pt x="898" y="686"/>
                  <a:pt x="1023" y="674"/>
                  <a:pt x="1147" y="653"/>
                </a:cubicBezTo>
                <a:cubicBezTo>
                  <a:pt x="1160" y="727"/>
                  <a:pt x="1175" y="801"/>
                  <a:pt x="1179" y="875"/>
                </a:cubicBezTo>
                <a:cubicBezTo>
                  <a:pt x="923" y="965"/>
                  <a:pt x="781" y="1182"/>
                  <a:pt x="744" y="1458"/>
                </a:cubicBezTo>
                <a:cubicBezTo>
                  <a:pt x="744" y="1460"/>
                  <a:pt x="744" y="1462"/>
                  <a:pt x="744" y="1464"/>
                </a:cubicBezTo>
                <a:cubicBezTo>
                  <a:pt x="744" y="853"/>
                  <a:pt x="744" y="853"/>
                  <a:pt x="744" y="853"/>
                </a:cubicBezTo>
                <a:cubicBezTo>
                  <a:pt x="906" y="853"/>
                  <a:pt x="906" y="853"/>
                  <a:pt x="906" y="853"/>
                </a:cubicBezTo>
                <a:cubicBezTo>
                  <a:pt x="906" y="708"/>
                  <a:pt x="906" y="708"/>
                  <a:pt x="906" y="708"/>
                </a:cubicBezTo>
                <a:cubicBezTo>
                  <a:pt x="326" y="708"/>
                  <a:pt x="326" y="708"/>
                  <a:pt x="326" y="708"/>
                </a:cubicBezTo>
                <a:cubicBezTo>
                  <a:pt x="326" y="707"/>
                  <a:pt x="326" y="704"/>
                  <a:pt x="326" y="702"/>
                </a:cubicBezTo>
                <a:cubicBezTo>
                  <a:pt x="326" y="700"/>
                  <a:pt x="326" y="698"/>
                  <a:pt x="326" y="696"/>
                </a:cubicBezTo>
                <a:cubicBezTo>
                  <a:pt x="327" y="684"/>
                  <a:pt x="329" y="680"/>
                  <a:pt x="341" y="678"/>
                </a:cubicBezTo>
                <a:cubicBezTo>
                  <a:pt x="344" y="677"/>
                  <a:pt x="348" y="677"/>
                  <a:pt x="352" y="677"/>
                </a:cubicBezTo>
                <a:cubicBezTo>
                  <a:pt x="352" y="687"/>
                  <a:pt x="352" y="687"/>
                  <a:pt x="352" y="687"/>
                </a:cubicBezTo>
                <a:cubicBezTo>
                  <a:pt x="508" y="687"/>
                  <a:pt x="508" y="687"/>
                  <a:pt x="508" y="687"/>
                </a:cubicBezTo>
                <a:cubicBezTo>
                  <a:pt x="512" y="688"/>
                  <a:pt x="517" y="689"/>
                  <a:pt x="521" y="689"/>
                </a:cubicBezTo>
                <a:cubicBezTo>
                  <a:pt x="527" y="689"/>
                  <a:pt x="533" y="687"/>
                  <a:pt x="536" y="683"/>
                </a:cubicBezTo>
                <a:cubicBezTo>
                  <a:pt x="538" y="680"/>
                  <a:pt x="538" y="677"/>
                  <a:pt x="538" y="674"/>
                </a:cubicBezTo>
                <a:cubicBezTo>
                  <a:pt x="538" y="671"/>
                  <a:pt x="538" y="668"/>
                  <a:pt x="539" y="666"/>
                </a:cubicBezTo>
                <a:cubicBezTo>
                  <a:pt x="542" y="663"/>
                  <a:pt x="546" y="662"/>
                  <a:pt x="549" y="661"/>
                </a:cubicBezTo>
                <a:cubicBezTo>
                  <a:pt x="546" y="668"/>
                  <a:pt x="544" y="674"/>
                  <a:pt x="544" y="681"/>
                </a:cubicBezTo>
                <a:cubicBezTo>
                  <a:pt x="720" y="681"/>
                  <a:pt x="720" y="681"/>
                  <a:pt x="720" y="681"/>
                </a:cubicBezTo>
                <a:cubicBezTo>
                  <a:pt x="720" y="647"/>
                  <a:pt x="681" y="620"/>
                  <a:pt x="632" y="620"/>
                </a:cubicBezTo>
                <a:cubicBezTo>
                  <a:pt x="617" y="620"/>
                  <a:pt x="603" y="623"/>
                  <a:pt x="590" y="627"/>
                </a:cubicBezTo>
                <a:cubicBezTo>
                  <a:pt x="593" y="656"/>
                  <a:pt x="566" y="654"/>
                  <a:pt x="555" y="651"/>
                </a:cubicBezTo>
                <a:cubicBezTo>
                  <a:pt x="554" y="653"/>
                  <a:pt x="553" y="655"/>
                  <a:pt x="552" y="656"/>
                </a:cubicBezTo>
                <a:cubicBezTo>
                  <a:pt x="552" y="656"/>
                  <a:pt x="551" y="656"/>
                  <a:pt x="551" y="656"/>
                </a:cubicBezTo>
                <a:cubicBezTo>
                  <a:pt x="546" y="656"/>
                  <a:pt x="539" y="659"/>
                  <a:pt x="536" y="663"/>
                </a:cubicBezTo>
                <a:cubicBezTo>
                  <a:pt x="533" y="666"/>
                  <a:pt x="533" y="670"/>
                  <a:pt x="533" y="674"/>
                </a:cubicBezTo>
                <a:cubicBezTo>
                  <a:pt x="533" y="676"/>
                  <a:pt x="533" y="679"/>
                  <a:pt x="532" y="680"/>
                </a:cubicBezTo>
                <a:cubicBezTo>
                  <a:pt x="530" y="682"/>
                  <a:pt x="527" y="683"/>
                  <a:pt x="523" y="683"/>
                </a:cubicBezTo>
                <a:cubicBezTo>
                  <a:pt x="523" y="659"/>
                  <a:pt x="523" y="659"/>
                  <a:pt x="523" y="659"/>
                </a:cubicBezTo>
                <a:cubicBezTo>
                  <a:pt x="352" y="659"/>
                  <a:pt x="352" y="659"/>
                  <a:pt x="352" y="659"/>
                </a:cubicBezTo>
                <a:cubicBezTo>
                  <a:pt x="352" y="672"/>
                  <a:pt x="352" y="672"/>
                  <a:pt x="352" y="672"/>
                </a:cubicBezTo>
                <a:cubicBezTo>
                  <a:pt x="347" y="672"/>
                  <a:pt x="343" y="672"/>
                  <a:pt x="340" y="673"/>
                </a:cubicBezTo>
                <a:cubicBezTo>
                  <a:pt x="325" y="676"/>
                  <a:pt x="322" y="683"/>
                  <a:pt x="321" y="696"/>
                </a:cubicBezTo>
                <a:cubicBezTo>
                  <a:pt x="321" y="698"/>
                  <a:pt x="321" y="700"/>
                  <a:pt x="321" y="702"/>
                </a:cubicBezTo>
                <a:cubicBezTo>
                  <a:pt x="321" y="705"/>
                  <a:pt x="321" y="707"/>
                  <a:pt x="320" y="708"/>
                </a:cubicBezTo>
                <a:cubicBezTo>
                  <a:pt x="0" y="708"/>
                  <a:pt x="0" y="708"/>
                  <a:pt x="0" y="708"/>
                </a:cubicBezTo>
                <a:cubicBezTo>
                  <a:pt x="0" y="853"/>
                  <a:pt x="0" y="853"/>
                  <a:pt x="0" y="853"/>
                </a:cubicBezTo>
                <a:cubicBezTo>
                  <a:pt x="88" y="853"/>
                  <a:pt x="88" y="853"/>
                  <a:pt x="88" y="853"/>
                </a:cubicBezTo>
                <a:cubicBezTo>
                  <a:pt x="88" y="1553"/>
                  <a:pt x="88" y="1553"/>
                  <a:pt x="88" y="1553"/>
                </a:cubicBezTo>
                <a:cubicBezTo>
                  <a:pt x="744" y="1553"/>
                  <a:pt x="744" y="1553"/>
                  <a:pt x="744" y="1553"/>
                </a:cubicBezTo>
                <a:cubicBezTo>
                  <a:pt x="744" y="1483"/>
                  <a:pt x="744" y="1483"/>
                  <a:pt x="744" y="1483"/>
                </a:cubicBezTo>
                <a:cubicBezTo>
                  <a:pt x="755" y="1591"/>
                  <a:pt x="939" y="1581"/>
                  <a:pt x="955" y="1458"/>
                </a:cubicBezTo>
                <a:cubicBezTo>
                  <a:pt x="983" y="1244"/>
                  <a:pt x="1108" y="1102"/>
                  <a:pt x="1317" y="1054"/>
                </a:cubicBezTo>
                <a:cubicBezTo>
                  <a:pt x="1404" y="1068"/>
                  <a:pt x="1500" y="1018"/>
                  <a:pt x="1497" y="905"/>
                </a:cubicBezTo>
                <a:close/>
                <a:moveTo>
                  <a:pt x="238" y="233"/>
                </a:moveTo>
                <a:cubicBezTo>
                  <a:pt x="264" y="611"/>
                  <a:pt x="264" y="611"/>
                  <a:pt x="264" y="611"/>
                </a:cubicBezTo>
                <a:cubicBezTo>
                  <a:pt x="194" y="616"/>
                  <a:pt x="194" y="616"/>
                  <a:pt x="194" y="616"/>
                </a:cubicBezTo>
                <a:cubicBezTo>
                  <a:pt x="168" y="238"/>
                  <a:pt x="168" y="238"/>
                  <a:pt x="168" y="238"/>
                </a:cubicBezTo>
                <a:lnTo>
                  <a:pt x="238" y="233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cxnSp>
        <p:nvCxnSpPr>
          <p:cNvPr id="70" name="直接连接符 69"/>
          <p:cNvCxnSpPr>
            <a:stCxn id="24" idx="0"/>
            <a:endCxn id="48" idx="1"/>
          </p:cNvCxnSpPr>
          <p:nvPr>
            <p:custDataLst>
              <p:tags r:id="rId13"/>
            </p:custDataLst>
          </p:nvPr>
        </p:nvCxnSpPr>
        <p:spPr>
          <a:xfrm flipV="1">
            <a:off x="3150618" y="2003365"/>
            <a:ext cx="1460130" cy="1625849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>
            <a:stCxn id="48" idx="3"/>
            <a:endCxn id="53" idx="0"/>
          </p:cNvCxnSpPr>
          <p:nvPr>
            <p:custDataLst>
              <p:tags r:id="rId14"/>
            </p:custDataLst>
          </p:nvPr>
        </p:nvCxnSpPr>
        <p:spPr>
          <a:xfrm>
            <a:off x="5660724" y="2003365"/>
            <a:ext cx="1463635" cy="1625849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接连接符 71"/>
          <p:cNvCxnSpPr>
            <a:stCxn id="53" idx="0"/>
            <a:endCxn id="56" idx="1"/>
          </p:cNvCxnSpPr>
          <p:nvPr>
            <p:custDataLst>
              <p:tags r:id="rId15"/>
            </p:custDataLst>
          </p:nvPr>
        </p:nvCxnSpPr>
        <p:spPr>
          <a:xfrm flipV="1">
            <a:off x="7124359" y="2013534"/>
            <a:ext cx="1457183" cy="1615681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>
            <p:custDataLst>
              <p:tags r:id="rId16"/>
            </p:custDataLst>
          </p:nvPr>
        </p:nvSpPr>
        <p:spPr>
          <a:xfrm>
            <a:off x="6055133" y="4827801"/>
            <a:ext cx="2138451" cy="1314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algn="ctr">
              <a:defRPr>
                <a:solidFill>
                  <a:schemeClr val="tx1">
                    <a:lumMod val="65000"/>
                    <a:lumOff val="35000"/>
                  </a:schemeClr>
                </a:solidFill>
                <a:ea typeface="微软雅黑 Light" panose="020b0502040204020203" pitchFamily="34" charset="-122"/>
              </a:defRPr>
            </a:lvl1pPr>
            <a:lvl2pPr marL="742950" indent="-28575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适应症广：火针疗法适用于多种皮肤病</a:t>
            </a:r>
          </a:p>
        </p:txBody>
      </p:sp>
      <p:sp>
        <p:nvSpPr>
          <p:cNvPr id="4" name="文本框 3"/>
          <p:cNvSpPr txBox="1"/>
          <p:nvPr>
            <p:custDataLst>
              <p:tags r:id="rId17"/>
            </p:custDataLst>
          </p:nvPr>
        </p:nvSpPr>
        <p:spPr>
          <a:xfrm>
            <a:off x="8037897" y="2789643"/>
            <a:ext cx="2137265" cy="1314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algn="ctr">
              <a:defRPr>
                <a:solidFill>
                  <a:schemeClr val="tx1">
                    <a:lumMod val="65000"/>
                    <a:lumOff val="35000"/>
                  </a:schemeClr>
                </a:solidFill>
                <a:ea typeface="微软雅黑 Light" panose="020b0502040204020203" pitchFamily="34" charset="-122"/>
              </a:defRPr>
            </a:lvl1pPr>
            <a:lvl2pPr marL="742950" indent="-28575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安全性高：火针疗法安全性高，副作用小</a:t>
            </a:r>
          </a:p>
        </p:txBody>
      </p:sp>
      <p:sp>
        <p:nvSpPr>
          <p:cNvPr id="5" name="文本框 4"/>
          <p:cNvSpPr txBox="1"/>
          <p:nvPr>
            <p:custDataLst>
              <p:tags r:id="rId18"/>
            </p:custDataLst>
          </p:nvPr>
        </p:nvSpPr>
        <p:spPr>
          <a:xfrm>
            <a:off x="4067104" y="2789643"/>
            <a:ext cx="2137265" cy="1314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algn="ctr">
              <a:defRPr>
                <a:solidFill>
                  <a:schemeClr val="tx1">
                    <a:lumMod val="65000"/>
                    <a:lumOff val="35000"/>
                  </a:schemeClr>
                </a:solidFill>
                <a:ea typeface="微软雅黑 Light" panose="020b0502040204020203" pitchFamily="34" charset="-122"/>
              </a:defRPr>
            </a:lvl1pPr>
            <a:lvl2pPr marL="742950" indent="-28575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疗效显著：火针疗法对皮肤病具有显著疗效</a:t>
            </a:r>
          </a:p>
        </p:txBody>
      </p:sp>
      <p:sp>
        <p:nvSpPr>
          <p:cNvPr id="7" name="文本框 6"/>
          <p:cNvSpPr txBox="1"/>
          <p:nvPr>
            <p:custDataLst>
              <p:tags r:id="rId19"/>
            </p:custDataLst>
          </p:nvPr>
        </p:nvSpPr>
        <p:spPr>
          <a:xfrm>
            <a:off x="2023188" y="4827801"/>
            <a:ext cx="2137265" cy="1314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algn="ctr">
              <a:defRPr>
                <a:solidFill>
                  <a:schemeClr val="tx1">
                    <a:lumMod val="65000"/>
                    <a:lumOff val="35000"/>
                  </a:schemeClr>
                </a:solidFill>
                <a:ea typeface="微软雅黑 Light" panose="020b0502040204020203" pitchFamily="34" charset="-122"/>
              </a:defRPr>
            </a:lvl1pPr>
            <a:lvl2pPr marL="742950" indent="-28575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操作简便：火针疗法操作简单，易于掌握</a:t>
            </a:r>
          </a:p>
        </p:txBody>
      </p:sp>
      <p:grpSp>
        <p:nvGrpSpPr>
          <p:cNvPr id="17" name="组合 16"/>
          <p:cNvGrpSpPr>
            <a:grpSpLocks noChangeAspect="1"/>
          </p:cNvGrpSpPr>
          <p:nvPr>
            <p:custDataLst>
              <p:tags r:id="rId20"/>
            </p:custDataLst>
          </p:nvPr>
        </p:nvGrpSpPr>
        <p:grpSpPr>
          <a:xfrm>
            <a:off x="4785743" y="1653835"/>
            <a:ext cx="699984" cy="699060"/>
            <a:chOff x="1568450" y="430213"/>
            <a:chExt cx="6010275" cy="6002338"/>
          </a:xfrm>
          <a:solidFill>
            <a:schemeClr val="bg1"/>
          </a:solidFill>
        </p:grpSpPr>
        <p:sp>
          <p:nvSpPr>
            <p:cNvPr id="18" name="Freeform 9"/>
            <p:cNvSpPr>
              <a:spLocks noEditPoints="1"/>
            </p:cNvSpPr>
            <p:nvPr>
              <p:custDataLst>
                <p:tags r:id="rId21"/>
              </p:custDataLst>
            </p:nvPr>
          </p:nvSpPr>
          <p:spPr bwMode="auto">
            <a:xfrm>
              <a:off x="1568450" y="430213"/>
              <a:ext cx="6010275" cy="6002338"/>
            </a:xfrm>
            <a:custGeom>
              <a:gdLst>
                <a:gd name="T0" fmla="*/ 1385 w 1600"/>
                <a:gd name="T1" fmla="*/ 241 h 1598"/>
                <a:gd name="T2" fmla="*/ 1385 w 1600"/>
                <a:gd name="T3" fmla="*/ 0 h 1598"/>
                <a:gd name="T4" fmla="*/ 215 w 1600"/>
                <a:gd name="T5" fmla="*/ 0 h 1598"/>
                <a:gd name="T6" fmla="*/ 215 w 1600"/>
                <a:gd name="T7" fmla="*/ 241 h 1598"/>
                <a:gd name="T8" fmla="*/ 0 w 1600"/>
                <a:gd name="T9" fmla="*/ 241 h 1598"/>
                <a:gd name="T10" fmla="*/ 0 w 1600"/>
                <a:gd name="T11" fmla="*/ 532 h 1598"/>
                <a:gd name="T12" fmla="*/ 162 w 1600"/>
                <a:gd name="T13" fmla="*/ 694 h 1598"/>
                <a:gd name="T14" fmla="*/ 269 w 1600"/>
                <a:gd name="T15" fmla="*/ 694 h 1598"/>
                <a:gd name="T16" fmla="*/ 751 w 1600"/>
                <a:gd name="T17" fmla="*/ 1031 h 1598"/>
                <a:gd name="T18" fmla="*/ 751 w 1600"/>
                <a:gd name="T19" fmla="*/ 1383 h 1598"/>
                <a:gd name="T20" fmla="*/ 574 w 1600"/>
                <a:gd name="T21" fmla="*/ 1383 h 1598"/>
                <a:gd name="T22" fmla="*/ 574 w 1600"/>
                <a:gd name="T23" fmla="*/ 1501 h 1598"/>
                <a:gd name="T24" fmla="*/ 485 w 1600"/>
                <a:gd name="T25" fmla="*/ 1501 h 1598"/>
                <a:gd name="T26" fmla="*/ 485 w 1600"/>
                <a:gd name="T27" fmla="*/ 1598 h 1598"/>
                <a:gd name="T28" fmla="*/ 1114 w 1600"/>
                <a:gd name="T29" fmla="*/ 1598 h 1598"/>
                <a:gd name="T30" fmla="*/ 1114 w 1600"/>
                <a:gd name="T31" fmla="*/ 1501 h 1598"/>
                <a:gd name="T32" fmla="*/ 1025 w 1600"/>
                <a:gd name="T33" fmla="*/ 1501 h 1598"/>
                <a:gd name="T34" fmla="*/ 1025 w 1600"/>
                <a:gd name="T35" fmla="*/ 1383 h 1598"/>
                <a:gd name="T36" fmla="*/ 848 w 1600"/>
                <a:gd name="T37" fmla="*/ 1383 h 1598"/>
                <a:gd name="T38" fmla="*/ 848 w 1600"/>
                <a:gd name="T39" fmla="*/ 1031 h 1598"/>
                <a:gd name="T40" fmla="*/ 1330 w 1600"/>
                <a:gd name="T41" fmla="*/ 694 h 1598"/>
                <a:gd name="T42" fmla="*/ 1438 w 1600"/>
                <a:gd name="T43" fmla="*/ 694 h 1598"/>
                <a:gd name="T44" fmla="*/ 1600 w 1600"/>
                <a:gd name="T45" fmla="*/ 532 h 1598"/>
                <a:gd name="T46" fmla="*/ 1600 w 1600"/>
                <a:gd name="T47" fmla="*/ 241 h 1598"/>
                <a:gd name="T48" fmla="*/ 1385 w 1600"/>
                <a:gd name="T49" fmla="*/ 241 h 1598"/>
                <a:gd name="T50" fmla="*/ 928 w 1600"/>
                <a:gd name="T51" fmla="*/ 1501 h 1598"/>
                <a:gd name="T52" fmla="*/ 671 w 1600"/>
                <a:gd name="T53" fmla="*/ 1501 h 1598"/>
                <a:gd name="T54" fmla="*/ 671 w 1600"/>
                <a:gd name="T55" fmla="*/ 1480 h 1598"/>
                <a:gd name="T56" fmla="*/ 928 w 1600"/>
                <a:gd name="T57" fmla="*/ 1480 h 1598"/>
                <a:gd name="T58" fmla="*/ 928 w 1600"/>
                <a:gd name="T59" fmla="*/ 1501 h 1598"/>
                <a:gd name="T60" fmla="*/ 162 w 1600"/>
                <a:gd name="T61" fmla="*/ 597 h 1598"/>
                <a:gd name="T62" fmla="*/ 97 w 1600"/>
                <a:gd name="T63" fmla="*/ 532 h 1598"/>
                <a:gd name="T64" fmla="*/ 97 w 1600"/>
                <a:gd name="T65" fmla="*/ 338 h 1598"/>
                <a:gd name="T66" fmla="*/ 215 w 1600"/>
                <a:gd name="T67" fmla="*/ 338 h 1598"/>
                <a:gd name="T68" fmla="*/ 215 w 1600"/>
                <a:gd name="T69" fmla="*/ 448 h 1598"/>
                <a:gd name="T70" fmla="*/ 234 w 1600"/>
                <a:gd name="T71" fmla="*/ 597 h 1598"/>
                <a:gd name="T72" fmla="*/ 162 w 1600"/>
                <a:gd name="T73" fmla="*/ 597 h 1598"/>
                <a:gd name="T74" fmla="*/ 1288 w 1600"/>
                <a:gd name="T75" fmla="*/ 448 h 1598"/>
                <a:gd name="T76" fmla="*/ 800 w 1600"/>
                <a:gd name="T77" fmla="*/ 936 h 1598"/>
                <a:gd name="T78" fmla="*/ 312 w 1600"/>
                <a:gd name="T79" fmla="*/ 448 h 1598"/>
                <a:gd name="T80" fmla="*/ 312 w 1600"/>
                <a:gd name="T81" fmla="*/ 97 h 1598"/>
                <a:gd name="T82" fmla="*/ 1288 w 1600"/>
                <a:gd name="T83" fmla="*/ 97 h 1598"/>
                <a:gd name="T84" fmla="*/ 1288 w 1600"/>
                <a:gd name="T85" fmla="*/ 448 h 1598"/>
                <a:gd name="T86" fmla="*/ 1503 w 1600"/>
                <a:gd name="T87" fmla="*/ 532 h 1598"/>
                <a:gd name="T88" fmla="*/ 1438 w 1600"/>
                <a:gd name="T89" fmla="*/ 597 h 1598"/>
                <a:gd name="T90" fmla="*/ 1366 w 1600"/>
                <a:gd name="T91" fmla="*/ 597 h 1598"/>
                <a:gd name="T92" fmla="*/ 1385 w 1600"/>
                <a:gd name="T93" fmla="*/ 448 h 1598"/>
                <a:gd name="T94" fmla="*/ 1385 w 1600"/>
                <a:gd name="T95" fmla="*/ 338 h 1598"/>
                <a:gd name="T96" fmla="*/ 1503 w 1600"/>
                <a:gd name="T97" fmla="*/ 338 h 1598"/>
                <a:gd name="T98" fmla="*/ 1503 w 1600"/>
                <a:gd name="T99" fmla="*/ 532 h 159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600" h="1598">
                  <a:moveTo>
                    <a:pt x="1385" y="241"/>
                  </a:moveTo>
                  <a:cubicBezTo>
                    <a:pt x="1385" y="0"/>
                    <a:pt x="1385" y="0"/>
                    <a:pt x="1385" y="0"/>
                  </a:cubicBezTo>
                  <a:cubicBezTo>
                    <a:pt x="215" y="0"/>
                    <a:pt x="215" y="0"/>
                    <a:pt x="215" y="0"/>
                  </a:cubicBezTo>
                  <a:cubicBezTo>
                    <a:pt x="215" y="241"/>
                    <a:pt x="215" y="241"/>
                    <a:pt x="215" y="241"/>
                  </a:cubicBezTo>
                  <a:cubicBezTo>
                    <a:pt x="0" y="241"/>
                    <a:pt x="0" y="241"/>
                    <a:pt x="0" y="241"/>
                  </a:cubicBezTo>
                  <a:cubicBezTo>
                    <a:pt x="0" y="532"/>
                    <a:pt x="0" y="532"/>
                    <a:pt x="0" y="532"/>
                  </a:cubicBezTo>
                  <a:cubicBezTo>
                    <a:pt x="0" y="622"/>
                    <a:pt x="73" y="694"/>
                    <a:pt x="162" y="694"/>
                  </a:cubicBezTo>
                  <a:cubicBezTo>
                    <a:pt x="269" y="694"/>
                    <a:pt x="269" y="694"/>
                    <a:pt x="269" y="694"/>
                  </a:cubicBezTo>
                  <a:cubicBezTo>
                    <a:pt x="356" y="880"/>
                    <a:pt x="537" y="1014"/>
                    <a:pt x="751" y="1031"/>
                  </a:cubicBezTo>
                  <a:cubicBezTo>
                    <a:pt x="751" y="1383"/>
                    <a:pt x="751" y="1383"/>
                    <a:pt x="751" y="1383"/>
                  </a:cubicBezTo>
                  <a:cubicBezTo>
                    <a:pt x="574" y="1383"/>
                    <a:pt x="574" y="1383"/>
                    <a:pt x="574" y="1383"/>
                  </a:cubicBezTo>
                  <a:cubicBezTo>
                    <a:pt x="574" y="1501"/>
                    <a:pt x="574" y="1501"/>
                    <a:pt x="574" y="1501"/>
                  </a:cubicBezTo>
                  <a:cubicBezTo>
                    <a:pt x="485" y="1501"/>
                    <a:pt x="485" y="1501"/>
                    <a:pt x="485" y="1501"/>
                  </a:cubicBezTo>
                  <a:cubicBezTo>
                    <a:pt x="485" y="1598"/>
                    <a:pt x="485" y="1598"/>
                    <a:pt x="485" y="1598"/>
                  </a:cubicBezTo>
                  <a:cubicBezTo>
                    <a:pt x="1114" y="1598"/>
                    <a:pt x="1114" y="1598"/>
                    <a:pt x="1114" y="1598"/>
                  </a:cubicBezTo>
                  <a:cubicBezTo>
                    <a:pt x="1114" y="1501"/>
                    <a:pt x="1114" y="1501"/>
                    <a:pt x="1114" y="1501"/>
                  </a:cubicBezTo>
                  <a:cubicBezTo>
                    <a:pt x="1025" y="1501"/>
                    <a:pt x="1025" y="1501"/>
                    <a:pt x="1025" y="1501"/>
                  </a:cubicBezTo>
                  <a:cubicBezTo>
                    <a:pt x="1025" y="1383"/>
                    <a:pt x="1025" y="1383"/>
                    <a:pt x="1025" y="1383"/>
                  </a:cubicBezTo>
                  <a:cubicBezTo>
                    <a:pt x="848" y="1383"/>
                    <a:pt x="848" y="1383"/>
                    <a:pt x="848" y="1383"/>
                  </a:cubicBezTo>
                  <a:cubicBezTo>
                    <a:pt x="848" y="1031"/>
                    <a:pt x="848" y="1031"/>
                    <a:pt x="848" y="1031"/>
                  </a:cubicBezTo>
                  <a:cubicBezTo>
                    <a:pt x="1062" y="1014"/>
                    <a:pt x="1244" y="880"/>
                    <a:pt x="1330" y="694"/>
                  </a:cubicBezTo>
                  <a:cubicBezTo>
                    <a:pt x="1438" y="694"/>
                    <a:pt x="1438" y="694"/>
                    <a:pt x="1438" y="694"/>
                  </a:cubicBezTo>
                  <a:cubicBezTo>
                    <a:pt x="1527" y="694"/>
                    <a:pt x="1600" y="622"/>
                    <a:pt x="1600" y="532"/>
                  </a:cubicBezTo>
                  <a:cubicBezTo>
                    <a:pt x="1600" y="241"/>
                    <a:pt x="1600" y="241"/>
                    <a:pt x="1600" y="241"/>
                  </a:cubicBezTo>
                  <a:lnTo>
                    <a:pt x="1385" y="241"/>
                  </a:lnTo>
                  <a:close/>
                  <a:moveTo>
                    <a:pt x="928" y="1501"/>
                  </a:moveTo>
                  <a:cubicBezTo>
                    <a:pt x="671" y="1501"/>
                    <a:pt x="671" y="1501"/>
                    <a:pt x="671" y="1501"/>
                  </a:cubicBezTo>
                  <a:cubicBezTo>
                    <a:pt x="671" y="1480"/>
                    <a:pt x="671" y="1480"/>
                    <a:pt x="671" y="1480"/>
                  </a:cubicBezTo>
                  <a:cubicBezTo>
                    <a:pt x="928" y="1480"/>
                    <a:pt x="928" y="1480"/>
                    <a:pt x="928" y="1480"/>
                  </a:cubicBezTo>
                  <a:lnTo>
                    <a:pt x="928" y="1501"/>
                  </a:lnTo>
                  <a:close/>
                  <a:moveTo>
                    <a:pt x="162" y="597"/>
                  </a:moveTo>
                  <a:cubicBezTo>
                    <a:pt x="126" y="597"/>
                    <a:pt x="97" y="568"/>
                    <a:pt x="97" y="532"/>
                  </a:cubicBezTo>
                  <a:cubicBezTo>
                    <a:pt x="97" y="338"/>
                    <a:pt x="97" y="338"/>
                    <a:pt x="97" y="338"/>
                  </a:cubicBezTo>
                  <a:cubicBezTo>
                    <a:pt x="215" y="338"/>
                    <a:pt x="215" y="338"/>
                    <a:pt x="215" y="338"/>
                  </a:cubicBezTo>
                  <a:cubicBezTo>
                    <a:pt x="215" y="448"/>
                    <a:pt x="215" y="448"/>
                    <a:pt x="215" y="448"/>
                  </a:cubicBezTo>
                  <a:cubicBezTo>
                    <a:pt x="215" y="500"/>
                    <a:pt x="221" y="550"/>
                    <a:pt x="234" y="597"/>
                  </a:cubicBezTo>
                  <a:cubicBezTo>
                    <a:pt x="162" y="597"/>
                    <a:pt x="162" y="597"/>
                    <a:pt x="162" y="597"/>
                  </a:cubicBezTo>
                  <a:close/>
                  <a:moveTo>
                    <a:pt x="1288" y="448"/>
                  </a:moveTo>
                  <a:cubicBezTo>
                    <a:pt x="1288" y="717"/>
                    <a:pt x="1069" y="936"/>
                    <a:pt x="800" y="936"/>
                  </a:cubicBezTo>
                  <a:cubicBezTo>
                    <a:pt x="531" y="936"/>
                    <a:pt x="312" y="717"/>
                    <a:pt x="312" y="448"/>
                  </a:cubicBezTo>
                  <a:cubicBezTo>
                    <a:pt x="312" y="97"/>
                    <a:pt x="312" y="97"/>
                    <a:pt x="312" y="97"/>
                  </a:cubicBezTo>
                  <a:cubicBezTo>
                    <a:pt x="1288" y="97"/>
                    <a:pt x="1288" y="97"/>
                    <a:pt x="1288" y="97"/>
                  </a:cubicBezTo>
                  <a:cubicBezTo>
                    <a:pt x="1288" y="448"/>
                    <a:pt x="1288" y="448"/>
                    <a:pt x="1288" y="448"/>
                  </a:cubicBezTo>
                  <a:close/>
                  <a:moveTo>
                    <a:pt x="1503" y="532"/>
                  </a:moveTo>
                  <a:cubicBezTo>
                    <a:pt x="1503" y="568"/>
                    <a:pt x="1474" y="597"/>
                    <a:pt x="1438" y="597"/>
                  </a:cubicBezTo>
                  <a:cubicBezTo>
                    <a:pt x="1366" y="597"/>
                    <a:pt x="1366" y="597"/>
                    <a:pt x="1366" y="597"/>
                  </a:cubicBezTo>
                  <a:cubicBezTo>
                    <a:pt x="1378" y="550"/>
                    <a:pt x="1385" y="500"/>
                    <a:pt x="1385" y="448"/>
                  </a:cubicBezTo>
                  <a:cubicBezTo>
                    <a:pt x="1385" y="338"/>
                    <a:pt x="1385" y="338"/>
                    <a:pt x="1385" y="338"/>
                  </a:cubicBezTo>
                  <a:cubicBezTo>
                    <a:pt x="1503" y="338"/>
                    <a:pt x="1503" y="338"/>
                    <a:pt x="1503" y="338"/>
                  </a:cubicBezTo>
                  <a:lnTo>
                    <a:pt x="1503" y="53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9" name="Freeform 10"/>
            <p:cNvSpPr/>
            <p:nvPr>
              <p:custDataLst>
                <p:tags r:id="rId22"/>
              </p:custDataLst>
            </p:nvPr>
          </p:nvSpPr>
          <p:spPr bwMode="auto">
            <a:xfrm>
              <a:off x="3841750" y="1519238"/>
              <a:ext cx="1460500" cy="1389063"/>
            </a:xfrm>
            <a:custGeom>
              <a:gdLst>
                <a:gd name="T0" fmla="*/ 175 w 920"/>
                <a:gd name="T1" fmla="*/ 875 h 875"/>
                <a:gd name="T2" fmla="*/ 461 w 920"/>
                <a:gd name="T3" fmla="*/ 726 h 875"/>
                <a:gd name="T4" fmla="*/ 745 w 920"/>
                <a:gd name="T5" fmla="*/ 875 h 875"/>
                <a:gd name="T6" fmla="*/ 691 w 920"/>
                <a:gd name="T7" fmla="*/ 558 h 875"/>
                <a:gd name="T8" fmla="*/ 920 w 920"/>
                <a:gd name="T9" fmla="*/ 333 h 875"/>
                <a:gd name="T10" fmla="*/ 603 w 920"/>
                <a:gd name="T11" fmla="*/ 288 h 875"/>
                <a:gd name="T12" fmla="*/ 461 w 920"/>
                <a:gd name="T13" fmla="*/ 0 h 875"/>
                <a:gd name="T14" fmla="*/ 317 w 920"/>
                <a:gd name="T15" fmla="*/ 288 h 875"/>
                <a:gd name="T16" fmla="*/ 0 w 920"/>
                <a:gd name="T17" fmla="*/ 333 h 875"/>
                <a:gd name="T18" fmla="*/ 229 w 920"/>
                <a:gd name="T19" fmla="*/ 558 h 875"/>
                <a:gd name="T20" fmla="*/ 175 w 920"/>
                <a:gd name="T21" fmla="*/ 875 h 8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0" h="875">
                  <a:moveTo>
                    <a:pt x="175" y="875"/>
                  </a:moveTo>
                  <a:lnTo>
                    <a:pt x="461" y="726"/>
                  </a:lnTo>
                  <a:lnTo>
                    <a:pt x="745" y="875"/>
                  </a:lnTo>
                  <a:lnTo>
                    <a:pt x="691" y="558"/>
                  </a:lnTo>
                  <a:lnTo>
                    <a:pt x="920" y="333"/>
                  </a:lnTo>
                  <a:lnTo>
                    <a:pt x="603" y="288"/>
                  </a:lnTo>
                  <a:lnTo>
                    <a:pt x="461" y="0"/>
                  </a:lnTo>
                  <a:lnTo>
                    <a:pt x="317" y="288"/>
                  </a:lnTo>
                  <a:lnTo>
                    <a:pt x="0" y="333"/>
                  </a:lnTo>
                  <a:lnTo>
                    <a:pt x="229" y="558"/>
                  </a:lnTo>
                  <a:lnTo>
                    <a:pt x="175" y="87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</p:spTree>
    <p:custDataLst>
      <p:tags r:id="rId23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2</a:t>
            </a:r>
          </a:p>
        </p:txBody>
      </p:sp>
      <p:sp>
        <p:nvSpPr>
          <p:cNvPr id="5" name="标题 4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0" scaled="0"/>
                </a:gradFill>
              </a:rPr>
              <a:t>火针疗法在皮肤病治疗中的应用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皮肤病的分类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: 圆角 3"/>
          <p:cNvSpPr/>
          <p:nvPr>
            <p:custDataLst>
              <p:tags r:id="rId6"/>
            </p:custDataLst>
          </p:nvPr>
        </p:nvSpPr>
        <p:spPr>
          <a:xfrm>
            <a:off x="1306069" y="1536064"/>
            <a:ext cx="2641763" cy="2060698"/>
          </a:xfrm>
          <a:prstGeom prst="roundRect">
            <a:avLst>
              <a:gd name="adj" fmla="val 7640"/>
            </a:avLst>
          </a:prstGeom>
          <a:solidFill>
            <a:schemeClr val="lt1"/>
          </a:solidFill>
          <a:ln>
            <a:solidFill>
              <a:schemeClr val="dk1">
                <a:alpha val="4000"/>
              </a:schemeClr>
            </a:solidFill>
          </a:ln>
          <a:effectLst>
            <a:outerShdw blurRad="101600" dist="762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61"/>
          <p:cNvSpPr txBox="1"/>
          <p:nvPr>
            <p:custDataLst>
              <p:tags r:id="rId7"/>
            </p:custDataLst>
          </p:nvPr>
        </p:nvSpPr>
        <p:spPr>
          <a:xfrm>
            <a:off x="1344515" y="2608758"/>
            <a:ext cx="2564873" cy="703259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b="1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感染性皮肤病：如细菌、真菌、病毒等引起的皮肤病</a:t>
            </a:r>
          </a:p>
        </p:txBody>
      </p:sp>
      <p:sp>
        <p:nvSpPr>
          <p:cNvPr id="13" name="文本框 58"/>
          <p:cNvSpPr txBox="1"/>
          <p:nvPr>
            <p:custDataLst>
              <p:tags r:id="rId8"/>
            </p:custDataLst>
          </p:nvPr>
        </p:nvSpPr>
        <p:spPr>
          <a:xfrm>
            <a:off x="2221778" y="2006187"/>
            <a:ext cx="810346" cy="5918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6" name="任意多边形: 形状 15"/>
          <p:cNvSpPr/>
          <p:nvPr>
            <p:custDataLst>
              <p:tags r:id="rId9"/>
            </p:custDataLst>
          </p:nvPr>
        </p:nvSpPr>
        <p:spPr>
          <a:xfrm>
            <a:off x="1306069" y="1536064"/>
            <a:ext cx="2641763" cy="351291"/>
          </a:xfrm>
          <a:custGeom>
            <a:gdLst>
              <a:gd name="connsiteX0" fmla="*/ 142211 w 2386267"/>
              <a:gd name="connsiteY0" fmla="*/ 0 h 317316"/>
              <a:gd name="connsiteX1" fmla="*/ 2244056 w 2386267"/>
              <a:gd name="connsiteY1" fmla="*/ 0 h 317316"/>
              <a:gd name="connsiteX2" fmla="*/ 2386267 w 2386267"/>
              <a:gd name="connsiteY2" fmla="*/ 142211 h 317316"/>
              <a:gd name="connsiteX3" fmla="*/ 2386267 w 2386267"/>
              <a:gd name="connsiteY3" fmla="*/ 317316 h 317316"/>
              <a:gd name="connsiteX4" fmla="*/ 0 w 2386267"/>
              <a:gd name="connsiteY4" fmla="*/ 317316 h 317316"/>
              <a:gd name="connsiteX5" fmla="*/ 0 w 2386267"/>
              <a:gd name="connsiteY5" fmla="*/ 142211 h 317316"/>
              <a:gd name="connsiteX6" fmla="*/ 142211 w 2386267"/>
              <a:gd name="connsiteY6" fmla="*/ 0 h 3173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86267" h="317316">
                <a:moveTo>
                  <a:pt x="142211" y="0"/>
                </a:moveTo>
                <a:lnTo>
                  <a:pt x="2244056" y="0"/>
                </a:lnTo>
                <a:cubicBezTo>
                  <a:pt x="2322597" y="0"/>
                  <a:pt x="2386267" y="63670"/>
                  <a:pt x="2386267" y="142211"/>
                </a:cubicBezTo>
                <a:lnTo>
                  <a:pt x="2386267" y="317316"/>
                </a:lnTo>
                <a:lnTo>
                  <a:pt x="0" y="317316"/>
                </a:lnTo>
                <a:lnTo>
                  <a:pt x="0" y="142211"/>
                </a:lnTo>
                <a:cubicBezTo>
                  <a:pt x="0" y="63670"/>
                  <a:pt x="63670" y="0"/>
                  <a:pt x="1422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矩形: 圆角 18"/>
          <p:cNvSpPr/>
          <p:nvPr>
            <p:custDataLst>
              <p:tags r:id="rId10"/>
            </p:custDataLst>
          </p:nvPr>
        </p:nvSpPr>
        <p:spPr>
          <a:xfrm>
            <a:off x="4778294" y="1536064"/>
            <a:ext cx="2641763" cy="2060698"/>
          </a:xfrm>
          <a:prstGeom prst="roundRect">
            <a:avLst>
              <a:gd name="adj" fmla="val 7640"/>
            </a:avLst>
          </a:prstGeom>
          <a:solidFill>
            <a:schemeClr val="lt1"/>
          </a:solidFill>
          <a:ln>
            <a:solidFill>
              <a:schemeClr val="dk1">
                <a:alpha val="4000"/>
              </a:schemeClr>
            </a:solidFill>
          </a:ln>
          <a:effectLst>
            <a:outerShdw blurRad="101600" dist="762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文本框 61"/>
          <p:cNvSpPr txBox="1"/>
          <p:nvPr>
            <p:custDataLst>
              <p:tags r:id="rId11"/>
            </p:custDataLst>
          </p:nvPr>
        </p:nvSpPr>
        <p:spPr>
          <a:xfrm>
            <a:off x="4816740" y="2608758"/>
            <a:ext cx="2564873" cy="703259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b="1" spc="9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非感染性皮肤病：如湿疹、银屑病、荨麻疹等</a:t>
            </a:r>
          </a:p>
        </p:txBody>
      </p:sp>
      <p:sp>
        <p:nvSpPr>
          <p:cNvPr id="21" name="文本框 58"/>
          <p:cNvSpPr txBox="1"/>
          <p:nvPr>
            <p:custDataLst>
              <p:tags r:id="rId12"/>
            </p:custDataLst>
          </p:nvPr>
        </p:nvSpPr>
        <p:spPr>
          <a:xfrm>
            <a:off x="5694003" y="2006187"/>
            <a:ext cx="810346" cy="5918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22" name="任意多边形: 形状 21"/>
          <p:cNvSpPr/>
          <p:nvPr>
            <p:custDataLst>
              <p:tags r:id="rId13"/>
            </p:custDataLst>
          </p:nvPr>
        </p:nvSpPr>
        <p:spPr>
          <a:xfrm>
            <a:off x="4778294" y="1536064"/>
            <a:ext cx="2641763" cy="351291"/>
          </a:xfrm>
          <a:custGeom>
            <a:gdLst>
              <a:gd name="connsiteX0" fmla="*/ 142211 w 2386267"/>
              <a:gd name="connsiteY0" fmla="*/ 0 h 317316"/>
              <a:gd name="connsiteX1" fmla="*/ 2244056 w 2386267"/>
              <a:gd name="connsiteY1" fmla="*/ 0 h 317316"/>
              <a:gd name="connsiteX2" fmla="*/ 2386267 w 2386267"/>
              <a:gd name="connsiteY2" fmla="*/ 142211 h 317316"/>
              <a:gd name="connsiteX3" fmla="*/ 2386267 w 2386267"/>
              <a:gd name="connsiteY3" fmla="*/ 317316 h 317316"/>
              <a:gd name="connsiteX4" fmla="*/ 0 w 2386267"/>
              <a:gd name="connsiteY4" fmla="*/ 317316 h 317316"/>
              <a:gd name="connsiteX5" fmla="*/ 0 w 2386267"/>
              <a:gd name="connsiteY5" fmla="*/ 142211 h 317316"/>
              <a:gd name="connsiteX6" fmla="*/ 142211 w 2386267"/>
              <a:gd name="connsiteY6" fmla="*/ 0 h 3173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86267" h="317316">
                <a:moveTo>
                  <a:pt x="142211" y="0"/>
                </a:moveTo>
                <a:lnTo>
                  <a:pt x="2244056" y="0"/>
                </a:lnTo>
                <a:cubicBezTo>
                  <a:pt x="2322597" y="0"/>
                  <a:pt x="2386267" y="63670"/>
                  <a:pt x="2386267" y="142211"/>
                </a:cubicBezTo>
                <a:lnTo>
                  <a:pt x="2386267" y="317316"/>
                </a:lnTo>
                <a:lnTo>
                  <a:pt x="0" y="317316"/>
                </a:lnTo>
                <a:lnTo>
                  <a:pt x="0" y="142211"/>
                </a:lnTo>
                <a:cubicBezTo>
                  <a:pt x="0" y="63670"/>
                  <a:pt x="63670" y="0"/>
                  <a:pt x="1422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" name="矩形: 圆角 23"/>
          <p:cNvSpPr/>
          <p:nvPr>
            <p:custDataLst>
              <p:tags r:id="rId14"/>
            </p:custDataLst>
          </p:nvPr>
        </p:nvSpPr>
        <p:spPr>
          <a:xfrm>
            <a:off x="8250518" y="1536064"/>
            <a:ext cx="2641763" cy="2060698"/>
          </a:xfrm>
          <a:prstGeom prst="roundRect">
            <a:avLst>
              <a:gd name="adj" fmla="val 7640"/>
            </a:avLst>
          </a:prstGeom>
          <a:solidFill>
            <a:schemeClr val="lt1"/>
          </a:solidFill>
          <a:ln>
            <a:solidFill>
              <a:schemeClr val="dk1">
                <a:alpha val="4000"/>
              </a:schemeClr>
            </a:solidFill>
          </a:ln>
          <a:effectLst>
            <a:outerShdw blurRad="101600" dist="762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文本框 61"/>
          <p:cNvSpPr txBox="1"/>
          <p:nvPr>
            <p:custDataLst>
              <p:tags r:id="rId15"/>
            </p:custDataLst>
          </p:nvPr>
        </p:nvSpPr>
        <p:spPr>
          <a:xfrm>
            <a:off x="8288964" y="2608758"/>
            <a:ext cx="2564873" cy="703259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b="1" spc="9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过敏性皮肤病：如接触性皮炎、药物性皮炎等</a:t>
            </a:r>
          </a:p>
        </p:txBody>
      </p:sp>
      <p:sp>
        <p:nvSpPr>
          <p:cNvPr id="26" name="文本框 58"/>
          <p:cNvSpPr txBox="1"/>
          <p:nvPr>
            <p:custDataLst>
              <p:tags r:id="rId16"/>
            </p:custDataLst>
          </p:nvPr>
        </p:nvSpPr>
        <p:spPr>
          <a:xfrm>
            <a:off x="9166227" y="2006187"/>
            <a:ext cx="810346" cy="5918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27" name="任意多边形: 形状 26"/>
          <p:cNvSpPr/>
          <p:nvPr>
            <p:custDataLst>
              <p:tags r:id="rId17"/>
            </p:custDataLst>
          </p:nvPr>
        </p:nvSpPr>
        <p:spPr>
          <a:xfrm>
            <a:off x="8250518" y="1536064"/>
            <a:ext cx="2641763" cy="351291"/>
          </a:xfrm>
          <a:custGeom>
            <a:gdLst>
              <a:gd name="connsiteX0" fmla="*/ 142211 w 2386267"/>
              <a:gd name="connsiteY0" fmla="*/ 0 h 317316"/>
              <a:gd name="connsiteX1" fmla="*/ 2244056 w 2386267"/>
              <a:gd name="connsiteY1" fmla="*/ 0 h 317316"/>
              <a:gd name="connsiteX2" fmla="*/ 2386267 w 2386267"/>
              <a:gd name="connsiteY2" fmla="*/ 142211 h 317316"/>
              <a:gd name="connsiteX3" fmla="*/ 2386267 w 2386267"/>
              <a:gd name="connsiteY3" fmla="*/ 317316 h 317316"/>
              <a:gd name="connsiteX4" fmla="*/ 0 w 2386267"/>
              <a:gd name="connsiteY4" fmla="*/ 317316 h 317316"/>
              <a:gd name="connsiteX5" fmla="*/ 0 w 2386267"/>
              <a:gd name="connsiteY5" fmla="*/ 142211 h 317316"/>
              <a:gd name="connsiteX6" fmla="*/ 142211 w 2386267"/>
              <a:gd name="connsiteY6" fmla="*/ 0 h 3173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86267" h="317316">
                <a:moveTo>
                  <a:pt x="142211" y="0"/>
                </a:moveTo>
                <a:lnTo>
                  <a:pt x="2244056" y="0"/>
                </a:lnTo>
                <a:cubicBezTo>
                  <a:pt x="2322597" y="0"/>
                  <a:pt x="2386267" y="63670"/>
                  <a:pt x="2386267" y="142211"/>
                </a:cubicBezTo>
                <a:lnTo>
                  <a:pt x="2386267" y="317316"/>
                </a:lnTo>
                <a:lnTo>
                  <a:pt x="0" y="317316"/>
                </a:lnTo>
                <a:lnTo>
                  <a:pt x="0" y="142211"/>
                </a:lnTo>
                <a:cubicBezTo>
                  <a:pt x="0" y="63670"/>
                  <a:pt x="63670" y="0"/>
                  <a:pt x="1422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矩形: 圆角 40"/>
          <p:cNvSpPr/>
          <p:nvPr>
            <p:custDataLst>
              <p:tags r:id="rId18"/>
            </p:custDataLst>
          </p:nvPr>
        </p:nvSpPr>
        <p:spPr>
          <a:xfrm>
            <a:off x="1306069" y="4024645"/>
            <a:ext cx="2641763" cy="2060698"/>
          </a:xfrm>
          <a:prstGeom prst="roundRect">
            <a:avLst>
              <a:gd name="adj" fmla="val 7640"/>
            </a:avLst>
          </a:prstGeom>
          <a:solidFill>
            <a:schemeClr val="lt1"/>
          </a:solidFill>
          <a:ln>
            <a:solidFill>
              <a:schemeClr val="dk1">
                <a:alpha val="4000"/>
              </a:schemeClr>
            </a:solidFill>
          </a:ln>
          <a:effectLst>
            <a:outerShdw blurRad="101600" dist="762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2" name="文本框 61"/>
          <p:cNvSpPr txBox="1"/>
          <p:nvPr>
            <p:custDataLst>
              <p:tags r:id="rId19"/>
            </p:custDataLst>
          </p:nvPr>
        </p:nvSpPr>
        <p:spPr>
          <a:xfrm>
            <a:off x="1344515" y="5097339"/>
            <a:ext cx="2564873" cy="703259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b="1" spc="9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物理性皮肤病：如晒伤、冻伤、烫伤等</a:t>
            </a:r>
          </a:p>
        </p:txBody>
      </p:sp>
      <p:sp>
        <p:nvSpPr>
          <p:cNvPr id="43" name="文本框 58"/>
          <p:cNvSpPr txBox="1"/>
          <p:nvPr>
            <p:custDataLst>
              <p:tags r:id="rId20"/>
            </p:custDataLst>
          </p:nvPr>
        </p:nvSpPr>
        <p:spPr>
          <a:xfrm>
            <a:off x="2221778" y="4494769"/>
            <a:ext cx="810346" cy="5918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44" name="任意多边形: 形状 43"/>
          <p:cNvSpPr/>
          <p:nvPr>
            <p:custDataLst>
              <p:tags r:id="rId21"/>
            </p:custDataLst>
          </p:nvPr>
        </p:nvSpPr>
        <p:spPr>
          <a:xfrm>
            <a:off x="1306069" y="4024645"/>
            <a:ext cx="2641763" cy="351291"/>
          </a:xfrm>
          <a:custGeom>
            <a:gdLst>
              <a:gd name="connsiteX0" fmla="*/ 142211 w 2386267"/>
              <a:gd name="connsiteY0" fmla="*/ 0 h 317316"/>
              <a:gd name="connsiteX1" fmla="*/ 2244056 w 2386267"/>
              <a:gd name="connsiteY1" fmla="*/ 0 h 317316"/>
              <a:gd name="connsiteX2" fmla="*/ 2386267 w 2386267"/>
              <a:gd name="connsiteY2" fmla="*/ 142211 h 317316"/>
              <a:gd name="connsiteX3" fmla="*/ 2386267 w 2386267"/>
              <a:gd name="connsiteY3" fmla="*/ 317316 h 317316"/>
              <a:gd name="connsiteX4" fmla="*/ 0 w 2386267"/>
              <a:gd name="connsiteY4" fmla="*/ 317316 h 317316"/>
              <a:gd name="connsiteX5" fmla="*/ 0 w 2386267"/>
              <a:gd name="connsiteY5" fmla="*/ 142211 h 317316"/>
              <a:gd name="connsiteX6" fmla="*/ 142211 w 2386267"/>
              <a:gd name="connsiteY6" fmla="*/ 0 h 3173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86267" h="317316">
                <a:moveTo>
                  <a:pt x="142211" y="0"/>
                </a:moveTo>
                <a:lnTo>
                  <a:pt x="2244056" y="0"/>
                </a:lnTo>
                <a:cubicBezTo>
                  <a:pt x="2322597" y="0"/>
                  <a:pt x="2386267" y="63670"/>
                  <a:pt x="2386267" y="142211"/>
                </a:cubicBezTo>
                <a:lnTo>
                  <a:pt x="2386267" y="317316"/>
                </a:lnTo>
                <a:lnTo>
                  <a:pt x="0" y="317316"/>
                </a:lnTo>
                <a:lnTo>
                  <a:pt x="0" y="142211"/>
                </a:lnTo>
                <a:cubicBezTo>
                  <a:pt x="0" y="63670"/>
                  <a:pt x="63670" y="0"/>
                  <a:pt x="1422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矩形: 圆角 36"/>
          <p:cNvSpPr/>
          <p:nvPr>
            <p:custDataLst>
              <p:tags r:id="rId22"/>
            </p:custDataLst>
          </p:nvPr>
        </p:nvSpPr>
        <p:spPr>
          <a:xfrm>
            <a:off x="4778294" y="4024645"/>
            <a:ext cx="2641763" cy="2060698"/>
          </a:xfrm>
          <a:prstGeom prst="roundRect">
            <a:avLst>
              <a:gd name="adj" fmla="val 7640"/>
            </a:avLst>
          </a:prstGeom>
          <a:solidFill>
            <a:schemeClr val="lt1"/>
          </a:solidFill>
          <a:ln>
            <a:solidFill>
              <a:schemeClr val="dk1">
                <a:alpha val="4000"/>
              </a:schemeClr>
            </a:solidFill>
          </a:ln>
          <a:effectLst>
            <a:outerShdw blurRad="101600" dist="762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8" name="文本框 61"/>
          <p:cNvSpPr txBox="1"/>
          <p:nvPr>
            <p:custDataLst>
              <p:tags r:id="rId23"/>
            </p:custDataLst>
          </p:nvPr>
        </p:nvSpPr>
        <p:spPr>
          <a:xfrm>
            <a:off x="4816740" y="5097339"/>
            <a:ext cx="2564873" cy="703259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b="1" spc="9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皮肤肿瘤：如基底细胞癌、鳞状细胞癌等</a:t>
            </a:r>
          </a:p>
        </p:txBody>
      </p:sp>
      <p:sp>
        <p:nvSpPr>
          <p:cNvPr id="39" name="文本框 58"/>
          <p:cNvSpPr txBox="1"/>
          <p:nvPr>
            <p:custDataLst>
              <p:tags r:id="rId24"/>
            </p:custDataLst>
          </p:nvPr>
        </p:nvSpPr>
        <p:spPr>
          <a:xfrm>
            <a:off x="5694003" y="4494769"/>
            <a:ext cx="810346" cy="5918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  <p:sp>
        <p:nvSpPr>
          <p:cNvPr id="40" name="任意多边形: 形状 39"/>
          <p:cNvSpPr/>
          <p:nvPr>
            <p:custDataLst>
              <p:tags r:id="rId25"/>
            </p:custDataLst>
          </p:nvPr>
        </p:nvSpPr>
        <p:spPr>
          <a:xfrm>
            <a:off x="4778294" y="4024645"/>
            <a:ext cx="2641763" cy="351291"/>
          </a:xfrm>
          <a:custGeom>
            <a:gdLst>
              <a:gd name="connsiteX0" fmla="*/ 142211 w 2386267"/>
              <a:gd name="connsiteY0" fmla="*/ 0 h 317316"/>
              <a:gd name="connsiteX1" fmla="*/ 2244056 w 2386267"/>
              <a:gd name="connsiteY1" fmla="*/ 0 h 317316"/>
              <a:gd name="connsiteX2" fmla="*/ 2386267 w 2386267"/>
              <a:gd name="connsiteY2" fmla="*/ 142211 h 317316"/>
              <a:gd name="connsiteX3" fmla="*/ 2386267 w 2386267"/>
              <a:gd name="connsiteY3" fmla="*/ 317316 h 317316"/>
              <a:gd name="connsiteX4" fmla="*/ 0 w 2386267"/>
              <a:gd name="connsiteY4" fmla="*/ 317316 h 317316"/>
              <a:gd name="connsiteX5" fmla="*/ 0 w 2386267"/>
              <a:gd name="connsiteY5" fmla="*/ 142211 h 317316"/>
              <a:gd name="connsiteX6" fmla="*/ 142211 w 2386267"/>
              <a:gd name="connsiteY6" fmla="*/ 0 h 3173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86267" h="317316">
                <a:moveTo>
                  <a:pt x="142211" y="0"/>
                </a:moveTo>
                <a:lnTo>
                  <a:pt x="2244056" y="0"/>
                </a:lnTo>
                <a:cubicBezTo>
                  <a:pt x="2322597" y="0"/>
                  <a:pt x="2386267" y="63670"/>
                  <a:pt x="2386267" y="142211"/>
                </a:cubicBezTo>
                <a:lnTo>
                  <a:pt x="2386267" y="317316"/>
                </a:lnTo>
                <a:lnTo>
                  <a:pt x="0" y="317316"/>
                </a:lnTo>
                <a:lnTo>
                  <a:pt x="0" y="142211"/>
                </a:lnTo>
                <a:cubicBezTo>
                  <a:pt x="0" y="63670"/>
                  <a:pt x="63670" y="0"/>
                  <a:pt x="1422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3" name="矩形: 圆角 32"/>
          <p:cNvSpPr/>
          <p:nvPr>
            <p:custDataLst>
              <p:tags r:id="rId26"/>
            </p:custDataLst>
          </p:nvPr>
        </p:nvSpPr>
        <p:spPr>
          <a:xfrm>
            <a:off x="8250518" y="4024645"/>
            <a:ext cx="2641763" cy="2060698"/>
          </a:xfrm>
          <a:prstGeom prst="roundRect">
            <a:avLst>
              <a:gd name="adj" fmla="val 7640"/>
            </a:avLst>
          </a:prstGeom>
          <a:solidFill>
            <a:schemeClr val="lt1"/>
          </a:solidFill>
          <a:ln>
            <a:solidFill>
              <a:schemeClr val="dk1">
                <a:alpha val="4000"/>
              </a:schemeClr>
            </a:solidFill>
          </a:ln>
          <a:effectLst>
            <a:outerShdw blurRad="101600" dist="762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" name="文本框 61"/>
          <p:cNvSpPr txBox="1"/>
          <p:nvPr>
            <p:custDataLst>
              <p:tags r:id="rId27"/>
            </p:custDataLst>
          </p:nvPr>
        </p:nvSpPr>
        <p:spPr>
          <a:xfrm>
            <a:off x="8288964" y="5097339"/>
            <a:ext cx="2564873" cy="703259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b="1" spc="9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其他皮肤病：如皮肤血管炎、皮肤色素沉着等</a:t>
            </a:r>
          </a:p>
        </p:txBody>
      </p:sp>
      <p:sp>
        <p:nvSpPr>
          <p:cNvPr id="35" name="文本框 58"/>
          <p:cNvSpPr txBox="1"/>
          <p:nvPr>
            <p:custDataLst>
              <p:tags r:id="rId28"/>
            </p:custDataLst>
          </p:nvPr>
        </p:nvSpPr>
        <p:spPr>
          <a:xfrm>
            <a:off x="9166227" y="4494769"/>
            <a:ext cx="810346" cy="5918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</a:rPr>
              <a:t>06</a:t>
            </a:r>
          </a:p>
        </p:txBody>
      </p:sp>
      <p:sp>
        <p:nvSpPr>
          <p:cNvPr id="36" name="任意多边形: 形状 35"/>
          <p:cNvSpPr/>
          <p:nvPr>
            <p:custDataLst>
              <p:tags r:id="rId29"/>
            </p:custDataLst>
          </p:nvPr>
        </p:nvSpPr>
        <p:spPr>
          <a:xfrm>
            <a:off x="8250518" y="4024645"/>
            <a:ext cx="2641763" cy="351291"/>
          </a:xfrm>
          <a:custGeom>
            <a:gdLst>
              <a:gd name="connsiteX0" fmla="*/ 142211 w 2386267"/>
              <a:gd name="connsiteY0" fmla="*/ 0 h 317316"/>
              <a:gd name="connsiteX1" fmla="*/ 2244056 w 2386267"/>
              <a:gd name="connsiteY1" fmla="*/ 0 h 317316"/>
              <a:gd name="connsiteX2" fmla="*/ 2386267 w 2386267"/>
              <a:gd name="connsiteY2" fmla="*/ 142211 h 317316"/>
              <a:gd name="connsiteX3" fmla="*/ 2386267 w 2386267"/>
              <a:gd name="connsiteY3" fmla="*/ 317316 h 317316"/>
              <a:gd name="connsiteX4" fmla="*/ 0 w 2386267"/>
              <a:gd name="connsiteY4" fmla="*/ 317316 h 317316"/>
              <a:gd name="connsiteX5" fmla="*/ 0 w 2386267"/>
              <a:gd name="connsiteY5" fmla="*/ 142211 h 317316"/>
              <a:gd name="connsiteX6" fmla="*/ 142211 w 2386267"/>
              <a:gd name="connsiteY6" fmla="*/ 0 h 3173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86267" h="317316">
                <a:moveTo>
                  <a:pt x="142211" y="0"/>
                </a:moveTo>
                <a:lnTo>
                  <a:pt x="2244056" y="0"/>
                </a:lnTo>
                <a:cubicBezTo>
                  <a:pt x="2322597" y="0"/>
                  <a:pt x="2386267" y="63670"/>
                  <a:pt x="2386267" y="142211"/>
                </a:cubicBezTo>
                <a:lnTo>
                  <a:pt x="2386267" y="317316"/>
                </a:lnTo>
                <a:lnTo>
                  <a:pt x="0" y="317316"/>
                </a:lnTo>
                <a:lnTo>
                  <a:pt x="0" y="142211"/>
                </a:lnTo>
                <a:cubicBezTo>
                  <a:pt x="0" y="63670"/>
                  <a:pt x="63670" y="0"/>
                  <a:pt x="1422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30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1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火针疗法在皮肤病治疗中的优势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椭圆 26"/>
          <p:cNvSpPr/>
          <p:nvPr>
            <p:custDataLst>
              <p:tags r:id="rId6"/>
            </p:custDataLst>
          </p:nvPr>
        </p:nvSpPr>
        <p:spPr>
          <a:xfrm>
            <a:off x="2017584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等腰三角形 27"/>
          <p:cNvSpPr/>
          <p:nvPr>
            <p:custDataLst>
              <p:tags r:id="rId7"/>
            </p:custDataLst>
          </p:nvPr>
        </p:nvSpPr>
        <p:spPr>
          <a:xfrm rot="5400000">
            <a:off x="1943319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等腰三角形 28"/>
          <p:cNvSpPr/>
          <p:nvPr>
            <p:custDataLst>
              <p:tags r:id="rId8"/>
            </p:custDataLst>
          </p:nvPr>
        </p:nvSpPr>
        <p:spPr>
          <a:xfrm rot="16200000">
            <a:off x="2540067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文本框 178"/>
          <p:cNvSpPr txBox="1"/>
          <p:nvPr>
            <p:custDataLst>
              <p:tags r:id="rId9"/>
            </p:custDataLst>
          </p:nvPr>
        </p:nvSpPr>
        <p:spPr>
          <a:xfrm>
            <a:off x="1306482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见效快：火针疗法可以直接作用于病灶，快速缓解症状</a:t>
            </a:r>
          </a:p>
        </p:txBody>
      </p:sp>
      <p:sp>
        <p:nvSpPr>
          <p:cNvPr id="31" name="标题 5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2047995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" name="椭圆 1"/>
          <p:cNvSpPr/>
          <p:nvPr>
            <p:custDataLst>
              <p:tags r:id="rId11"/>
            </p:custDataLst>
          </p:nvPr>
        </p:nvSpPr>
        <p:spPr>
          <a:xfrm>
            <a:off x="4532372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等腰三角形 3"/>
          <p:cNvSpPr/>
          <p:nvPr>
            <p:custDataLst>
              <p:tags r:id="rId12"/>
            </p:custDataLst>
          </p:nvPr>
        </p:nvSpPr>
        <p:spPr>
          <a:xfrm rot="5400000">
            <a:off x="4458106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等腰三角形 4"/>
          <p:cNvSpPr/>
          <p:nvPr>
            <p:custDataLst>
              <p:tags r:id="rId13"/>
            </p:custDataLst>
          </p:nvPr>
        </p:nvSpPr>
        <p:spPr>
          <a:xfrm rot="16200000">
            <a:off x="5054854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178"/>
          <p:cNvSpPr txBox="1"/>
          <p:nvPr>
            <p:custDataLst>
              <p:tags r:id="rId14"/>
            </p:custDataLst>
          </p:nvPr>
        </p:nvSpPr>
        <p:spPr>
          <a:xfrm>
            <a:off x="3821268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操作简便：火针疗法操作简单，易于掌握</a:t>
            </a:r>
          </a:p>
        </p:txBody>
      </p:sp>
      <p:sp>
        <p:nvSpPr>
          <p:cNvPr id="7" name="标题 5"/>
          <p:cNvSpPr>
            <a:spLocks noGrp="1"/>
          </p:cNvSpPr>
          <p:nvPr>
            <p:custDataLst>
              <p:tags r:id="rId15"/>
            </p:custDataLst>
          </p:nvPr>
        </p:nvSpPr>
        <p:spPr>
          <a:xfrm>
            <a:off x="4562782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8" name="椭圆 7"/>
          <p:cNvSpPr/>
          <p:nvPr>
            <p:custDataLst>
              <p:tags r:id="rId16"/>
            </p:custDataLst>
          </p:nvPr>
        </p:nvSpPr>
        <p:spPr>
          <a:xfrm>
            <a:off x="7047158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等腰三角形 8"/>
          <p:cNvSpPr/>
          <p:nvPr>
            <p:custDataLst>
              <p:tags r:id="rId17"/>
            </p:custDataLst>
          </p:nvPr>
        </p:nvSpPr>
        <p:spPr>
          <a:xfrm rot="5400000">
            <a:off x="6972893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等腰三角形 9"/>
          <p:cNvSpPr/>
          <p:nvPr>
            <p:custDataLst>
              <p:tags r:id="rId18"/>
            </p:custDataLst>
          </p:nvPr>
        </p:nvSpPr>
        <p:spPr>
          <a:xfrm rot="16200000">
            <a:off x="7569641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文本框 178"/>
          <p:cNvSpPr txBox="1"/>
          <p:nvPr>
            <p:custDataLst>
              <p:tags r:id="rId19"/>
            </p:custDataLst>
          </p:nvPr>
        </p:nvSpPr>
        <p:spPr>
          <a:xfrm>
            <a:off x="6336055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安全性高：火针疗法对皮肤损伤小，安全性高</a:t>
            </a:r>
          </a:p>
        </p:txBody>
      </p:sp>
      <p:sp>
        <p:nvSpPr>
          <p:cNvPr id="12" name="标题 5"/>
          <p:cNvSpPr>
            <a:spLocks noGrp="1"/>
          </p:cNvSpPr>
          <p:nvPr>
            <p:custDataLst>
              <p:tags r:id="rId20"/>
            </p:custDataLst>
          </p:nvPr>
        </p:nvSpPr>
        <p:spPr>
          <a:xfrm>
            <a:off x="7077568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3" name="椭圆 12"/>
          <p:cNvSpPr/>
          <p:nvPr>
            <p:custDataLst>
              <p:tags r:id="rId21"/>
            </p:custDataLst>
          </p:nvPr>
        </p:nvSpPr>
        <p:spPr>
          <a:xfrm>
            <a:off x="9561945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等腰三角形 13"/>
          <p:cNvSpPr/>
          <p:nvPr>
            <p:custDataLst>
              <p:tags r:id="rId22"/>
            </p:custDataLst>
          </p:nvPr>
        </p:nvSpPr>
        <p:spPr>
          <a:xfrm rot="5400000">
            <a:off x="9487680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等腰三角形 14"/>
          <p:cNvSpPr/>
          <p:nvPr>
            <p:custDataLst>
              <p:tags r:id="rId23"/>
            </p:custDataLst>
          </p:nvPr>
        </p:nvSpPr>
        <p:spPr>
          <a:xfrm rot="16200000">
            <a:off x="10084427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文本框 178"/>
          <p:cNvSpPr txBox="1"/>
          <p:nvPr>
            <p:custDataLst>
              <p:tags r:id="rId24"/>
            </p:custDataLst>
          </p:nvPr>
        </p:nvSpPr>
        <p:spPr>
          <a:xfrm>
            <a:off x="8850842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适应症广：火针疗法适用于多种皮肤病，如湿疹、神经性皮炎等</a:t>
            </a:r>
          </a:p>
        </p:txBody>
      </p:sp>
      <p:sp>
        <p:nvSpPr>
          <p:cNvPr id="17" name="标题 5"/>
          <p:cNvSpPr>
            <a:spLocks noGrp="1"/>
          </p:cNvSpPr>
          <p:nvPr>
            <p:custDataLst>
              <p:tags r:id="rId25"/>
            </p:custDataLst>
          </p:nvPr>
        </p:nvSpPr>
        <p:spPr>
          <a:xfrm>
            <a:off x="9592354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6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火针疗法在皮肤病治疗中的注意事项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任意多边形 18"/>
          <p:cNvSpPr/>
          <p:nvPr>
            <p:custDataLst>
              <p:tags r:id="rId6"/>
            </p:custDataLst>
          </p:nvPr>
        </p:nvSpPr>
        <p:spPr>
          <a:xfrm>
            <a:off x="1512983" y="2182275"/>
            <a:ext cx="4460767" cy="1254497"/>
          </a:xfrm>
          <a:custGeom>
            <a:gdLst>
              <a:gd name="connsiteX0" fmla="*/ 0 w 3883669"/>
              <a:gd name="connsiteY0" fmla="*/ 0 h 1092200"/>
              <a:gd name="connsiteX1" fmla="*/ 3883669 w 3883669"/>
              <a:gd name="connsiteY1" fmla="*/ 0 h 1092200"/>
              <a:gd name="connsiteX2" fmla="*/ 3883669 w 3883669"/>
              <a:gd name="connsiteY2" fmla="*/ 1092200 h 1092200"/>
              <a:gd name="connsiteX3" fmla="*/ 0 w 3883669"/>
              <a:gd name="connsiteY3" fmla="*/ 1092200 h 1092200"/>
              <a:gd name="connsiteX4" fmla="*/ 646185 w 3883669"/>
              <a:gd name="connsiteY4" fmla="*/ 546100 h 1092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3669" h="1092200">
                <a:moveTo>
                  <a:pt x="0" y="0"/>
                </a:moveTo>
                <a:lnTo>
                  <a:pt x="3883669" y="0"/>
                </a:lnTo>
                <a:lnTo>
                  <a:pt x="3883669" y="1092200"/>
                </a:lnTo>
                <a:lnTo>
                  <a:pt x="0" y="1092200"/>
                </a:lnTo>
                <a:lnTo>
                  <a:pt x="646185" y="546100"/>
                </a:lnTo>
                <a:close/>
              </a:path>
            </a:pathLst>
          </a:custGeom>
          <a:solidFill>
            <a:schemeClr val="accent1"/>
          </a:solidFill>
        </p:spPr>
        <p:txBody>
          <a:bodyPr rot="0" spcFirstLastPara="0" vertOverflow="overflow" horzOverflow="overflow" vert="horz" wrap="square" lIns="9000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da-DK" altLang="zh-CN" sz="1400" spc="15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任意多边形 19"/>
          <p:cNvSpPr/>
          <p:nvPr>
            <p:custDataLst>
              <p:tags r:id="rId7"/>
            </p:custDataLst>
          </p:nvPr>
        </p:nvSpPr>
        <p:spPr>
          <a:xfrm>
            <a:off x="1305853" y="2007229"/>
            <a:ext cx="949333" cy="1604589"/>
          </a:xfrm>
          <a:custGeom>
            <a:gdLst>
              <a:gd name="connsiteX0" fmla="*/ 0 w 826516"/>
              <a:gd name="connsiteY0" fmla="*/ 0 h 1397000"/>
              <a:gd name="connsiteX1" fmla="*/ 826516 w 826516"/>
              <a:gd name="connsiteY1" fmla="*/ 698500 h 1397000"/>
              <a:gd name="connsiteX2" fmla="*/ 0 w 826516"/>
              <a:gd name="connsiteY2" fmla="*/ 1397000 h 1397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6516" h="1397000">
                <a:moveTo>
                  <a:pt x="0" y="0"/>
                </a:moveTo>
                <a:lnTo>
                  <a:pt x="826516" y="698500"/>
                </a:lnTo>
                <a:lnTo>
                  <a:pt x="0" y="1397000"/>
                </a:lnTo>
                <a:close/>
              </a:path>
            </a:pathLst>
          </a:custGeom>
          <a:solidFill>
            <a:schemeClr val="lt1">
              <a:lumMod val="95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A</a:t>
            </a:r>
          </a:p>
        </p:txBody>
      </p:sp>
      <p:sp>
        <p:nvSpPr>
          <p:cNvPr id="7" name="文本框 6"/>
          <p:cNvSpPr txBox="1"/>
          <p:nvPr>
            <p:custDataLst>
              <p:tags r:id="rId8"/>
            </p:custDataLst>
          </p:nvPr>
        </p:nvSpPr>
        <p:spPr>
          <a:xfrm>
            <a:off x="2414534" y="2261728"/>
            <a:ext cx="3479446" cy="1095591"/>
          </a:xfrm>
          <a:prstGeom prst="rect">
            <a:avLst/>
          </a:prstGeom>
          <a:noFill/>
        </p:spPr>
        <p:txBody>
          <a:bodyPr wrap="square" lIns="90000" tIns="46800" rIns="90000" bIns="468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8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操作前，确保皮肤清洁，避免感染</a:t>
            </a:r>
          </a:p>
        </p:txBody>
      </p:sp>
      <p:sp>
        <p:nvSpPr>
          <p:cNvPr id="2" name="任意多边形 1"/>
          <p:cNvSpPr/>
          <p:nvPr>
            <p:custDataLst>
              <p:tags r:id="rId9"/>
            </p:custDataLst>
          </p:nvPr>
        </p:nvSpPr>
        <p:spPr>
          <a:xfrm>
            <a:off x="6431412" y="2182275"/>
            <a:ext cx="4460767" cy="1254497"/>
          </a:xfrm>
          <a:custGeom>
            <a:gdLst>
              <a:gd name="connsiteX0" fmla="*/ 0 w 3883669"/>
              <a:gd name="connsiteY0" fmla="*/ 0 h 1092200"/>
              <a:gd name="connsiteX1" fmla="*/ 3883669 w 3883669"/>
              <a:gd name="connsiteY1" fmla="*/ 0 h 1092200"/>
              <a:gd name="connsiteX2" fmla="*/ 3883669 w 3883669"/>
              <a:gd name="connsiteY2" fmla="*/ 1092200 h 1092200"/>
              <a:gd name="connsiteX3" fmla="*/ 0 w 3883669"/>
              <a:gd name="connsiteY3" fmla="*/ 1092200 h 1092200"/>
              <a:gd name="connsiteX4" fmla="*/ 646185 w 3883669"/>
              <a:gd name="connsiteY4" fmla="*/ 546100 h 1092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3669" h="1092200">
                <a:moveTo>
                  <a:pt x="0" y="0"/>
                </a:moveTo>
                <a:lnTo>
                  <a:pt x="3883669" y="0"/>
                </a:lnTo>
                <a:lnTo>
                  <a:pt x="3883669" y="1092200"/>
                </a:lnTo>
                <a:lnTo>
                  <a:pt x="0" y="1092200"/>
                </a:lnTo>
                <a:lnTo>
                  <a:pt x="646185" y="546100"/>
                </a:lnTo>
                <a:close/>
              </a:path>
            </a:pathLst>
          </a:custGeom>
          <a:solidFill>
            <a:schemeClr val="accent1"/>
          </a:solidFill>
        </p:spPr>
        <p:txBody>
          <a:bodyPr rot="0" spcFirstLastPara="0" vertOverflow="overflow" horzOverflow="overflow" vert="horz" wrap="square" lIns="9000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da-DK" altLang="zh-CN" sz="1400" spc="15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任意多边形 3"/>
          <p:cNvSpPr/>
          <p:nvPr>
            <p:custDataLst>
              <p:tags r:id="rId10"/>
            </p:custDataLst>
          </p:nvPr>
        </p:nvSpPr>
        <p:spPr>
          <a:xfrm>
            <a:off x="6224282" y="2007229"/>
            <a:ext cx="949333" cy="1604589"/>
          </a:xfrm>
          <a:custGeom>
            <a:gdLst>
              <a:gd name="connsiteX0" fmla="*/ 0 w 826516"/>
              <a:gd name="connsiteY0" fmla="*/ 0 h 1397000"/>
              <a:gd name="connsiteX1" fmla="*/ 826516 w 826516"/>
              <a:gd name="connsiteY1" fmla="*/ 698500 h 1397000"/>
              <a:gd name="connsiteX2" fmla="*/ 0 w 826516"/>
              <a:gd name="connsiteY2" fmla="*/ 1397000 h 1397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6516" h="1397000">
                <a:moveTo>
                  <a:pt x="0" y="0"/>
                </a:moveTo>
                <a:lnTo>
                  <a:pt x="826516" y="698500"/>
                </a:lnTo>
                <a:lnTo>
                  <a:pt x="0" y="1397000"/>
                </a:lnTo>
                <a:close/>
              </a:path>
            </a:pathLst>
          </a:custGeom>
          <a:solidFill>
            <a:schemeClr val="lt1">
              <a:lumMod val="95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B</a:t>
            </a:r>
          </a:p>
        </p:txBody>
      </p:sp>
      <p:sp>
        <p:nvSpPr>
          <p:cNvPr id="5" name="文本框 4"/>
          <p:cNvSpPr txBox="1"/>
          <p:nvPr>
            <p:custDataLst>
              <p:tags r:id="rId11"/>
            </p:custDataLst>
          </p:nvPr>
        </p:nvSpPr>
        <p:spPr>
          <a:xfrm>
            <a:off x="7332964" y="2261728"/>
            <a:ext cx="3479446" cy="1095591"/>
          </a:xfrm>
          <a:prstGeom prst="rect">
            <a:avLst/>
          </a:prstGeom>
          <a:noFill/>
        </p:spPr>
        <p:txBody>
          <a:bodyPr wrap="square" lIns="90000" tIns="46800" rIns="90000" bIns="468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8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操作时，注意控制火针温度，避免烫伤</a:t>
            </a:r>
          </a:p>
        </p:txBody>
      </p:sp>
      <p:sp>
        <p:nvSpPr>
          <p:cNvPr id="6" name="任意多边形 5"/>
          <p:cNvSpPr/>
          <p:nvPr>
            <p:custDataLst>
              <p:tags r:id="rId12"/>
            </p:custDataLst>
          </p:nvPr>
        </p:nvSpPr>
        <p:spPr>
          <a:xfrm>
            <a:off x="1512983" y="4183316"/>
            <a:ext cx="4460767" cy="1254497"/>
          </a:xfrm>
          <a:custGeom>
            <a:gdLst>
              <a:gd name="connsiteX0" fmla="*/ 0 w 3883669"/>
              <a:gd name="connsiteY0" fmla="*/ 0 h 1092200"/>
              <a:gd name="connsiteX1" fmla="*/ 3883669 w 3883669"/>
              <a:gd name="connsiteY1" fmla="*/ 0 h 1092200"/>
              <a:gd name="connsiteX2" fmla="*/ 3883669 w 3883669"/>
              <a:gd name="connsiteY2" fmla="*/ 1092200 h 1092200"/>
              <a:gd name="connsiteX3" fmla="*/ 0 w 3883669"/>
              <a:gd name="connsiteY3" fmla="*/ 1092200 h 1092200"/>
              <a:gd name="connsiteX4" fmla="*/ 646185 w 3883669"/>
              <a:gd name="connsiteY4" fmla="*/ 546100 h 1092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3669" h="1092200">
                <a:moveTo>
                  <a:pt x="0" y="0"/>
                </a:moveTo>
                <a:lnTo>
                  <a:pt x="3883669" y="0"/>
                </a:lnTo>
                <a:lnTo>
                  <a:pt x="3883669" y="1092200"/>
                </a:lnTo>
                <a:lnTo>
                  <a:pt x="0" y="1092200"/>
                </a:lnTo>
                <a:lnTo>
                  <a:pt x="646185" y="546100"/>
                </a:lnTo>
                <a:close/>
              </a:path>
            </a:pathLst>
          </a:custGeom>
          <a:solidFill>
            <a:schemeClr val="accent1"/>
          </a:solidFill>
        </p:spPr>
        <p:txBody>
          <a:bodyPr rot="0" spcFirstLastPara="0" vertOverflow="overflow" horzOverflow="overflow" vert="horz" wrap="square" lIns="9000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da-DK" altLang="zh-CN" sz="1400" spc="15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任意多边形 7"/>
          <p:cNvSpPr/>
          <p:nvPr>
            <p:custDataLst>
              <p:tags r:id="rId13"/>
            </p:custDataLst>
          </p:nvPr>
        </p:nvSpPr>
        <p:spPr>
          <a:xfrm>
            <a:off x="1305853" y="4008270"/>
            <a:ext cx="949333" cy="1604589"/>
          </a:xfrm>
          <a:custGeom>
            <a:gdLst>
              <a:gd name="connsiteX0" fmla="*/ 0 w 826516"/>
              <a:gd name="connsiteY0" fmla="*/ 0 h 1397000"/>
              <a:gd name="connsiteX1" fmla="*/ 826516 w 826516"/>
              <a:gd name="connsiteY1" fmla="*/ 698500 h 1397000"/>
              <a:gd name="connsiteX2" fmla="*/ 0 w 826516"/>
              <a:gd name="connsiteY2" fmla="*/ 1397000 h 1397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6516" h="1397000">
                <a:moveTo>
                  <a:pt x="0" y="0"/>
                </a:moveTo>
                <a:lnTo>
                  <a:pt x="826516" y="698500"/>
                </a:lnTo>
                <a:lnTo>
                  <a:pt x="0" y="1397000"/>
                </a:lnTo>
                <a:close/>
              </a:path>
            </a:pathLst>
          </a:custGeom>
          <a:solidFill>
            <a:schemeClr val="lt1">
              <a:lumMod val="95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C</a:t>
            </a:r>
          </a:p>
        </p:txBody>
      </p:sp>
      <p:sp>
        <p:nvSpPr>
          <p:cNvPr id="9" name="文本框 8"/>
          <p:cNvSpPr txBox="1"/>
          <p:nvPr>
            <p:custDataLst>
              <p:tags r:id="rId14"/>
            </p:custDataLst>
          </p:nvPr>
        </p:nvSpPr>
        <p:spPr>
          <a:xfrm>
            <a:off x="2414534" y="4262769"/>
            <a:ext cx="3479446" cy="1095591"/>
          </a:xfrm>
          <a:prstGeom prst="rect">
            <a:avLst/>
          </a:prstGeom>
          <a:noFill/>
        </p:spPr>
        <p:txBody>
          <a:bodyPr wrap="square" lIns="90000" tIns="46800" rIns="90000" bIns="468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操作后，注意观察皮肤反应，如有不适，及时就医</a:t>
            </a:r>
          </a:p>
        </p:txBody>
      </p:sp>
      <p:sp>
        <p:nvSpPr>
          <p:cNvPr id="10" name="任意多边形 9"/>
          <p:cNvSpPr/>
          <p:nvPr>
            <p:custDataLst>
              <p:tags r:id="rId15"/>
            </p:custDataLst>
          </p:nvPr>
        </p:nvSpPr>
        <p:spPr>
          <a:xfrm>
            <a:off x="6431412" y="4183316"/>
            <a:ext cx="4460767" cy="1254497"/>
          </a:xfrm>
          <a:custGeom>
            <a:gdLst>
              <a:gd name="connsiteX0" fmla="*/ 0 w 3883669"/>
              <a:gd name="connsiteY0" fmla="*/ 0 h 1092200"/>
              <a:gd name="connsiteX1" fmla="*/ 3883669 w 3883669"/>
              <a:gd name="connsiteY1" fmla="*/ 0 h 1092200"/>
              <a:gd name="connsiteX2" fmla="*/ 3883669 w 3883669"/>
              <a:gd name="connsiteY2" fmla="*/ 1092200 h 1092200"/>
              <a:gd name="connsiteX3" fmla="*/ 0 w 3883669"/>
              <a:gd name="connsiteY3" fmla="*/ 1092200 h 1092200"/>
              <a:gd name="connsiteX4" fmla="*/ 646185 w 3883669"/>
              <a:gd name="connsiteY4" fmla="*/ 546100 h 1092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3669" h="1092200">
                <a:moveTo>
                  <a:pt x="0" y="0"/>
                </a:moveTo>
                <a:lnTo>
                  <a:pt x="3883669" y="0"/>
                </a:lnTo>
                <a:lnTo>
                  <a:pt x="3883669" y="1092200"/>
                </a:lnTo>
                <a:lnTo>
                  <a:pt x="0" y="1092200"/>
                </a:lnTo>
                <a:lnTo>
                  <a:pt x="646185" y="546100"/>
                </a:lnTo>
                <a:close/>
              </a:path>
            </a:pathLst>
          </a:custGeom>
          <a:solidFill>
            <a:schemeClr val="accent1"/>
          </a:solidFill>
        </p:spPr>
        <p:txBody>
          <a:bodyPr rot="0" spcFirstLastPara="0" vertOverflow="overflow" horzOverflow="overflow" vert="horz" wrap="square" lIns="9000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da-DK" altLang="zh-CN" sz="1400" spc="15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任意多边形 10"/>
          <p:cNvSpPr/>
          <p:nvPr>
            <p:custDataLst>
              <p:tags r:id="rId16"/>
            </p:custDataLst>
          </p:nvPr>
        </p:nvSpPr>
        <p:spPr>
          <a:xfrm>
            <a:off x="6224282" y="4008270"/>
            <a:ext cx="949333" cy="1604589"/>
          </a:xfrm>
          <a:custGeom>
            <a:gdLst>
              <a:gd name="connsiteX0" fmla="*/ 0 w 826516"/>
              <a:gd name="connsiteY0" fmla="*/ 0 h 1397000"/>
              <a:gd name="connsiteX1" fmla="*/ 826516 w 826516"/>
              <a:gd name="connsiteY1" fmla="*/ 698500 h 1397000"/>
              <a:gd name="connsiteX2" fmla="*/ 0 w 826516"/>
              <a:gd name="connsiteY2" fmla="*/ 1397000 h 1397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6516" h="1397000">
                <a:moveTo>
                  <a:pt x="0" y="0"/>
                </a:moveTo>
                <a:lnTo>
                  <a:pt x="826516" y="698500"/>
                </a:lnTo>
                <a:lnTo>
                  <a:pt x="0" y="1397000"/>
                </a:lnTo>
                <a:close/>
              </a:path>
            </a:pathLst>
          </a:custGeom>
          <a:solidFill>
            <a:schemeClr val="lt1">
              <a:lumMod val="95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D</a:t>
            </a:r>
          </a:p>
        </p:txBody>
      </p:sp>
      <p:sp>
        <p:nvSpPr>
          <p:cNvPr id="12" name="文本框 11"/>
          <p:cNvSpPr txBox="1"/>
          <p:nvPr>
            <p:custDataLst>
              <p:tags r:id="rId17"/>
            </p:custDataLst>
          </p:nvPr>
        </p:nvSpPr>
        <p:spPr>
          <a:xfrm>
            <a:off x="7332964" y="4262769"/>
            <a:ext cx="3479446" cy="1095591"/>
          </a:xfrm>
          <a:prstGeom prst="rect">
            <a:avLst/>
          </a:prstGeom>
          <a:noFill/>
        </p:spPr>
        <p:txBody>
          <a:bodyPr wrap="square" lIns="90000" tIns="46800" rIns="90000" bIns="468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火针疗法需在专业医生指导下进行，切勿自行操作</a:t>
            </a:r>
          </a:p>
        </p:txBody>
      </p:sp>
    </p:spTree>
    <p:custDataLst>
      <p:tags r:id="rId18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3</a:t>
            </a:r>
          </a:p>
        </p:txBody>
      </p:sp>
      <p:sp>
        <p:nvSpPr>
          <p:cNvPr id="5" name="标题 4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0" scaled="0"/>
                </a:gradFill>
              </a:rPr>
              <a:t>火针疗法的临床效果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临床案例分析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/>
          <p:cNvSpPr/>
          <p:nvPr>
            <p:custDataLst>
              <p:tags r:id="rId6"/>
            </p:custDataLst>
          </p:nvPr>
        </p:nvSpPr>
        <p:spPr>
          <a:xfrm>
            <a:off x="2481445" y="4376404"/>
            <a:ext cx="2141190" cy="1738875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solidFill>
              <a:schemeClr val="lt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2" name="文本框 31"/>
          <p:cNvSpPr txBox="1"/>
          <p:nvPr>
            <p:custDataLst>
              <p:tags r:id="rId7"/>
            </p:custDataLst>
          </p:nvPr>
        </p:nvSpPr>
        <p:spPr>
          <a:xfrm>
            <a:off x="2536400" y="4593634"/>
            <a:ext cx="2031279" cy="1522163"/>
          </a:xfrm>
          <a:prstGeom prst="rect">
            <a:avLst/>
          </a:prstGeom>
          <a:noFill/>
        </p:spPr>
        <p:txBody>
          <a:bodyPr wrap="square" rtlCol="0" anchor="t" anchorCtr="0">
            <a:normAutofit fontScale="90000"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结论：火针疗法在皮肤病治疗中具有一定的临床效果，但需要根据患者的具体情况进行个性化治疗。</a:t>
            </a:r>
          </a:p>
        </p:txBody>
      </p:sp>
      <p:sp>
        <p:nvSpPr>
          <p:cNvPr id="33" name="圆角矩形 32"/>
          <p:cNvSpPr/>
          <p:nvPr>
            <p:custDataLst>
              <p:tags r:id="rId8"/>
            </p:custDataLst>
          </p:nvPr>
        </p:nvSpPr>
        <p:spPr>
          <a:xfrm>
            <a:off x="3082326" y="4166433"/>
            <a:ext cx="939428" cy="427201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r>
              <a: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38" name="L 形 37"/>
          <p:cNvSpPr/>
          <p:nvPr>
            <p:custDataLst>
              <p:tags r:id="rId9"/>
            </p:custDataLst>
          </p:nvPr>
        </p:nvSpPr>
        <p:spPr>
          <a:xfrm rot="5400000">
            <a:off x="2455522" y="4350482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9" name="L 形 38"/>
          <p:cNvSpPr/>
          <p:nvPr>
            <p:custDataLst>
              <p:tags r:id="rId10"/>
            </p:custDataLst>
          </p:nvPr>
        </p:nvSpPr>
        <p:spPr>
          <a:xfrm rot="16200000" flipH="1">
            <a:off x="4456732" y="4350482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L 形 40"/>
          <p:cNvSpPr/>
          <p:nvPr>
            <p:custDataLst>
              <p:tags r:id="rId11"/>
            </p:custDataLst>
          </p:nvPr>
        </p:nvSpPr>
        <p:spPr>
          <a:xfrm rot="5400000" flipH="1">
            <a:off x="2455522" y="5946784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8" name="L 形 47"/>
          <p:cNvSpPr/>
          <p:nvPr>
            <p:custDataLst>
              <p:tags r:id="rId12"/>
            </p:custDataLst>
          </p:nvPr>
        </p:nvSpPr>
        <p:spPr>
          <a:xfrm rot="16200000">
            <a:off x="4456732" y="5946784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4" name="矩形 63"/>
          <p:cNvSpPr/>
          <p:nvPr>
            <p:custDataLst>
              <p:tags r:id="rId13"/>
            </p:custDataLst>
          </p:nvPr>
        </p:nvSpPr>
        <p:spPr>
          <a:xfrm>
            <a:off x="7572604" y="4376404"/>
            <a:ext cx="2141190" cy="1738875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solidFill>
              <a:schemeClr val="lt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5" name="文本框 64"/>
          <p:cNvSpPr txBox="1"/>
          <p:nvPr>
            <p:custDataLst>
              <p:tags r:id="rId14"/>
            </p:custDataLst>
          </p:nvPr>
        </p:nvSpPr>
        <p:spPr>
          <a:xfrm>
            <a:off x="7627560" y="4593634"/>
            <a:ext cx="2031279" cy="152216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案例四：患者D，患有皮肤病，经过火针疗法治疗后，症状加重。</a:t>
            </a:r>
          </a:p>
        </p:txBody>
      </p:sp>
      <p:sp>
        <p:nvSpPr>
          <p:cNvPr id="66" name="圆角矩形 65"/>
          <p:cNvSpPr/>
          <p:nvPr>
            <p:custDataLst>
              <p:tags r:id="rId15"/>
            </p:custDataLst>
          </p:nvPr>
        </p:nvSpPr>
        <p:spPr>
          <a:xfrm>
            <a:off x="8173486" y="4166433"/>
            <a:ext cx="939428" cy="427201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r>
              <a: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  <p:sp>
        <p:nvSpPr>
          <p:cNvPr id="67" name="L 形 66"/>
          <p:cNvSpPr/>
          <p:nvPr>
            <p:custDataLst>
              <p:tags r:id="rId16"/>
            </p:custDataLst>
          </p:nvPr>
        </p:nvSpPr>
        <p:spPr>
          <a:xfrm rot="5400000">
            <a:off x="7546682" y="4350482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8" name="L 形 67"/>
          <p:cNvSpPr/>
          <p:nvPr>
            <p:custDataLst>
              <p:tags r:id="rId17"/>
            </p:custDataLst>
          </p:nvPr>
        </p:nvSpPr>
        <p:spPr>
          <a:xfrm rot="16200000" flipH="1">
            <a:off x="9547891" y="4350482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9" name="L 形 68"/>
          <p:cNvSpPr/>
          <p:nvPr>
            <p:custDataLst>
              <p:tags r:id="rId18"/>
            </p:custDataLst>
          </p:nvPr>
        </p:nvSpPr>
        <p:spPr>
          <a:xfrm rot="5400000" flipH="1">
            <a:off x="7546682" y="5946784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0" name="L 形 69"/>
          <p:cNvSpPr/>
          <p:nvPr>
            <p:custDataLst>
              <p:tags r:id="rId19"/>
            </p:custDataLst>
          </p:nvPr>
        </p:nvSpPr>
        <p:spPr>
          <a:xfrm rot="16200000">
            <a:off x="9547891" y="5946784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2" name="矩形 71"/>
          <p:cNvSpPr/>
          <p:nvPr>
            <p:custDataLst>
              <p:tags r:id="rId20"/>
            </p:custDataLst>
          </p:nvPr>
        </p:nvSpPr>
        <p:spPr>
          <a:xfrm>
            <a:off x="2481445" y="1504202"/>
            <a:ext cx="2141190" cy="1738875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solidFill>
              <a:schemeClr val="lt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3" name="文本框 72"/>
          <p:cNvSpPr txBox="1"/>
          <p:nvPr>
            <p:custDataLst>
              <p:tags r:id="rId21"/>
            </p:custDataLst>
          </p:nvPr>
        </p:nvSpPr>
        <p:spPr>
          <a:xfrm>
            <a:off x="2536400" y="1542568"/>
            <a:ext cx="2031279" cy="1475503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案例一：患者A，患有皮肤病，经过火针疗法治疗后，症状明显改善。</a:t>
            </a:r>
          </a:p>
        </p:txBody>
      </p:sp>
      <p:sp>
        <p:nvSpPr>
          <p:cNvPr id="74" name="圆角矩形 73"/>
          <p:cNvSpPr/>
          <p:nvPr>
            <p:custDataLst>
              <p:tags r:id="rId22"/>
            </p:custDataLst>
          </p:nvPr>
        </p:nvSpPr>
        <p:spPr>
          <a:xfrm>
            <a:off x="3082326" y="3036216"/>
            <a:ext cx="939428" cy="42720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r>
              <a: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75" name="L 形 74"/>
          <p:cNvSpPr/>
          <p:nvPr>
            <p:custDataLst>
              <p:tags r:id="rId23"/>
            </p:custDataLst>
          </p:nvPr>
        </p:nvSpPr>
        <p:spPr>
          <a:xfrm rot="5400000">
            <a:off x="2455522" y="1478280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6" name="L 形 75"/>
          <p:cNvSpPr/>
          <p:nvPr>
            <p:custDataLst>
              <p:tags r:id="rId24"/>
            </p:custDataLst>
          </p:nvPr>
        </p:nvSpPr>
        <p:spPr>
          <a:xfrm rot="16200000" flipH="1">
            <a:off x="4456732" y="1478280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7" name="L 形 76"/>
          <p:cNvSpPr/>
          <p:nvPr>
            <p:custDataLst>
              <p:tags r:id="rId25"/>
            </p:custDataLst>
          </p:nvPr>
        </p:nvSpPr>
        <p:spPr>
          <a:xfrm rot="5400000" flipH="1">
            <a:off x="2455522" y="3074581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8" name="L 形 77"/>
          <p:cNvSpPr/>
          <p:nvPr>
            <p:custDataLst>
              <p:tags r:id="rId26"/>
            </p:custDataLst>
          </p:nvPr>
        </p:nvSpPr>
        <p:spPr>
          <a:xfrm rot="16200000">
            <a:off x="4456732" y="3074581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9" name="矩形 88"/>
          <p:cNvSpPr/>
          <p:nvPr>
            <p:custDataLst>
              <p:tags r:id="rId27"/>
            </p:custDataLst>
          </p:nvPr>
        </p:nvSpPr>
        <p:spPr>
          <a:xfrm>
            <a:off x="7572604" y="1504202"/>
            <a:ext cx="2141190" cy="1738875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solidFill>
              <a:schemeClr val="lt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0" name="文本框 89"/>
          <p:cNvSpPr txBox="1"/>
          <p:nvPr>
            <p:custDataLst>
              <p:tags r:id="rId28"/>
            </p:custDataLst>
          </p:nvPr>
        </p:nvSpPr>
        <p:spPr>
          <a:xfrm>
            <a:off x="7627560" y="1542568"/>
            <a:ext cx="2031279" cy="1475503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案例三：患者C，患有皮肤病，经过火针疗法治疗后，症状无明显改善。</a:t>
            </a:r>
          </a:p>
        </p:txBody>
      </p:sp>
      <p:sp>
        <p:nvSpPr>
          <p:cNvPr id="91" name="圆角矩形 90"/>
          <p:cNvSpPr/>
          <p:nvPr>
            <p:custDataLst>
              <p:tags r:id="rId29"/>
            </p:custDataLst>
          </p:nvPr>
        </p:nvSpPr>
        <p:spPr>
          <a:xfrm>
            <a:off x="8173486" y="3036216"/>
            <a:ext cx="939428" cy="427201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r>
              <a: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93" name="L 形 92"/>
          <p:cNvSpPr/>
          <p:nvPr>
            <p:custDataLst>
              <p:tags r:id="rId30"/>
            </p:custDataLst>
          </p:nvPr>
        </p:nvSpPr>
        <p:spPr>
          <a:xfrm rot="5400000">
            <a:off x="7546682" y="1478280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4" name="L 形 93"/>
          <p:cNvSpPr/>
          <p:nvPr>
            <p:custDataLst>
              <p:tags r:id="rId31"/>
            </p:custDataLst>
          </p:nvPr>
        </p:nvSpPr>
        <p:spPr>
          <a:xfrm rot="16200000" flipH="1">
            <a:off x="9547891" y="1478280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5" name="L 形 94"/>
          <p:cNvSpPr/>
          <p:nvPr>
            <p:custDataLst>
              <p:tags r:id="rId32"/>
            </p:custDataLst>
          </p:nvPr>
        </p:nvSpPr>
        <p:spPr>
          <a:xfrm rot="5400000" flipH="1">
            <a:off x="7546682" y="3074581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6" name="L 形 95"/>
          <p:cNvSpPr/>
          <p:nvPr>
            <p:custDataLst>
              <p:tags r:id="rId33"/>
            </p:custDataLst>
          </p:nvPr>
        </p:nvSpPr>
        <p:spPr>
          <a:xfrm rot="16200000">
            <a:off x="9547891" y="3074581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97" name="肘形连接符 96"/>
          <p:cNvCxnSpPr>
            <a:stCxn id="74" idx="2"/>
            <a:endCxn id="82" idx="2"/>
          </p:cNvCxnSpPr>
          <p:nvPr>
            <p:custDataLst>
              <p:tags r:id="rId34"/>
            </p:custDataLst>
          </p:nvPr>
        </p:nvCxnSpPr>
        <p:spPr>
          <a:xfrm rot="5400000" flipV="1">
            <a:off x="4819880" y="2195577"/>
            <a:ext cx="10369" cy="2535681"/>
          </a:xfrm>
          <a:prstGeom prst="bentConnector3">
            <a:avLst>
              <a:gd name="adj1" fmla="val 7540000"/>
            </a:avLst>
          </a:prstGeom>
          <a:ln>
            <a:solidFill>
              <a:schemeClr val="dk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肘形连接符 111"/>
          <p:cNvCxnSpPr>
            <a:stCxn id="82" idx="2"/>
            <a:endCxn id="91" idx="2"/>
          </p:cNvCxnSpPr>
          <p:nvPr>
            <p:custDataLst>
              <p:tags r:id="rId35"/>
            </p:custDataLst>
          </p:nvPr>
        </p:nvCxnSpPr>
        <p:spPr>
          <a:xfrm rot="5400000" flipV="1">
            <a:off x="7365683" y="2185353"/>
            <a:ext cx="3175" cy="2555875"/>
          </a:xfrm>
          <a:prstGeom prst="bentConnector3">
            <a:avLst>
              <a:gd name="adj1" fmla="val 7540000"/>
            </a:avLst>
          </a:prstGeom>
          <a:ln>
            <a:solidFill>
              <a:schemeClr val="dk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直接连接符 113"/>
          <p:cNvCxnSpPr>
            <a:stCxn id="91" idx="2"/>
            <a:endCxn id="66" idx="0"/>
          </p:cNvCxnSpPr>
          <p:nvPr>
            <p:custDataLst>
              <p:tags r:id="rId36"/>
            </p:custDataLst>
          </p:nvPr>
        </p:nvCxnSpPr>
        <p:spPr>
          <a:xfrm flipH="1">
            <a:off x="8643834" y="3463417"/>
            <a:ext cx="0" cy="702945"/>
          </a:xfrm>
          <a:prstGeom prst="line">
            <a:avLst/>
          </a:prstGeom>
          <a:ln>
            <a:solidFill>
              <a:schemeClr val="dk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等腰三角形 116"/>
          <p:cNvSpPr/>
          <p:nvPr>
            <p:custDataLst>
              <p:tags r:id="rId37"/>
            </p:custDataLst>
          </p:nvPr>
        </p:nvSpPr>
        <p:spPr>
          <a:xfrm rot="5400000">
            <a:off x="3550485" y="3614286"/>
            <a:ext cx="82433" cy="82433"/>
          </a:xfrm>
          <a:prstGeom prst="triangle">
            <a:avLst/>
          </a:prstGeom>
          <a:solidFill>
            <a:schemeClr val="dk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9" name="等腰三角形 118"/>
          <p:cNvSpPr/>
          <p:nvPr>
            <p:custDataLst>
              <p:tags r:id="rId38"/>
            </p:custDataLst>
          </p:nvPr>
        </p:nvSpPr>
        <p:spPr>
          <a:xfrm rot="10800000">
            <a:off x="8601982" y="3783947"/>
            <a:ext cx="82433" cy="82433"/>
          </a:xfrm>
          <a:prstGeom prst="triangle">
            <a:avLst/>
          </a:prstGeom>
          <a:solidFill>
            <a:schemeClr val="dk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0" name="矩形 79"/>
          <p:cNvSpPr/>
          <p:nvPr>
            <p:custDataLst>
              <p:tags r:id="rId39"/>
            </p:custDataLst>
          </p:nvPr>
        </p:nvSpPr>
        <p:spPr>
          <a:xfrm>
            <a:off x="5017126" y="1504202"/>
            <a:ext cx="2141190" cy="1738875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solidFill>
              <a:schemeClr val="lt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1" name="文本框 80"/>
          <p:cNvSpPr txBox="1"/>
          <p:nvPr>
            <p:custDataLst>
              <p:tags r:id="rId40"/>
            </p:custDataLst>
          </p:nvPr>
        </p:nvSpPr>
        <p:spPr>
          <a:xfrm>
            <a:off x="5072081" y="1542568"/>
            <a:ext cx="2031279" cy="1475503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案例二：患者B，患有皮肤病，经过火针疗法治疗后，症状有所缓解。</a:t>
            </a:r>
          </a:p>
        </p:txBody>
      </p:sp>
      <p:sp>
        <p:nvSpPr>
          <p:cNvPr id="82" name="圆角矩形 81"/>
          <p:cNvSpPr/>
          <p:nvPr>
            <p:custDataLst>
              <p:tags r:id="rId41"/>
            </p:custDataLst>
          </p:nvPr>
        </p:nvSpPr>
        <p:spPr>
          <a:xfrm>
            <a:off x="5618007" y="3036216"/>
            <a:ext cx="939428" cy="42720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r>
              <a:rPr lang="en-US" altLang="zh-CN" sz="20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83" name="L 形 82"/>
          <p:cNvSpPr/>
          <p:nvPr>
            <p:custDataLst>
              <p:tags r:id="rId42"/>
            </p:custDataLst>
          </p:nvPr>
        </p:nvSpPr>
        <p:spPr>
          <a:xfrm rot="5400000">
            <a:off x="4991203" y="1478280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4" name="L 形 83"/>
          <p:cNvSpPr/>
          <p:nvPr>
            <p:custDataLst>
              <p:tags r:id="rId43"/>
            </p:custDataLst>
          </p:nvPr>
        </p:nvSpPr>
        <p:spPr>
          <a:xfrm rot="16200000" flipH="1">
            <a:off x="6992413" y="1478280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5" name="L 形 84"/>
          <p:cNvSpPr/>
          <p:nvPr>
            <p:custDataLst>
              <p:tags r:id="rId44"/>
            </p:custDataLst>
          </p:nvPr>
        </p:nvSpPr>
        <p:spPr>
          <a:xfrm rot="5400000" flipH="1">
            <a:off x="4991203" y="3074581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7" name="L 形 86"/>
          <p:cNvSpPr/>
          <p:nvPr>
            <p:custDataLst>
              <p:tags r:id="rId45"/>
            </p:custDataLst>
          </p:nvPr>
        </p:nvSpPr>
        <p:spPr>
          <a:xfrm rot="16200000">
            <a:off x="6992413" y="3074581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8" name="等腰三角形 117"/>
          <p:cNvSpPr/>
          <p:nvPr>
            <p:custDataLst>
              <p:tags r:id="rId46"/>
            </p:custDataLst>
          </p:nvPr>
        </p:nvSpPr>
        <p:spPr>
          <a:xfrm rot="5400000">
            <a:off x="6084092" y="3614286"/>
            <a:ext cx="82433" cy="82433"/>
          </a:xfrm>
          <a:prstGeom prst="triangle">
            <a:avLst/>
          </a:prstGeom>
          <a:solidFill>
            <a:schemeClr val="dk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1" name="等腰三角形 120"/>
          <p:cNvSpPr/>
          <p:nvPr>
            <p:custDataLst>
              <p:tags r:id="rId47"/>
            </p:custDataLst>
          </p:nvPr>
        </p:nvSpPr>
        <p:spPr>
          <a:xfrm rot="10800000">
            <a:off x="3510564" y="3966831"/>
            <a:ext cx="82433" cy="82433"/>
          </a:xfrm>
          <a:prstGeom prst="triangle">
            <a:avLst/>
          </a:prstGeom>
          <a:solidFill>
            <a:schemeClr val="dk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2" name="直接连接符 1"/>
          <p:cNvCxnSpPr/>
          <p:nvPr>
            <p:custDataLst>
              <p:tags r:id="rId48"/>
            </p:custDataLst>
          </p:nvPr>
        </p:nvCxnSpPr>
        <p:spPr>
          <a:xfrm>
            <a:off x="3572259" y="3981866"/>
            <a:ext cx="5081828" cy="0"/>
          </a:xfrm>
          <a:prstGeom prst="line">
            <a:avLst/>
          </a:prstGeom>
          <a:ln w="3175">
            <a:solidFill>
              <a:schemeClr val="dk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>
            <p:custDataLst>
              <p:tags r:id="rId49"/>
            </p:custDataLst>
          </p:nvPr>
        </p:nvCxnSpPr>
        <p:spPr>
          <a:xfrm flipH="1">
            <a:off x="3556706" y="4049264"/>
            <a:ext cx="5184" cy="219304"/>
          </a:xfrm>
          <a:prstGeom prst="line">
            <a:avLst/>
          </a:prstGeom>
          <a:ln>
            <a:solidFill>
              <a:schemeClr val="dk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50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图片 1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火针疗法的疗效评价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9" name="文本框 10"/>
          <p:cNvSpPr txBox="1"/>
          <p:nvPr>
            <p:custDataLst>
              <p:tags r:id="rId6"/>
            </p:custDataLst>
          </p:nvPr>
        </p:nvSpPr>
        <p:spPr>
          <a:xfrm>
            <a:off x="1306320" y="3793632"/>
            <a:ext cx="1772663" cy="118096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火针疗法对皮肤病的治疗效果显著</a:t>
            </a:r>
          </a:p>
        </p:txBody>
      </p:sp>
      <p:sp>
        <p:nvSpPr>
          <p:cNvPr id="221" name="三角形1"/>
          <p:cNvSpPr/>
          <p:nvPr>
            <p:custDataLst>
              <p:tags r:id="rId7"/>
            </p:custDataLst>
          </p:nvPr>
        </p:nvSpPr>
        <p:spPr>
          <a:xfrm>
            <a:off x="2061298" y="3550325"/>
            <a:ext cx="261898" cy="134182"/>
          </a:xfrm>
          <a:custGeom>
            <a:gdLst>
              <a:gd name="connsiteX0" fmla="*/ 236854 w 236854"/>
              <a:gd name="connsiteY0" fmla="*/ 0 h 121286"/>
              <a:gd name="connsiteX1" fmla="*/ 118428 w 236854"/>
              <a:gd name="connsiteY1" fmla="*/ 121286 h 121286"/>
              <a:gd name="connsiteX2" fmla="*/ 0 w 236854"/>
              <a:gd name="connsiteY2" fmla="*/ 2 h 1212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6853" h="121286">
                <a:moveTo>
                  <a:pt x="236854" y="0"/>
                </a:moveTo>
                <a:lnTo>
                  <a:pt x="118428" y="121286"/>
                </a:lnTo>
                <a:lnTo>
                  <a:pt x="0" y="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1" name="圆环1"/>
          <p:cNvSpPr/>
          <p:nvPr>
            <p:custDataLst>
              <p:tags r:id="rId8"/>
            </p:custDataLst>
          </p:nvPr>
        </p:nvSpPr>
        <p:spPr>
          <a:xfrm>
            <a:off x="1732307" y="2646614"/>
            <a:ext cx="920685" cy="920685"/>
          </a:xfrm>
          <a:custGeom>
            <a:gdLst>
              <a:gd name="connsiteX0" fmla="*/ 415610 w 831216"/>
              <a:gd name="connsiteY0" fmla="*/ 1 h 831217"/>
              <a:gd name="connsiteX1" fmla="*/ 831216 w 831216"/>
              <a:gd name="connsiteY1" fmla="*/ 415609 h 831217"/>
              <a:gd name="connsiteX2" fmla="*/ 415610 w 831216"/>
              <a:gd name="connsiteY2" fmla="*/ 831217 h 831217"/>
              <a:gd name="connsiteX3" fmla="*/ 0 w 831216"/>
              <a:gd name="connsiteY3" fmla="*/ 415606 h 831217"/>
              <a:gd name="connsiteX4" fmla="*/ 415610 w 831216"/>
              <a:gd name="connsiteY4" fmla="*/ 1 h 8312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1216" h="831217">
                <a:moveTo>
                  <a:pt x="415610" y="1"/>
                </a:moveTo>
                <a:cubicBezTo>
                  <a:pt x="645146" y="1"/>
                  <a:pt x="831218" y="186072"/>
                  <a:pt x="831216" y="415609"/>
                </a:cubicBezTo>
                <a:cubicBezTo>
                  <a:pt x="831219" y="645142"/>
                  <a:pt x="645144" y="831218"/>
                  <a:pt x="415610" y="831217"/>
                </a:cubicBezTo>
                <a:cubicBezTo>
                  <a:pt x="186078" y="831217"/>
                  <a:pt x="3" y="645145"/>
                  <a:pt x="0" y="415606"/>
                </a:cubicBezTo>
                <a:cubicBezTo>
                  <a:pt x="3" y="186071"/>
                  <a:pt x="186076" y="-2"/>
                  <a:pt x="415610" y="1"/>
                </a:cubicBezTo>
                <a:close/>
              </a:path>
            </a:pathLst>
          </a:custGeom>
          <a:solidFill>
            <a:schemeClr val="l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标题 5"/>
          <p:cNvSpPr>
            <a:spLocks noGrp="1"/>
          </p:cNvSpPr>
          <p:nvPr>
            <p:custDataLst>
              <p:tags r:id="rId9"/>
            </p:custDataLst>
          </p:nvPr>
        </p:nvSpPr>
        <p:spPr>
          <a:xfrm>
            <a:off x="1755750" y="2813938"/>
            <a:ext cx="873802" cy="592504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algn="ctr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28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" name="文本框 10"/>
          <p:cNvSpPr txBox="1"/>
          <p:nvPr>
            <p:custDataLst>
              <p:tags r:id="rId10"/>
            </p:custDataLst>
          </p:nvPr>
        </p:nvSpPr>
        <p:spPr>
          <a:xfrm>
            <a:off x="3910938" y="3793632"/>
            <a:ext cx="1772663" cy="118096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火针疗法对不同类型的皮肤病有不同的疗效</a:t>
            </a:r>
          </a:p>
        </p:txBody>
      </p:sp>
      <p:sp>
        <p:nvSpPr>
          <p:cNvPr id="4" name="三角形1"/>
          <p:cNvSpPr/>
          <p:nvPr>
            <p:custDataLst>
              <p:tags r:id="rId11"/>
            </p:custDataLst>
          </p:nvPr>
        </p:nvSpPr>
        <p:spPr>
          <a:xfrm>
            <a:off x="4665917" y="3550325"/>
            <a:ext cx="261898" cy="134182"/>
          </a:xfrm>
          <a:custGeom>
            <a:gdLst>
              <a:gd name="connsiteX0" fmla="*/ 236854 w 236854"/>
              <a:gd name="connsiteY0" fmla="*/ 0 h 121286"/>
              <a:gd name="connsiteX1" fmla="*/ 118428 w 236854"/>
              <a:gd name="connsiteY1" fmla="*/ 121286 h 121286"/>
              <a:gd name="connsiteX2" fmla="*/ 0 w 236854"/>
              <a:gd name="connsiteY2" fmla="*/ 2 h 1212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6853" h="121286">
                <a:moveTo>
                  <a:pt x="236854" y="0"/>
                </a:moveTo>
                <a:lnTo>
                  <a:pt x="118428" y="121286"/>
                </a:lnTo>
                <a:lnTo>
                  <a:pt x="0" y="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圆环1"/>
          <p:cNvSpPr/>
          <p:nvPr>
            <p:custDataLst>
              <p:tags r:id="rId12"/>
            </p:custDataLst>
          </p:nvPr>
        </p:nvSpPr>
        <p:spPr>
          <a:xfrm>
            <a:off x="4336928" y="2646614"/>
            <a:ext cx="920685" cy="920685"/>
          </a:xfrm>
          <a:custGeom>
            <a:gdLst>
              <a:gd name="connsiteX0" fmla="*/ 415610 w 831216"/>
              <a:gd name="connsiteY0" fmla="*/ 1 h 831217"/>
              <a:gd name="connsiteX1" fmla="*/ 831216 w 831216"/>
              <a:gd name="connsiteY1" fmla="*/ 415609 h 831217"/>
              <a:gd name="connsiteX2" fmla="*/ 415610 w 831216"/>
              <a:gd name="connsiteY2" fmla="*/ 831217 h 831217"/>
              <a:gd name="connsiteX3" fmla="*/ 0 w 831216"/>
              <a:gd name="connsiteY3" fmla="*/ 415606 h 831217"/>
              <a:gd name="connsiteX4" fmla="*/ 415610 w 831216"/>
              <a:gd name="connsiteY4" fmla="*/ 1 h 8312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1216" h="831217">
                <a:moveTo>
                  <a:pt x="415610" y="1"/>
                </a:moveTo>
                <a:cubicBezTo>
                  <a:pt x="645146" y="1"/>
                  <a:pt x="831218" y="186072"/>
                  <a:pt x="831216" y="415609"/>
                </a:cubicBezTo>
                <a:cubicBezTo>
                  <a:pt x="831219" y="645142"/>
                  <a:pt x="645144" y="831218"/>
                  <a:pt x="415610" y="831217"/>
                </a:cubicBezTo>
                <a:cubicBezTo>
                  <a:pt x="186078" y="831217"/>
                  <a:pt x="3" y="645145"/>
                  <a:pt x="0" y="415606"/>
                </a:cubicBezTo>
                <a:cubicBezTo>
                  <a:pt x="3" y="186071"/>
                  <a:pt x="186076" y="-2"/>
                  <a:pt x="415610" y="1"/>
                </a:cubicBezTo>
                <a:close/>
              </a:path>
            </a:pathLst>
          </a:custGeom>
          <a:solidFill>
            <a:schemeClr val="l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标题 5"/>
          <p:cNvSpPr>
            <a:spLocks noGrp="1"/>
          </p:cNvSpPr>
          <p:nvPr>
            <p:custDataLst>
              <p:tags r:id="rId13"/>
            </p:custDataLst>
          </p:nvPr>
        </p:nvSpPr>
        <p:spPr>
          <a:xfrm>
            <a:off x="4360368" y="2813938"/>
            <a:ext cx="873802" cy="592504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algn="ctr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28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7" name="文本框 10"/>
          <p:cNvSpPr txBox="1"/>
          <p:nvPr>
            <p:custDataLst>
              <p:tags r:id="rId14"/>
            </p:custDataLst>
          </p:nvPr>
        </p:nvSpPr>
        <p:spPr>
          <a:xfrm>
            <a:off x="6515557" y="3793632"/>
            <a:ext cx="1772663" cy="118096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火针疗法的疗效与操作者的技术水平有关</a:t>
            </a:r>
          </a:p>
        </p:txBody>
      </p:sp>
      <p:sp>
        <p:nvSpPr>
          <p:cNvPr id="8" name="三角形1"/>
          <p:cNvSpPr/>
          <p:nvPr>
            <p:custDataLst>
              <p:tags r:id="rId15"/>
            </p:custDataLst>
          </p:nvPr>
        </p:nvSpPr>
        <p:spPr>
          <a:xfrm>
            <a:off x="7270536" y="3550325"/>
            <a:ext cx="261898" cy="134182"/>
          </a:xfrm>
          <a:custGeom>
            <a:gdLst>
              <a:gd name="connsiteX0" fmla="*/ 236854 w 236854"/>
              <a:gd name="connsiteY0" fmla="*/ 0 h 121286"/>
              <a:gd name="connsiteX1" fmla="*/ 118428 w 236854"/>
              <a:gd name="connsiteY1" fmla="*/ 121286 h 121286"/>
              <a:gd name="connsiteX2" fmla="*/ 0 w 236854"/>
              <a:gd name="connsiteY2" fmla="*/ 2 h 1212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6853" h="121286">
                <a:moveTo>
                  <a:pt x="236854" y="0"/>
                </a:moveTo>
                <a:lnTo>
                  <a:pt x="118428" y="121286"/>
                </a:lnTo>
                <a:lnTo>
                  <a:pt x="0" y="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圆环1"/>
          <p:cNvSpPr/>
          <p:nvPr>
            <p:custDataLst>
              <p:tags r:id="rId16"/>
            </p:custDataLst>
          </p:nvPr>
        </p:nvSpPr>
        <p:spPr>
          <a:xfrm>
            <a:off x="6941545" y="2646614"/>
            <a:ext cx="920685" cy="920685"/>
          </a:xfrm>
          <a:custGeom>
            <a:gdLst>
              <a:gd name="connsiteX0" fmla="*/ 415610 w 831216"/>
              <a:gd name="connsiteY0" fmla="*/ 1 h 831217"/>
              <a:gd name="connsiteX1" fmla="*/ 831216 w 831216"/>
              <a:gd name="connsiteY1" fmla="*/ 415609 h 831217"/>
              <a:gd name="connsiteX2" fmla="*/ 415610 w 831216"/>
              <a:gd name="connsiteY2" fmla="*/ 831217 h 831217"/>
              <a:gd name="connsiteX3" fmla="*/ 0 w 831216"/>
              <a:gd name="connsiteY3" fmla="*/ 415606 h 831217"/>
              <a:gd name="connsiteX4" fmla="*/ 415610 w 831216"/>
              <a:gd name="connsiteY4" fmla="*/ 1 h 8312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1216" h="831217">
                <a:moveTo>
                  <a:pt x="415610" y="1"/>
                </a:moveTo>
                <a:cubicBezTo>
                  <a:pt x="645146" y="1"/>
                  <a:pt x="831218" y="186072"/>
                  <a:pt x="831216" y="415609"/>
                </a:cubicBezTo>
                <a:cubicBezTo>
                  <a:pt x="831219" y="645142"/>
                  <a:pt x="645144" y="831218"/>
                  <a:pt x="415610" y="831217"/>
                </a:cubicBezTo>
                <a:cubicBezTo>
                  <a:pt x="186078" y="831217"/>
                  <a:pt x="3" y="645145"/>
                  <a:pt x="0" y="415606"/>
                </a:cubicBezTo>
                <a:cubicBezTo>
                  <a:pt x="3" y="186071"/>
                  <a:pt x="186076" y="-2"/>
                  <a:pt x="415610" y="1"/>
                </a:cubicBezTo>
                <a:close/>
              </a:path>
            </a:pathLst>
          </a:custGeom>
          <a:solidFill>
            <a:schemeClr val="l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标题 5"/>
          <p:cNvSpPr>
            <a:spLocks noGrp="1"/>
          </p:cNvSpPr>
          <p:nvPr>
            <p:custDataLst>
              <p:tags r:id="rId17"/>
            </p:custDataLst>
          </p:nvPr>
        </p:nvSpPr>
        <p:spPr>
          <a:xfrm>
            <a:off x="6964988" y="2813938"/>
            <a:ext cx="873802" cy="592504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algn="ctr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28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1" name="文本框 10"/>
          <p:cNvSpPr txBox="1"/>
          <p:nvPr>
            <p:custDataLst>
              <p:tags r:id="rId18"/>
            </p:custDataLst>
          </p:nvPr>
        </p:nvSpPr>
        <p:spPr>
          <a:xfrm>
            <a:off x="9120177" y="3793632"/>
            <a:ext cx="1772663" cy="118096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火针疗法的疗效与患者的配合程度有关</a:t>
            </a:r>
          </a:p>
        </p:txBody>
      </p:sp>
      <p:sp>
        <p:nvSpPr>
          <p:cNvPr id="13" name="三角形1"/>
          <p:cNvSpPr/>
          <p:nvPr>
            <p:custDataLst>
              <p:tags r:id="rId19"/>
            </p:custDataLst>
          </p:nvPr>
        </p:nvSpPr>
        <p:spPr>
          <a:xfrm>
            <a:off x="9875155" y="3550325"/>
            <a:ext cx="261898" cy="134182"/>
          </a:xfrm>
          <a:custGeom>
            <a:gdLst>
              <a:gd name="connsiteX0" fmla="*/ 236854 w 236854"/>
              <a:gd name="connsiteY0" fmla="*/ 0 h 121286"/>
              <a:gd name="connsiteX1" fmla="*/ 118428 w 236854"/>
              <a:gd name="connsiteY1" fmla="*/ 121286 h 121286"/>
              <a:gd name="connsiteX2" fmla="*/ 0 w 236854"/>
              <a:gd name="connsiteY2" fmla="*/ 2 h 1212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6853" h="121286">
                <a:moveTo>
                  <a:pt x="236854" y="0"/>
                </a:moveTo>
                <a:lnTo>
                  <a:pt x="118428" y="121286"/>
                </a:lnTo>
                <a:lnTo>
                  <a:pt x="0" y="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圆环1"/>
          <p:cNvSpPr/>
          <p:nvPr>
            <p:custDataLst>
              <p:tags r:id="rId20"/>
            </p:custDataLst>
          </p:nvPr>
        </p:nvSpPr>
        <p:spPr>
          <a:xfrm>
            <a:off x="9546164" y="2646614"/>
            <a:ext cx="920685" cy="920685"/>
          </a:xfrm>
          <a:custGeom>
            <a:gdLst>
              <a:gd name="connsiteX0" fmla="*/ 415610 w 831216"/>
              <a:gd name="connsiteY0" fmla="*/ 1 h 831217"/>
              <a:gd name="connsiteX1" fmla="*/ 831216 w 831216"/>
              <a:gd name="connsiteY1" fmla="*/ 415609 h 831217"/>
              <a:gd name="connsiteX2" fmla="*/ 415610 w 831216"/>
              <a:gd name="connsiteY2" fmla="*/ 831217 h 831217"/>
              <a:gd name="connsiteX3" fmla="*/ 0 w 831216"/>
              <a:gd name="connsiteY3" fmla="*/ 415606 h 831217"/>
              <a:gd name="connsiteX4" fmla="*/ 415610 w 831216"/>
              <a:gd name="connsiteY4" fmla="*/ 1 h 8312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1216" h="831217">
                <a:moveTo>
                  <a:pt x="415610" y="1"/>
                </a:moveTo>
                <a:cubicBezTo>
                  <a:pt x="645146" y="1"/>
                  <a:pt x="831218" y="186072"/>
                  <a:pt x="831216" y="415609"/>
                </a:cubicBezTo>
                <a:cubicBezTo>
                  <a:pt x="831219" y="645142"/>
                  <a:pt x="645144" y="831218"/>
                  <a:pt x="415610" y="831217"/>
                </a:cubicBezTo>
                <a:cubicBezTo>
                  <a:pt x="186078" y="831217"/>
                  <a:pt x="3" y="645145"/>
                  <a:pt x="0" y="415606"/>
                </a:cubicBezTo>
                <a:cubicBezTo>
                  <a:pt x="3" y="186071"/>
                  <a:pt x="186076" y="-2"/>
                  <a:pt x="415610" y="1"/>
                </a:cubicBezTo>
                <a:close/>
              </a:path>
            </a:pathLst>
          </a:custGeom>
          <a:solidFill>
            <a:schemeClr val="l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标题 5"/>
          <p:cNvSpPr>
            <a:spLocks noGrp="1"/>
          </p:cNvSpPr>
          <p:nvPr>
            <p:custDataLst>
              <p:tags r:id="rId21"/>
            </p:custDataLst>
          </p:nvPr>
        </p:nvSpPr>
        <p:spPr>
          <a:xfrm>
            <a:off x="9569606" y="2813938"/>
            <a:ext cx="873802" cy="592504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algn="ctr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28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1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火针疗法与其他疗法的比较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矩形 1"/>
          <p:cNvSpPr>
            <a:spLocks noChangeAspect="1"/>
          </p:cNvSpPr>
          <p:nvPr>
            <p:custDataLst>
              <p:tags r:id="rId6"/>
            </p:custDataLst>
          </p:nvPr>
        </p:nvSpPr>
        <p:spPr>
          <a:xfrm flipH="1">
            <a:off x="1776154" y="1478437"/>
            <a:ext cx="2237352" cy="1887644"/>
          </a:xfrm>
          <a:custGeom>
            <a:gdLst>
              <a:gd name="connsiteX0" fmla="*/ 0 w 1604962"/>
              <a:gd name="connsiteY0" fmla="*/ 0 h 1654380"/>
              <a:gd name="connsiteX1" fmla="*/ 1604962 w 1604962"/>
              <a:gd name="connsiteY1" fmla="*/ 0 h 1654380"/>
              <a:gd name="connsiteX2" fmla="*/ 1604962 w 1604962"/>
              <a:gd name="connsiteY2" fmla="*/ 1654380 h 1654380"/>
              <a:gd name="connsiteX3" fmla="*/ 0 w 1604962"/>
              <a:gd name="connsiteY3" fmla="*/ 1654380 h 1654380"/>
              <a:gd name="connsiteX4" fmla="*/ 0 w 1604962"/>
              <a:gd name="connsiteY4" fmla="*/ 0 h 1654380"/>
              <a:gd name="connsiteX0-1" fmla="*/ 0 w 1604962"/>
              <a:gd name="connsiteY0-2" fmla="*/ 0 h 1654380"/>
              <a:gd name="connsiteX1-3" fmla="*/ 1604962 w 1604962"/>
              <a:gd name="connsiteY1-4" fmla="*/ 0 h 1654380"/>
              <a:gd name="connsiteX2-5" fmla="*/ 1603215 w 1604962"/>
              <a:gd name="connsiteY2-6" fmla="*/ 896825 h 1654380"/>
              <a:gd name="connsiteX3-7" fmla="*/ 1604962 w 1604962"/>
              <a:gd name="connsiteY3-8" fmla="*/ 1654380 h 1654380"/>
              <a:gd name="connsiteX4-9" fmla="*/ 0 w 1604962"/>
              <a:gd name="connsiteY4-10" fmla="*/ 1654380 h 1654380"/>
              <a:gd name="connsiteX5" fmla="*/ 0 w 1604962"/>
              <a:gd name="connsiteY5" fmla="*/ 0 h 1654380"/>
              <a:gd name="connsiteX0-11" fmla="*/ 1603215 w 1694655"/>
              <a:gd name="connsiteY0-12" fmla="*/ 896825 h 1654380"/>
              <a:gd name="connsiteX1-13" fmla="*/ 1604962 w 1694655"/>
              <a:gd name="connsiteY1-14" fmla="*/ 1654380 h 1654380"/>
              <a:gd name="connsiteX2-15" fmla="*/ 0 w 1694655"/>
              <a:gd name="connsiteY2-16" fmla="*/ 1654380 h 1654380"/>
              <a:gd name="connsiteX3-17" fmla="*/ 0 w 1694655"/>
              <a:gd name="connsiteY3-18" fmla="*/ 0 h 1654380"/>
              <a:gd name="connsiteX4-19" fmla="*/ 1604962 w 1694655"/>
              <a:gd name="connsiteY4-20" fmla="*/ 0 h 1654380"/>
              <a:gd name="connsiteX5-21" fmla="*/ 1694655 w 1694655"/>
              <a:gd name="connsiteY5-22" fmla="*/ 988265 h 1654380"/>
              <a:gd name="connsiteX0-23" fmla="*/ 1603215 w 1604962"/>
              <a:gd name="connsiteY0-24" fmla="*/ 896825 h 1654380"/>
              <a:gd name="connsiteX1-25" fmla="*/ 1604962 w 1604962"/>
              <a:gd name="connsiteY1-26" fmla="*/ 1654380 h 1654380"/>
              <a:gd name="connsiteX2-27" fmla="*/ 0 w 1604962"/>
              <a:gd name="connsiteY2-28" fmla="*/ 1654380 h 1654380"/>
              <a:gd name="connsiteX3-29" fmla="*/ 0 w 1604962"/>
              <a:gd name="connsiteY3-30" fmla="*/ 0 h 1654380"/>
              <a:gd name="connsiteX4-31" fmla="*/ 1604962 w 1604962"/>
              <a:gd name="connsiteY4-32" fmla="*/ 0 h 1654380"/>
              <a:gd name="connsiteX5-33" fmla="*/ 1599405 w 1604962"/>
              <a:gd name="connsiteY5-34" fmla="*/ 902540 h 1654380"/>
              <a:gd name="connsiteX0-35" fmla="*/ 1603215 w 1604962"/>
              <a:gd name="connsiteY0-36" fmla="*/ 896825 h 1654380"/>
              <a:gd name="connsiteX1-37" fmla="*/ 1604962 w 1604962"/>
              <a:gd name="connsiteY1-38" fmla="*/ 1654380 h 1654380"/>
              <a:gd name="connsiteX2-39" fmla="*/ 0 w 1604962"/>
              <a:gd name="connsiteY2-40" fmla="*/ 1654380 h 1654380"/>
              <a:gd name="connsiteX3-41" fmla="*/ 0 w 1604962"/>
              <a:gd name="connsiteY3-42" fmla="*/ 0 h 1654380"/>
              <a:gd name="connsiteX4-43" fmla="*/ 1604962 w 1604962"/>
              <a:gd name="connsiteY4-44" fmla="*/ 0 h 1654380"/>
              <a:gd name="connsiteX5-45" fmla="*/ 1599405 w 1604962"/>
              <a:gd name="connsiteY5-46" fmla="*/ 902540 h 1654380"/>
              <a:gd name="connsiteX0-47" fmla="*/ 1603215 w 1604962"/>
              <a:gd name="connsiteY0-48" fmla="*/ 896825 h 1654380"/>
              <a:gd name="connsiteX1-49" fmla="*/ 1604962 w 1604962"/>
              <a:gd name="connsiteY1-50" fmla="*/ 1654380 h 1654380"/>
              <a:gd name="connsiteX2-51" fmla="*/ 0 w 1604962"/>
              <a:gd name="connsiteY2-52" fmla="*/ 1654380 h 1654380"/>
              <a:gd name="connsiteX3-53" fmla="*/ 0 w 1604962"/>
              <a:gd name="connsiteY3-54" fmla="*/ 0 h 1654380"/>
              <a:gd name="connsiteX4-55" fmla="*/ 1604962 w 1604962"/>
              <a:gd name="connsiteY4-56" fmla="*/ 0 h 1654380"/>
              <a:gd name="connsiteX5-57" fmla="*/ 1604168 w 1604962"/>
              <a:gd name="connsiteY5-58" fmla="*/ 897778 h 1654380"/>
              <a:gd name="connsiteX0-59" fmla="*/ 1603215 w 1604962"/>
              <a:gd name="connsiteY0-60" fmla="*/ 896825 h 1654380"/>
              <a:gd name="connsiteX1-61" fmla="*/ 1604962 w 1604962"/>
              <a:gd name="connsiteY1-62" fmla="*/ 1654380 h 1654380"/>
              <a:gd name="connsiteX2-63" fmla="*/ 0 w 1604962"/>
              <a:gd name="connsiteY2-64" fmla="*/ 1654380 h 1654380"/>
              <a:gd name="connsiteX3-65" fmla="*/ 0 w 1604962"/>
              <a:gd name="connsiteY3-66" fmla="*/ 0 h 1654380"/>
              <a:gd name="connsiteX4-67" fmla="*/ 1604962 w 1604962"/>
              <a:gd name="connsiteY4-68" fmla="*/ 0 h 1654380"/>
              <a:gd name="connsiteX5-69" fmla="*/ 1601786 w 1604962"/>
              <a:gd name="connsiteY5-70" fmla="*/ 447722 h 1654380"/>
              <a:gd name="connsiteX0-71" fmla="*/ 1610359 w 1610395"/>
              <a:gd name="connsiteY0-72" fmla="*/ 1396888 h 1654380"/>
              <a:gd name="connsiteX1-73" fmla="*/ 1604962 w 1610395"/>
              <a:gd name="connsiteY1-74" fmla="*/ 1654380 h 1654380"/>
              <a:gd name="connsiteX2-75" fmla="*/ 0 w 1610395"/>
              <a:gd name="connsiteY2-76" fmla="*/ 1654380 h 1654380"/>
              <a:gd name="connsiteX3-77" fmla="*/ 0 w 1610395"/>
              <a:gd name="connsiteY3-78" fmla="*/ 0 h 1654380"/>
              <a:gd name="connsiteX4-79" fmla="*/ 1604962 w 1610395"/>
              <a:gd name="connsiteY4-80" fmla="*/ 0 h 1654380"/>
              <a:gd name="connsiteX5-81" fmla="*/ 1601786 w 1610395"/>
              <a:gd name="connsiteY5-82" fmla="*/ 447722 h 1654380"/>
              <a:gd name="connsiteX0-83" fmla="*/ 1603215 w 1604962"/>
              <a:gd name="connsiteY0-84" fmla="*/ 1201625 h 1654380"/>
              <a:gd name="connsiteX1-85" fmla="*/ 1604962 w 1604962"/>
              <a:gd name="connsiteY1-86" fmla="*/ 1654380 h 1654380"/>
              <a:gd name="connsiteX2-87" fmla="*/ 0 w 1604962"/>
              <a:gd name="connsiteY2-88" fmla="*/ 1654380 h 1654380"/>
              <a:gd name="connsiteX3-89" fmla="*/ 0 w 1604962"/>
              <a:gd name="connsiteY3-90" fmla="*/ 0 h 1654380"/>
              <a:gd name="connsiteX4-91" fmla="*/ 1604962 w 1604962"/>
              <a:gd name="connsiteY4-92" fmla="*/ 0 h 1654380"/>
              <a:gd name="connsiteX5-93" fmla="*/ 1601786 w 1604962"/>
              <a:gd name="connsiteY5-94" fmla="*/ 447722 h 1654380"/>
              <a:gd name="connsiteX0-95" fmla="*/ 1603215 w 1604962"/>
              <a:gd name="connsiteY0-96" fmla="*/ 1230200 h 1654380"/>
              <a:gd name="connsiteX1-97" fmla="*/ 1604962 w 1604962"/>
              <a:gd name="connsiteY1-98" fmla="*/ 1654380 h 1654380"/>
              <a:gd name="connsiteX2-99" fmla="*/ 0 w 1604962"/>
              <a:gd name="connsiteY2-100" fmla="*/ 1654380 h 1654380"/>
              <a:gd name="connsiteX3-101" fmla="*/ 0 w 1604962"/>
              <a:gd name="connsiteY3-102" fmla="*/ 0 h 1654380"/>
              <a:gd name="connsiteX4-103" fmla="*/ 1604962 w 1604962"/>
              <a:gd name="connsiteY4-104" fmla="*/ 0 h 1654380"/>
              <a:gd name="connsiteX5-105" fmla="*/ 1601786 w 1604962"/>
              <a:gd name="connsiteY5-106" fmla="*/ 447722 h 1654380"/>
              <a:gd name="connsiteX0-107" fmla="*/ 1603215 w 1604962"/>
              <a:gd name="connsiteY0-108" fmla="*/ 1230200 h 1654380"/>
              <a:gd name="connsiteX1-109" fmla="*/ 1604962 w 1604962"/>
              <a:gd name="connsiteY1-110" fmla="*/ 1654380 h 1654380"/>
              <a:gd name="connsiteX2-111" fmla="*/ 0 w 1604962"/>
              <a:gd name="connsiteY2-112" fmla="*/ 1654380 h 1654380"/>
              <a:gd name="connsiteX3-113" fmla="*/ 0 w 1604962"/>
              <a:gd name="connsiteY3-114" fmla="*/ 0 h 1654380"/>
              <a:gd name="connsiteX4-115" fmla="*/ 1604962 w 1604962"/>
              <a:gd name="connsiteY4-116" fmla="*/ 0 h 1654380"/>
              <a:gd name="connsiteX5-117" fmla="*/ 1601786 w 1604962"/>
              <a:gd name="connsiteY5-118" fmla="*/ 483441 h 1654380"/>
              <a:gd name="connsiteX0-119" fmla="*/ 1605597 w 1605714"/>
              <a:gd name="connsiteY0-120" fmla="*/ 1313544 h 1654380"/>
              <a:gd name="connsiteX1-121" fmla="*/ 1604962 w 1605714"/>
              <a:gd name="connsiteY1-122" fmla="*/ 1654380 h 1654380"/>
              <a:gd name="connsiteX2-123" fmla="*/ 0 w 1605714"/>
              <a:gd name="connsiteY2-124" fmla="*/ 1654380 h 1654380"/>
              <a:gd name="connsiteX3-125" fmla="*/ 0 w 1605714"/>
              <a:gd name="connsiteY3-126" fmla="*/ 0 h 1654380"/>
              <a:gd name="connsiteX4-127" fmla="*/ 1604962 w 1605714"/>
              <a:gd name="connsiteY4-128" fmla="*/ 0 h 1654380"/>
              <a:gd name="connsiteX5-129" fmla="*/ 1601786 w 1605714"/>
              <a:gd name="connsiteY5-130" fmla="*/ 483441 h 1654380"/>
              <a:gd name="connsiteX0-131" fmla="*/ 1605597 w 1606814"/>
              <a:gd name="connsiteY0-132" fmla="*/ 1313544 h 1654380"/>
              <a:gd name="connsiteX1-133" fmla="*/ 1604962 w 1606814"/>
              <a:gd name="connsiteY1-134" fmla="*/ 1654380 h 1654380"/>
              <a:gd name="connsiteX2-135" fmla="*/ 0 w 1606814"/>
              <a:gd name="connsiteY2-136" fmla="*/ 1654380 h 1654380"/>
              <a:gd name="connsiteX3-137" fmla="*/ 0 w 1606814"/>
              <a:gd name="connsiteY3-138" fmla="*/ 0 h 1654380"/>
              <a:gd name="connsiteX4-139" fmla="*/ 1604962 w 1606814"/>
              <a:gd name="connsiteY4-140" fmla="*/ 0 h 1654380"/>
              <a:gd name="connsiteX5-141" fmla="*/ 1606548 w 1606814"/>
              <a:gd name="connsiteY5-142" fmla="*/ 481060 h 165438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606814" h="1654380">
                <a:moveTo>
                  <a:pt x="1605597" y="1313544"/>
                </a:moveTo>
                <a:cubicBezTo>
                  <a:pt x="1606179" y="1566062"/>
                  <a:pt x="1604380" y="1401862"/>
                  <a:pt x="1604962" y="1654380"/>
                </a:cubicBezTo>
                <a:lnTo>
                  <a:pt x="0" y="1654380"/>
                </a:lnTo>
                <a:lnTo>
                  <a:pt x="0" y="0"/>
                </a:lnTo>
                <a:lnTo>
                  <a:pt x="1604962" y="0"/>
                </a:lnTo>
                <a:cubicBezTo>
                  <a:pt x="1604380" y="298942"/>
                  <a:pt x="1607765" y="39878"/>
                  <a:pt x="1606548" y="481060"/>
                </a:cubicBezTo>
              </a:path>
            </a:pathLst>
          </a:custGeom>
          <a:noFill/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6" name="文本框 55"/>
          <p:cNvSpPr txBox="1"/>
          <p:nvPr>
            <p:custDataLst>
              <p:tags r:id="rId7"/>
            </p:custDataLst>
          </p:nvPr>
        </p:nvSpPr>
        <p:spPr>
          <a:xfrm>
            <a:off x="1492214" y="1942115"/>
            <a:ext cx="558023" cy="1087798"/>
          </a:xfrm>
          <a:prstGeom prst="rect">
            <a:avLst/>
          </a:prstGeom>
          <a:noFill/>
        </p:spPr>
        <p:txBody>
          <a:bodyPr wrap="square" rtlCol="0" anchor="ctr" anchorCtr="1">
            <a:normAutofit fontScale="80000"/>
          </a:bodyPr>
          <a:lstStyle/>
          <a:p>
            <a:r>
              <a:rPr lang="en-US" altLang="zh-CN" sz="60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7" name="矩形 56"/>
          <p:cNvSpPr>
            <a:spLocks noChangeAspect="1"/>
          </p:cNvSpPr>
          <p:nvPr>
            <p:custDataLst>
              <p:tags r:id="rId8"/>
            </p:custDataLst>
          </p:nvPr>
        </p:nvSpPr>
        <p:spPr>
          <a:xfrm flipH="1" flipV="1">
            <a:off x="3889940" y="3228714"/>
            <a:ext cx="246477" cy="24647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9" name="文本框 58"/>
          <p:cNvSpPr txBox="1"/>
          <p:nvPr>
            <p:custDataLst>
              <p:tags r:id="rId9"/>
            </p:custDataLst>
          </p:nvPr>
        </p:nvSpPr>
        <p:spPr>
          <a:xfrm>
            <a:off x="1956248" y="1487639"/>
            <a:ext cx="1942894" cy="188238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火针疗法：具有较强的刺激作用，能够快速缓解症状，但操作难度较大，需要专业人员操作。</a:t>
            </a:r>
          </a:p>
        </p:txBody>
      </p:sp>
      <p:sp>
        <p:nvSpPr>
          <p:cNvPr id="2" name="矩形 1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5061017" y="1478437"/>
            <a:ext cx="2237352" cy="1887644"/>
          </a:xfrm>
          <a:custGeom>
            <a:gdLst>
              <a:gd name="connsiteX0" fmla="*/ 0 w 1604962"/>
              <a:gd name="connsiteY0" fmla="*/ 0 h 1654380"/>
              <a:gd name="connsiteX1" fmla="*/ 1604962 w 1604962"/>
              <a:gd name="connsiteY1" fmla="*/ 0 h 1654380"/>
              <a:gd name="connsiteX2" fmla="*/ 1604962 w 1604962"/>
              <a:gd name="connsiteY2" fmla="*/ 1654380 h 1654380"/>
              <a:gd name="connsiteX3" fmla="*/ 0 w 1604962"/>
              <a:gd name="connsiteY3" fmla="*/ 1654380 h 1654380"/>
              <a:gd name="connsiteX4" fmla="*/ 0 w 1604962"/>
              <a:gd name="connsiteY4" fmla="*/ 0 h 1654380"/>
              <a:gd name="connsiteX0-1" fmla="*/ 0 w 1604962"/>
              <a:gd name="connsiteY0-2" fmla="*/ 0 h 1654380"/>
              <a:gd name="connsiteX1-3" fmla="*/ 1604962 w 1604962"/>
              <a:gd name="connsiteY1-4" fmla="*/ 0 h 1654380"/>
              <a:gd name="connsiteX2-5" fmla="*/ 1603215 w 1604962"/>
              <a:gd name="connsiteY2-6" fmla="*/ 896825 h 1654380"/>
              <a:gd name="connsiteX3-7" fmla="*/ 1604962 w 1604962"/>
              <a:gd name="connsiteY3-8" fmla="*/ 1654380 h 1654380"/>
              <a:gd name="connsiteX4-9" fmla="*/ 0 w 1604962"/>
              <a:gd name="connsiteY4-10" fmla="*/ 1654380 h 1654380"/>
              <a:gd name="connsiteX5" fmla="*/ 0 w 1604962"/>
              <a:gd name="connsiteY5" fmla="*/ 0 h 1654380"/>
              <a:gd name="connsiteX0-11" fmla="*/ 1603215 w 1694655"/>
              <a:gd name="connsiteY0-12" fmla="*/ 896825 h 1654380"/>
              <a:gd name="connsiteX1-13" fmla="*/ 1604962 w 1694655"/>
              <a:gd name="connsiteY1-14" fmla="*/ 1654380 h 1654380"/>
              <a:gd name="connsiteX2-15" fmla="*/ 0 w 1694655"/>
              <a:gd name="connsiteY2-16" fmla="*/ 1654380 h 1654380"/>
              <a:gd name="connsiteX3-17" fmla="*/ 0 w 1694655"/>
              <a:gd name="connsiteY3-18" fmla="*/ 0 h 1654380"/>
              <a:gd name="connsiteX4-19" fmla="*/ 1604962 w 1694655"/>
              <a:gd name="connsiteY4-20" fmla="*/ 0 h 1654380"/>
              <a:gd name="connsiteX5-21" fmla="*/ 1694655 w 1694655"/>
              <a:gd name="connsiteY5-22" fmla="*/ 988265 h 1654380"/>
              <a:gd name="connsiteX0-23" fmla="*/ 1603215 w 1604962"/>
              <a:gd name="connsiteY0-24" fmla="*/ 896825 h 1654380"/>
              <a:gd name="connsiteX1-25" fmla="*/ 1604962 w 1604962"/>
              <a:gd name="connsiteY1-26" fmla="*/ 1654380 h 1654380"/>
              <a:gd name="connsiteX2-27" fmla="*/ 0 w 1604962"/>
              <a:gd name="connsiteY2-28" fmla="*/ 1654380 h 1654380"/>
              <a:gd name="connsiteX3-29" fmla="*/ 0 w 1604962"/>
              <a:gd name="connsiteY3-30" fmla="*/ 0 h 1654380"/>
              <a:gd name="connsiteX4-31" fmla="*/ 1604962 w 1604962"/>
              <a:gd name="connsiteY4-32" fmla="*/ 0 h 1654380"/>
              <a:gd name="connsiteX5-33" fmla="*/ 1599405 w 1604962"/>
              <a:gd name="connsiteY5-34" fmla="*/ 902540 h 1654380"/>
              <a:gd name="connsiteX0-35" fmla="*/ 1603215 w 1604962"/>
              <a:gd name="connsiteY0-36" fmla="*/ 896825 h 1654380"/>
              <a:gd name="connsiteX1-37" fmla="*/ 1604962 w 1604962"/>
              <a:gd name="connsiteY1-38" fmla="*/ 1654380 h 1654380"/>
              <a:gd name="connsiteX2-39" fmla="*/ 0 w 1604962"/>
              <a:gd name="connsiteY2-40" fmla="*/ 1654380 h 1654380"/>
              <a:gd name="connsiteX3-41" fmla="*/ 0 w 1604962"/>
              <a:gd name="connsiteY3-42" fmla="*/ 0 h 1654380"/>
              <a:gd name="connsiteX4-43" fmla="*/ 1604962 w 1604962"/>
              <a:gd name="connsiteY4-44" fmla="*/ 0 h 1654380"/>
              <a:gd name="connsiteX5-45" fmla="*/ 1599405 w 1604962"/>
              <a:gd name="connsiteY5-46" fmla="*/ 902540 h 1654380"/>
              <a:gd name="connsiteX0-47" fmla="*/ 1603215 w 1604962"/>
              <a:gd name="connsiteY0-48" fmla="*/ 896825 h 1654380"/>
              <a:gd name="connsiteX1-49" fmla="*/ 1604962 w 1604962"/>
              <a:gd name="connsiteY1-50" fmla="*/ 1654380 h 1654380"/>
              <a:gd name="connsiteX2-51" fmla="*/ 0 w 1604962"/>
              <a:gd name="connsiteY2-52" fmla="*/ 1654380 h 1654380"/>
              <a:gd name="connsiteX3-53" fmla="*/ 0 w 1604962"/>
              <a:gd name="connsiteY3-54" fmla="*/ 0 h 1654380"/>
              <a:gd name="connsiteX4-55" fmla="*/ 1604962 w 1604962"/>
              <a:gd name="connsiteY4-56" fmla="*/ 0 h 1654380"/>
              <a:gd name="connsiteX5-57" fmla="*/ 1604168 w 1604962"/>
              <a:gd name="connsiteY5-58" fmla="*/ 897778 h 1654380"/>
              <a:gd name="connsiteX0-59" fmla="*/ 1603215 w 1604962"/>
              <a:gd name="connsiteY0-60" fmla="*/ 896825 h 1654380"/>
              <a:gd name="connsiteX1-61" fmla="*/ 1604962 w 1604962"/>
              <a:gd name="connsiteY1-62" fmla="*/ 1654380 h 1654380"/>
              <a:gd name="connsiteX2-63" fmla="*/ 0 w 1604962"/>
              <a:gd name="connsiteY2-64" fmla="*/ 1654380 h 1654380"/>
              <a:gd name="connsiteX3-65" fmla="*/ 0 w 1604962"/>
              <a:gd name="connsiteY3-66" fmla="*/ 0 h 1654380"/>
              <a:gd name="connsiteX4-67" fmla="*/ 1604962 w 1604962"/>
              <a:gd name="connsiteY4-68" fmla="*/ 0 h 1654380"/>
              <a:gd name="connsiteX5-69" fmla="*/ 1601786 w 1604962"/>
              <a:gd name="connsiteY5-70" fmla="*/ 447722 h 1654380"/>
              <a:gd name="connsiteX0-71" fmla="*/ 1610359 w 1610395"/>
              <a:gd name="connsiteY0-72" fmla="*/ 1396888 h 1654380"/>
              <a:gd name="connsiteX1-73" fmla="*/ 1604962 w 1610395"/>
              <a:gd name="connsiteY1-74" fmla="*/ 1654380 h 1654380"/>
              <a:gd name="connsiteX2-75" fmla="*/ 0 w 1610395"/>
              <a:gd name="connsiteY2-76" fmla="*/ 1654380 h 1654380"/>
              <a:gd name="connsiteX3-77" fmla="*/ 0 w 1610395"/>
              <a:gd name="connsiteY3-78" fmla="*/ 0 h 1654380"/>
              <a:gd name="connsiteX4-79" fmla="*/ 1604962 w 1610395"/>
              <a:gd name="connsiteY4-80" fmla="*/ 0 h 1654380"/>
              <a:gd name="connsiteX5-81" fmla="*/ 1601786 w 1610395"/>
              <a:gd name="connsiteY5-82" fmla="*/ 447722 h 1654380"/>
              <a:gd name="connsiteX0-83" fmla="*/ 1603215 w 1604962"/>
              <a:gd name="connsiteY0-84" fmla="*/ 1201625 h 1654380"/>
              <a:gd name="connsiteX1-85" fmla="*/ 1604962 w 1604962"/>
              <a:gd name="connsiteY1-86" fmla="*/ 1654380 h 1654380"/>
              <a:gd name="connsiteX2-87" fmla="*/ 0 w 1604962"/>
              <a:gd name="connsiteY2-88" fmla="*/ 1654380 h 1654380"/>
              <a:gd name="connsiteX3-89" fmla="*/ 0 w 1604962"/>
              <a:gd name="connsiteY3-90" fmla="*/ 0 h 1654380"/>
              <a:gd name="connsiteX4-91" fmla="*/ 1604962 w 1604962"/>
              <a:gd name="connsiteY4-92" fmla="*/ 0 h 1654380"/>
              <a:gd name="connsiteX5-93" fmla="*/ 1601786 w 1604962"/>
              <a:gd name="connsiteY5-94" fmla="*/ 447722 h 1654380"/>
              <a:gd name="connsiteX0-95" fmla="*/ 1603215 w 1604962"/>
              <a:gd name="connsiteY0-96" fmla="*/ 1230200 h 1654380"/>
              <a:gd name="connsiteX1-97" fmla="*/ 1604962 w 1604962"/>
              <a:gd name="connsiteY1-98" fmla="*/ 1654380 h 1654380"/>
              <a:gd name="connsiteX2-99" fmla="*/ 0 w 1604962"/>
              <a:gd name="connsiteY2-100" fmla="*/ 1654380 h 1654380"/>
              <a:gd name="connsiteX3-101" fmla="*/ 0 w 1604962"/>
              <a:gd name="connsiteY3-102" fmla="*/ 0 h 1654380"/>
              <a:gd name="connsiteX4-103" fmla="*/ 1604962 w 1604962"/>
              <a:gd name="connsiteY4-104" fmla="*/ 0 h 1654380"/>
              <a:gd name="connsiteX5-105" fmla="*/ 1601786 w 1604962"/>
              <a:gd name="connsiteY5-106" fmla="*/ 447722 h 1654380"/>
              <a:gd name="connsiteX0-107" fmla="*/ 1603215 w 1604962"/>
              <a:gd name="connsiteY0-108" fmla="*/ 1230200 h 1654380"/>
              <a:gd name="connsiteX1-109" fmla="*/ 1604962 w 1604962"/>
              <a:gd name="connsiteY1-110" fmla="*/ 1654380 h 1654380"/>
              <a:gd name="connsiteX2-111" fmla="*/ 0 w 1604962"/>
              <a:gd name="connsiteY2-112" fmla="*/ 1654380 h 1654380"/>
              <a:gd name="connsiteX3-113" fmla="*/ 0 w 1604962"/>
              <a:gd name="connsiteY3-114" fmla="*/ 0 h 1654380"/>
              <a:gd name="connsiteX4-115" fmla="*/ 1604962 w 1604962"/>
              <a:gd name="connsiteY4-116" fmla="*/ 0 h 1654380"/>
              <a:gd name="connsiteX5-117" fmla="*/ 1601786 w 1604962"/>
              <a:gd name="connsiteY5-118" fmla="*/ 483441 h 1654380"/>
              <a:gd name="connsiteX0-119" fmla="*/ 1605597 w 1605714"/>
              <a:gd name="connsiteY0-120" fmla="*/ 1313544 h 1654380"/>
              <a:gd name="connsiteX1-121" fmla="*/ 1604962 w 1605714"/>
              <a:gd name="connsiteY1-122" fmla="*/ 1654380 h 1654380"/>
              <a:gd name="connsiteX2-123" fmla="*/ 0 w 1605714"/>
              <a:gd name="connsiteY2-124" fmla="*/ 1654380 h 1654380"/>
              <a:gd name="connsiteX3-125" fmla="*/ 0 w 1605714"/>
              <a:gd name="connsiteY3-126" fmla="*/ 0 h 1654380"/>
              <a:gd name="connsiteX4-127" fmla="*/ 1604962 w 1605714"/>
              <a:gd name="connsiteY4-128" fmla="*/ 0 h 1654380"/>
              <a:gd name="connsiteX5-129" fmla="*/ 1601786 w 1605714"/>
              <a:gd name="connsiteY5-130" fmla="*/ 483441 h 1654380"/>
              <a:gd name="connsiteX0-131" fmla="*/ 1605597 w 1606814"/>
              <a:gd name="connsiteY0-132" fmla="*/ 1313544 h 1654380"/>
              <a:gd name="connsiteX1-133" fmla="*/ 1604962 w 1606814"/>
              <a:gd name="connsiteY1-134" fmla="*/ 1654380 h 1654380"/>
              <a:gd name="connsiteX2-135" fmla="*/ 0 w 1606814"/>
              <a:gd name="connsiteY2-136" fmla="*/ 1654380 h 1654380"/>
              <a:gd name="connsiteX3-137" fmla="*/ 0 w 1606814"/>
              <a:gd name="connsiteY3-138" fmla="*/ 0 h 1654380"/>
              <a:gd name="connsiteX4-139" fmla="*/ 1604962 w 1606814"/>
              <a:gd name="connsiteY4-140" fmla="*/ 0 h 1654380"/>
              <a:gd name="connsiteX5-141" fmla="*/ 1606548 w 1606814"/>
              <a:gd name="connsiteY5-142" fmla="*/ 481060 h 165438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606814" h="1654380">
                <a:moveTo>
                  <a:pt x="1605597" y="1313544"/>
                </a:moveTo>
                <a:cubicBezTo>
                  <a:pt x="1606179" y="1566062"/>
                  <a:pt x="1604380" y="1401862"/>
                  <a:pt x="1604962" y="1654380"/>
                </a:cubicBezTo>
                <a:lnTo>
                  <a:pt x="0" y="1654380"/>
                </a:lnTo>
                <a:lnTo>
                  <a:pt x="0" y="0"/>
                </a:lnTo>
                <a:lnTo>
                  <a:pt x="1604962" y="0"/>
                </a:lnTo>
                <a:cubicBezTo>
                  <a:pt x="1604380" y="298942"/>
                  <a:pt x="1607765" y="39878"/>
                  <a:pt x="1606548" y="481060"/>
                </a:cubicBezTo>
              </a:path>
            </a:pathLst>
          </a:custGeom>
          <a:noFill/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3"/>
          <p:cNvSpPr txBox="1"/>
          <p:nvPr>
            <p:custDataLst>
              <p:tags r:id="rId11"/>
            </p:custDataLst>
          </p:nvPr>
        </p:nvSpPr>
        <p:spPr>
          <a:xfrm>
            <a:off x="4777076" y="1942115"/>
            <a:ext cx="558023" cy="1087798"/>
          </a:xfrm>
          <a:prstGeom prst="rect">
            <a:avLst/>
          </a:prstGeom>
          <a:noFill/>
        </p:spPr>
        <p:txBody>
          <a:bodyPr wrap="square" rtlCol="0" anchor="ctr" anchorCtr="1">
            <a:normAutofit fontScale="80000"/>
          </a:bodyPr>
          <a:lstStyle/>
          <a:p>
            <a:r>
              <a:rPr lang="en-US" altLang="zh-CN" sz="60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" name="矩形 4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 flipH="1" flipV="1">
            <a:off x="7174802" y="3228714"/>
            <a:ext cx="246477" cy="24647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5"/>
          <p:cNvSpPr txBox="1"/>
          <p:nvPr>
            <p:custDataLst>
              <p:tags r:id="rId13"/>
            </p:custDataLst>
          </p:nvPr>
        </p:nvSpPr>
        <p:spPr>
          <a:xfrm>
            <a:off x="5241109" y="1487639"/>
            <a:ext cx="1942894" cy="188238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药物疗法：通过口服或外用药物进行治疗，效果较慢，但操作简便，适用于大多数患者。</a:t>
            </a:r>
          </a:p>
        </p:txBody>
      </p:sp>
      <p:sp>
        <p:nvSpPr>
          <p:cNvPr id="7" name="矩形 1"/>
          <p:cNvSpPr>
            <a:spLocks noChangeAspect="1"/>
          </p:cNvSpPr>
          <p:nvPr>
            <p:custDataLst>
              <p:tags r:id="rId14"/>
            </p:custDataLst>
          </p:nvPr>
        </p:nvSpPr>
        <p:spPr>
          <a:xfrm flipH="1">
            <a:off x="8345878" y="1478437"/>
            <a:ext cx="2237352" cy="1887644"/>
          </a:xfrm>
          <a:custGeom>
            <a:gdLst>
              <a:gd name="connsiteX0" fmla="*/ 0 w 1604962"/>
              <a:gd name="connsiteY0" fmla="*/ 0 h 1654380"/>
              <a:gd name="connsiteX1" fmla="*/ 1604962 w 1604962"/>
              <a:gd name="connsiteY1" fmla="*/ 0 h 1654380"/>
              <a:gd name="connsiteX2" fmla="*/ 1604962 w 1604962"/>
              <a:gd name="connsiteY2" fmla="*/ 1654380 h 1654380"/>
              <a:gd name="connsiteX3" fmla="*/ 0 w 1604962"/>
              <a:gd name="connsiteY3" fmla="*/ 1654380 h 1654380"/>
              <a:gd name="connsiteX4" fmla="*/ 0 w 1604962"/>
              <a:gd name="connsiteY4" fmla="*/ 0 h 1654380"/>
              <a:gd name="connsiteX0-1" fmla="*/ 0 w 1604962"/>
              <a:gd name="connsiteY0-2" fmla="*/ 0 h 1654380"/>
              <a:gd name="connsiteX1-3" fmla="*/ 1604962 w 1604962"/>
              <a:gd name="connsiteY1-4" fmla="*/ 0 h 1654380"/>
              <a:gd name="connsiteX2-5" fmla="*/ 1603215 w 1604962"/>
              <a:gd name="connsiteY2-6" fmla="*/ 896825 h 1654380"/>
              <a:gd name="connsiteX3-7" fmla="*/ 1604962 w 1604962"/>
              <a:gd name="connsiteY3-8" fmla="*/ 1654380 h 1654380"/>
              <a:gd name="connsiteX4-9" fmla="*/ 0 w 1604962"/>
              <a:gd name="connsiteY4-10" fmla="*/ 1654380 h 1654380"/>
              <a:gd name="connsiteX5" fmla="*/ 0 w 1604962"/>
              <a:gd name="connsiteY5" fmla="*/ 0 h 1654380"/>
              <a:gd name="connsiteX0-11" fmla="*/ 1603215 w 1694655"/>
              <a:gd name="connsiteY0-12" fmla="*/ 896825 h 1654380"/>
              <a:gd name="connsiteX1-13" fmla="*/ 1604962 w 1694655"/>
              <a:gd name="connsiteY1-14" fmla="*/ 1654380 h 1654380"/>
              <a:gd name="connsiteX2-15" fmla="*/ 0 w 1694655"/>
              <a:gd name="connsiteY2-16" fmla="*/ 1654380 h 1654380"/>
              <a:gd name="connsiteX3-17" fmla="*/ 0 w 1694655"/>
              <a:gd name="connsiteY3-18" fmla="*/ 0 h 1654380"/>
              <a:gd name="connsiteX4-19" fmla="*/ 1604962 w 1694655"/>
              <a:gd name="connsiteY4-20" fmla="*/ 0 h 1654380"/>
              <a:gd name="connsiteX5-21" fmla="*/ 1694655 w 1694655"/>
              <a:gd name="connsiteY5-22" fmla="*/ 988265 h 1654380"/>
              <a:gd name="connsiteX0-23" fmla="*/ 1603215 w 1604962"/>
              <a:gd name="connsiteY0-24" fmla="*/ 896825 h 1654380"/>
              <a:gd name="connsiteX1-25" fmla="*/ 1604962 w 1604962"/>
              <a:gd name="connsiteY1-26" fmla="*/ 1654380 h 1654380"/>
              <a:gd name="connsiteX2-27" fmla="*/ 0 w 1604962"/>
              <a:gd name="connsiteY2-28" fmla="*/ 1654380 h 1654380"/>
              <a:gd name="connsiteX3-29" fmla="*/ 0 w 1604962"/>
              <a:gd name="connsiteY3-30" fmla="*/ 0 h 1654380"/>
              <a:gd name="connsiteX4-31" fmla="*/ 1604962 w 1604962"/>
              <a:gd name="connsiteY4-32" fmla="*/ 0 h 1654380"/>
              <a:gd name="connsiteX5-33" fmla="*/ 1599405 w 1604962"/>
              <a:gd name="connsiteY5-34" fmla="*/ 902540 h 1654380"/>
              <a:gd name="connsiteX0-35" fmla="*/ 1603215 w 1604962"/>
              <a:gd name="connsiteY0-36" fmla="*/ 896825 h 1654380"/>
              <a:gd name="connsiteX1-37" fmla="*/ 1604962 w 1604962"/>
              <a:gd name="connsiteY1-38" fmla="*/ 1654380 h 1654380"/>
              <a:gd name="connsiteX2-39" fmla="*/ 0 w 1604962"/>
              <a:gd name="connsiteY2-40" fmla="*/ 1654380 h 1654380"/>
              <a:gd name="connsiteX3-41" fmla="*/ 0 w 1604962"/>
              <a:gd name="connsiteY3-42" fmla="*/ 0 h 1654380"/>
              <a:gd name="connsiteX4-43" fmla="*/ 1604962 w 1604962"/>
              <a:gd name="connsiteY4-44" fmla="*/ 0 h 1654380"/>
              <a:gd name="connsiteX5-45" fmla="*/ 1599405 w 1604962"/>
              <a:gd name="connsiteY5-46" fmla="*/ 902540 h 1654380"/>
              <a:gd name="connsiteX0-47" fmla="*/ 1603215 w 1604962"/>
              <a:gd name="connsiteY0-48" fmla="*/ 896825 h 1654380"/>
              <a:gd name="connsiteX1-49" fmla="*/ 1604962 w 1604962"/>
              <a:gd name="connsiteY1-50" fmla="*/ 1654380 h 1654380"/>
              <a:gd name="connsiteX2-51" fmla="*/ 0 w 1604962"/>
              <a:gd name="connsiteY2-52" fmla="*/ 1654380 h 1654380"/>
              <a:gd name="connsiteX3-53" fmla="*/ 0 w 1604962"/>
              <a:gd name="connsiteY3-54" fmla="*/ 0 h 1654380"/>
              <a:gd name="connsiteX4-55" fmla="*/ 1604962 w 1604962"/>
              <a:gd name="connsiteY4-56" fmla="*/ 0 h 1654380"/>
              <a:gd name="connsiteX5-57" fmla="*/ 1604168 w 1604962"/>
              <a:gd name="connsiteY5-58" fmla="*/ 897778 h 1654380"/>
              <a:gd name="connsiteX0-59" fmla="*/ 1603215 w 1604962"/>
              <a:gd name="connsiteY0-60" fmla="*/ 896825 h 1654380"/>
              <a:gd name="connsiteX1-61" fmla="*/ 1604962 w 1604962"/>
              <a:gd name="connsiteY1-62" fmla="*/ 1654380 h 1654380"/>
              <a:gd name="connsiteX2-63" fmla="*/ 0 w 1604962"/>
              <a:gd name="connsiteY2-64" fmla="*/ 1654380 h 1654380"/>
              <a:gd name="connsiteX3-65" fmla="*/ 0 w 1604962"/>
              <a:gd name="connsiteY3-66" fmla="*/ 0 h 1654380"/>
              <a:gd name="connsiteX4-67" fmla="*/ 1604962 w 1604962"/>
              <a:gd name="connsiteY4-68" fmla="*/ 0 h 1654380"/>
              <a:gd name="connsiteX5-69" fmla="*/ 1601786 w 1604962"/>
              <a:gd name="connsiteY5-70" fmla="*/ 447722 h 1654380"/>
              <a:gd name="connsiteX0-71" fmla="*/ 1610359 w 1610395"/>
              <a:gd name="connsiteY0-72" fmla="*/ 1396888 h 1654380"/>
              <a:gd name="connsiteX1-73" fmla="*/ 1604962 w 1610395"/>
              <a:gd name="connsiteY1-74" fmla="*/ 1654380 h 1654380"/>
              <a:gd name="connsiteX2-75" fmla="*/ 0 w 1610395"/>
              <a:gd name="connsiteY2-76" fmla="*/ 1654380 h 1654380"/>
              <a:gd name="connsiteX3-77" fmla="*/ 0 w 1610395"/>
              <a:gd name="connsiteY3-78" fmla="*/ 0 h 1654380"/>
              <a:gd name="connsiteX4-79" fmla="*/ 1604962 w 1610395"/>
              <a:gd name="connsiteY4-80" fmla="*/ 0 h 1654380"/>
              <a:gd name="connsiteX5-81" fmla="*/ 1601786 w 1610395"/>
              <a:gd name="connsiteY5-82" fmla="*/ 447722 h 1654380"/>
              <a:gd name="connsiteX0-83" fmla="*/ 1603215 w 1604962"/>
              <a:gd name="connsiteY0-84" fmla="*/ 1201625 h 1654380"/>
              <a:gd name="connsiteX1-85" fmla="*/ 1604962 w 1604962"/>
              <a:gd name="connsiteY1-86" fmla="*/ 1654380 h 1654380"/>
              <a:gd name="connsiteX2-87" fmla="*/ 0 w 1604962"/>
              <a:gd name="connsiteY2-88" fmla="*/ 1654380 h 1654380"/>
              <a:gd name="connsiteX3-89" fmla="*/ 0 w 1604962"/>
              <a:gd name="connsiteY3-90" fmla="*/ 0 h 1654380"/>
              <a:gd name="connsiteX4-91" fmla="*/ 1604962 w 1604962"/>
              <a:gd name="connsiteY4-92" fmla="*/ 0 h 1654380"/>
              <a:gd name="connsiteX5-93" fmla="*/ 1601786 w 1604962"/>
              <a:gd name="connsiteY5-94" fmla="*/ 447722 h 1654380"/>
              <a:gd name="connsiteX0-95" fmla="*/ 1603215 w 1604962"/>
              <a:gd name="connsiteY0-96" fmla="*/ 1230200 h 1654380"/>
              <a:gd name="connsiteX1-97" fmla="*/ 1604962 w 1604962"/>
              <a:gd name="connsiteY1-98" fmla="*/ 1654380 h 1654380"/>
              <a:gd name="connsiteX2-99" fmla="*/ 0 w 1604962"/>
              <a:gd name="connsiteY2-100" fmla="*/ 1654380 h 1654380"/>
              <a:gd name="connsiteX3-101" fmla="*/ 0 w 1604962"/>
              <a:gd name="connsiteY3-102" fmla="*/ 0 h 1654380"/>
              <a:gd name="connsiteX4-103" fmla="*/ 1604962 w 1604962"/>
              <a:gd name="connsiteY4-104" fmla="*/ 0 h 1654380"/>
              <a:gd name="connsiteX5-105" fmla="*/ 1601786 w 1604962"/>
              <a:gd name="connsiteY5-106" fmla="*/ 447722 h 1654380"/>
              <a:gd name="connsiteX0-107" fmla="*/ 1603215 w 1604962"/>
              <a:gd name="connsiteY0-108" fmla="*/ 1230200 h 1654380"/>
              <a:gd name="connsiteX1-109" fmla="*/ 1604962 w 1604962"/>
              <a:gd name="connsiteY1-110" fmla="*/ 1654380 h 1654380"/>
              <a:gd name="connsiteX2-111" fmla="*/ 0 w 1604962"/>
              <a:gd name="connsiteY2-112" fmla="*/ 1654380 h 1654380"/>
              <a:gd name="connsiteX3-113" fmla="*/ 0 w 1604962"/>
              <a:gd name="connsiteY3-114" fmla="*/ 0 h 1654380"/>
              <a:gd name="connsiteX4-115" fmla="*/ 1604962 w 1604962"/>
              <a:gd name="connsiteY4-116" fmla="*/ 0 h 1654380"/>
              <a:gd name="connsiteX5-117" fmla="*/ 1601786 w 1604962"/>
              <a:gd name="connsiteY5-118" fmla="*/ 483441 h 1654380"/>
              <a:gd name="connsiteX0-119" fmla="*/ 1605597 w 1605714"/>
              <a:gd name="connsiteY0-120" fmla="*/ 1313544 h 1654380"/>
              <a:gd name="connsiteX1-121" fmla="*/ 1604962 w 1605714"/>
              <a:gd name="connsiteY1-122" fmla="*/ 1654380 h 1654380"/>
              <a:gd name="connsiteX2-123" fmla="*/ 0 w 1605714"/>
              <a:gd name="connsiteY2-124" fmla="*/ 1654380 h 1654380"/>
              <a:gd name="connsiteX3-125" fmla="*/ 0 w 1605714"/>
              <a:gd name="connsiteY3-126" fmla="*/ 0 h 1654380"/>
              <a:gd name="connsiteX4-127" fmla="*/ 1604962 w 1605714"/>
              <a:gd name="connsiteY4-128" fmla="*/ 0 h 1654380"/>
              <a:gd name="connsiteX5-129" fmla="*/ 1601786 w 1605714"/>
              <a:gd name="connsiteY5-130" fmla="*/ 483441 h 1654380"/>
              <a:gd name="connsiteX0-131" fmla="*/ 1605597 w 1606814"/>
              <a:gd name="connsiteY0-132" fmla="*/ 1313544 h 1654380"/>
              <a:gd name="connsiteX1-133" fmla="*/ 1604962 w 1606814"/>
              <a:gd name="connsiteY1-134" fmla="*/ 1654380 h 1654380"/>
              <a:gd name="connsiteX2-135" fmla="*/ 0 w 1606814"/>
              <a:gd name="connsiteY2-136" fmla="*/ 1654380 h 1654380"/>
              <a:gd name="connsiteX3-137" fmla="*/ 0 w 1606814"/>
              <a:gd name="connsiteY3-138" fmla="*/ 0 h 1654380"/>
              <a:gd name="connsiteX4-139" fmla="*/ 1604962 w 1606814"/>
              <a:gd name="connsiteY4-140" fmla="*/ 0 h 1654380"/>
              <a:gd name="connsiteX5-141" fmla="*/ 1606548 w 1606814"/>
              <a:gd name="connsiteY5-142" fmla="*/ 481060 h 165438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606814" h="1654380">
                <a:moveTo>
                  <a:pt x="1605597" y="1313544"/>
                </a:moveTo>
                <a:cubicBezTo>
                  <a:pt x="1606179" y="1566062"/>
                  <a:pt x="1604380" y="1401862"/>
                  <a:pt x="1604962" y="1654380"/>
                </a:cubicBezTo>
                <a:lnTo>
                  <a:pt x="0" y="1654380"/>
                </a:lnTo>
                <a:lnTo>
                  <a:pt x="0" y="0"/>
                </a:lnTo>
                <a:lnTo>
                  <a:pt x="1604962" y="0"/>
                </a:lnTo>
                <a:cubicBezTo>
                  <a:pt x="1604380" y="298942"/>
                  <a:pt x="1607765" y="39878"/>
                  <a:pt x="1606548" y="481060"/>
                </a:cubicBezTo>
              </a:path>
            </a:pathLst>
          </a:custGeom>
          <a:noFill/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文本框 7"/>
          <p:cNvSpPr txBox="1"/>
          <p:nvPr>
            <p:custDataLst>
              <p:tags r:id="rId15"/>
            </p:custDataLst>
          </p:nvPr>
        </p:nvSpPr>
        <p:spPr>
          <a:xfrm>
            <a:off x="8061938" y="1942115"/>
            <a:ext cx="558023" cy="1087798"/>
          </a:xfrm>
          <a:prstGeom prst="rect">
            <a:avLst/>
          </a:prstGeom>
          <a:noFill/>
        </p:spPr>
        <p:txBody>
          <a:bodyPr wrap="square" rtlCol="0" anchor="ctr" anchorCtr="1">
            <a:normAutofit fontScale="80000"/>
          </a:bodyPr>
          <a:lstStyle/>
          <a:p>
            <a:r>
              <a:rPr lang="en-US" altLang="zh-CN" sz="60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3</a:t>
            </a:r>
          </a:p>
        </p:txBody>
      </p:sp>
      <p:sp>
        <p:nvSpPr>
          <p:cNvPr id="9" name="矩形 8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flipH="1" flipV="1">
            <a:off x="10459663" y="3228714"/>
            <a:ext cx="246477" cy="24647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9"/>
          <p:cNvSpPr txBox="1"/>
          <p:nvPr>
            <p:custDataLst>
              <p:tags r:id="rId17"/>
            </p:custDataLst>
          </p:nvPr>
        </p:nvSpPr>
        <p:spPr>
          <a:xfrm>
            <a:off x="8525971" y="1487639"/>
            <a:ext cx="1942894" cy="188238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物理疗法：通过光、电、声等物理手段进行治疗，效果较慢，但操作简便，适用于大多数患者。</a:t>
            </a:r>
          </a:p>
        </p:txBody>
      </p:sp>
      <p:sp>
        <p:nvSpPr>
          <p:cNvPr id="11" name="矩形 1"/>
          <p:cNvSpPr>
            <a:spLocks noChangeAspect="1"/>
          </p:cNvSpPr>
          <p:nvPr>
            <p:custDataLst>
              <p:tags r:id="rId18"/>
            </p:custDataLst>
          </p:nvPr>
        </p:nvSpPr>
        <p:spPr>
          <a:xfrm flipH="1">
            <a:off x="1776154" y="4145498"/>
            <a:ext cx="2237352" cy="1887644"/>
          </a:xfrm>
          <a:custGeom>
            <a:gdLst>
              <a:gd name="connsiteX0" fmla="*/ 0 w 1604962"/>
              <a:gd name="connsiteY0" fmla="*/ 0 h 1654380"/>
              <a:gd name="connsiteX1" fmla="*/ 1604962 w 1604962"/>
              <a:gd name="connsiteY1" fmla="*/ 0 h 1654380"/>
              <a:gd name="connsiteX2" fmla="*/ 1604962 w 1604962"/>
              <a:gd name="connsiteY2" fmla="*/ 1654380 h 1654380"/>
              <a:gd name="connsiteX3" fmla="*/ 0 w 1604962"/>
              <a:gd name="connsiteY3" fmla="*/ 1654380 h 1654380"/>
              <a:gd name="connsiteX4" fmla="*/ 0 w 1604962"/>
              <a:gd name="connsiteY4" fmla="*/ 0 h 1654380"/>
              <a:gd name="connsiteX0-1" fmla="*/ 0 w 1604962"/>
              <a:gd name="connsiteY0-2" fmla="*/ 0 h 1654380"/>
              <a:gd name="connsiteX1-3" fmla="*/ 1604962 w 1604962"/>
              <a:gd name="connsiteY1-4" fmla="*/ 0 h 1654380"/>
              <a:gd name="connsiteX2-5" fmla="*/ 1603215 w 1604962"/>
              <a:gd name="connsiteY2-6" fmla="*/ 896825 h 1654380"/>
              <a:gd name="connsiteX3-7" fmla="*/ 1604962 w 1604962"/>
              <a:gd name="connsiteY3-8" fmla="*/ 1654380 h 1654380"/>
              <a:gd name="connsiteX4-9" fmla="*/ 0 w 1604962"/>
              <a:gd name="connsiteY4-10" fmla="*/ 1654380 h 1654380"/>
              <a:gd name="connsiteX5" fmla="*/ 0 w 1604962"/>
              <a:gd name="connsiteY5" fmla="*/ 0 h 1654380"/>
              <a:gd name="connsiteX0-11" fmla="*/ 1603215 w 1694655"/>
              <a:gd name="connsiteY0-12" fmla="*/ 896825 h 1654380"/>
              <a:gd name="connsiteX1-13" fmla="*/ 1604962 w 1694655"/>
              <a:gd name="connsiteY1-14" fmla="*/ 1654380 h 1654380"/>
              <a:gd name="connsiteX2-15" fmla="*/ 0 w 1694655"/>
              <a:gd name="connsiteY2-16" fmla="*/ 1654380 h 1654380"/>
              <a:gd name="connsiteX3-17" fmla="*/ 0 w 1694655"/>
              <a:gd name="connsiteY3-18" fmla="*/ 0 h 1654380"/>
              <a:gd name="connsiteX4-19" fmla="*/ 1604962 w 1694655"/>
              <a:gd name="connsiteY4-20" fmla="*/ 0 h 1654380"/>
              <a:gd name="connsiteX5-21" fmla="*/ 1694655 w 1694655"/>
              <a:gd name="connsiteY5-22" fmla="*/ 988265 h 1654380"/>
              <a:gd name="connsiteX0-23" fmla="*/ 1603215 w 1604962"/>
              <a:gd name="connsiteY0-24" fmla="*/ 896825 h 1654380"/>
              <a:gd name="connsiteX1-25" fmla="*/ 1604962 w 1604962"/>
              <a:gd name="connsiteY1-26" fmla="*/ 1654380 h 1654380"/>
              <a:gd name="connsiteX2-27" fmla="*/ 0 w 1604962"/>
              <a:gd name="connsiteY2-28" fmla="*/ 1654380 h 1654380"/>
              <a:gd name="connsiteX3-29" fmla="*/ 0 w 1604962"/>
              <a:gd name="connsiteY3-30" fmla="*/ 0 h 1654380"/>
              <a:gd name="connsiteX4-31" fmla="*/ 1604962 w 1604962"/>
              <a:gd name="connsiteY4-32" fmla="*/ 0 h 1654380"/>
              <a:gd name="connsiteX5-33" fmla="*/ 1599405 w 1604962"/>
              <a:gd name="connsiteY5-34" fmla="*/ 902540 h 1654380"/>
              <a:gd name="connsiteX0-35" fmla="*/ 1603215 w 1604962"/>
              <a:gd name="connsiteY0-36" fmla="*/ 896825 h 1654380"/>
              <a:gd name="connsiteX1-37" fmla="*/ 1604962 w 1604962"/>
              <a:gd name="connsiteY1-38" fmla="*/ 1654380 h 1654380"/>
              <a:gd name="connsiteX2-39" fmla="*/ 0 w 1604962"/>
              <a:gd name="connsiteY2-40" fmla="*/ 1654380 h 1654380"/>
              <a:gd name="connsiteX3-41" fmla="*/ 0 w 1604962"/>
              <a:gd name="connsiteY3-42" fmla="*/ 0 h 1654380"/>
              <a:gd name="connsiteX4-43" fmla="*/ 1604962 w 1604962"/>
              <a:gd name="connsiteY4-44" fmla="*/ 0 h 1654380"/>
              <a:gd name="connsiteX5-45" fmla="*/ 1599405 w 1604962"/>
              <a:gd name="connsiteY5-46" fmla="*/ 902540 h 1654380"/>
              <a:gd name="connsiteX0-47" fmla="*/ 1603215 w 1604962"/>
              <a:gd name="connsiteY0-48" fmla="*/ 896825 h 1654380"/>
              <a:gd name="connsiteX1-49" fmla="*/ 1604962 w 1604962"/>
              <a:gd name="connsiteY1-50" fmla="*/ 1654380 h 1654380"/>
              <a:gd name="connsiteX2-51" fmla="*/ 0 w 1604962"/>
              <a:gd name="connsiteY2-52" fmla="*/ 1654380 h 1654380"/>
              <a:gd name="connsiteX3-53" fmla="*/ 0 w 1604962"/>
              <a:gd name="connsiteY3-54" fmla="*/ 0 h 1654380"/>
              <a:gd name="connsiteX4-55" fmla="*/ 1604962 w 1604962"/>
              <a:gd name="connsiteY4-56" fmla="*/ 0 h 1654380"/>
              <a:gd name="connsiteX5-57" fmla="*/ 1604168 w 1604962"/>
              <a:gd name="connsiteY5-58" fmla="*/ 897778 h 1654380"/>
              <a:gd name="connsiteX0-59" fmla="*/ 1603215 w 1604962"/>
              <a:gd name="connsiteY0-60" fmla="*/ 896825 h 1654380"/>
              <a:gd name="connsiteX1-61" fmla="*/ 1604962 w 1604962"/>
              <a:gd name="connsiteY1-62" fmla="*/ 1654380 h 1654380"/>
              <a:gd name="connsiteX2-63" fmla="*/ 0 w 1604962"/>
              <a:gd name="connsiteY2-64" fmla="*/ 1654380 h 1654380"/>
              <a:gd name="connsiteX3-65" fmla="*/ 0 w 1604962"/>
              <a:gd name="connsiteY3-66" fmla="*/ 0 h 1654380"/>
              <a:gd name="connsiteX4-67" fmla="*/ 1604962 w 1604962"/>
              <a:gd name="connsiteY4-68" fmla="*/ 0 h 1654380"/>
              <a:gd name="connsiteX5-69" fmla="*/ 1601786 w 1604962"/>
              <a:gd name="connsiteY5-70" fmla="*/ 447722 h 1654380"/>
              <a:gd name="connsiteX0-71" fmla="*/ 1610359 w 1610395"/>
              <a:gd name="connsiteY0-72" fmla="*/ 1396888 h 1654380"/>
              <a:gd name="connsiteX1-73" fmla="*/ 1604962 w 1610395"/>
              <a:gd name="connsiteY1-74" fmla="*/ 1654380 h 1654380"/>
              <a:gd name="connsiteX2-75" fmla="*/ 0 w 1610395"/>
              <a:gd name="connsiteY2-76" fmla="*/ 1654380 h 1654380"/>
              <a:gd name="connsiteX3-77" fmla="*/ 0 w 1610395"/>
              <a:gd name="connsiteY3-78" fmla="*/ 0 h 1654380"/>
              <a:gd name="connsiteX4-79" fmla="*/ 1604962 w 1610395"/>
              <a:gd name="connsiteY4-80" fmla="*/ 0 h 1654380"/>
              <a:gd name="connsiteX5-81" fmla="*/ 1601786 w 1610395"/>
              <a:gd name="connsiteY5-82" fmla="*/ 447722 h 1654380"/>
              <a:gd name="connsiteX0-83" fmla="*/ 1603215 w 1604962"/>
              <a:gd name="connsiteY0-84" fmla="*/ 1201625 h 1654380"/>
              <a:gd name="connsiteX1-85" fmla="*/ 1604962 w 1604962"/>
              <a:gd name="connsiteY1-86" fmla="*/ 1654380 h 1654380"/>
              <a:gd name="connsiteX2-87" fmla="*/ 0 w 1604962"/>
              <a:gd name="connsiteY2-88" fmla="*/ 1654380 h 1654380"/>
              <a:gd name="connsiteX3-89" fmla="*/ 0 w 1604962"/>
              <a:gd name="connsiteY3-90" fmla="*/ 0 h 1654380"/>
              <a:gd name="connsiteX4-91" fmla="*/ 1604962 w 1604962"/>
              <a:gd name="connsiteY4-92" fmla="*/ 0 h 1654380"/>
              <a:gd name="connsiteX5-93" fmla="*/ 1601786 w 1604962"/>
              <a:gd name="connsiteY5-94" fmla="*/ 447722 h 1654380"/>
              <a:gd name="connsiteX0-95" fmla="*/ 1603215 w 1604962"/>
              <a:gd name="connsiteY0-96" fmla="*/ 1230200 h 1654380"/>
              <a:gd name="connsiteX1-97" fmla="*/ 1604962 w 1604962"/>
              <a:gd name="connsiteY1-98" fmla="*/ 1654380 h 1654380"/>
              <a:gd name="connsiteX2-99" fmla="*/ 0 w 1604962"/>
              <a:gd name="connsiteY2-100" fmla="*/ 1654380 h 1654380"/>
              <a:gd name="connsiteX3-101" fmla="*/ 0 w 1604962"/>
              <a:gd name="connsiteY3-102" fmla="*/ 0 h 1654380"/>
              <a:gd name="connsiteX4-103" fmla="*/ 1604962 w 1604962"/>
              <a:gd name="connsiteY4-104" fmla="*/ 0 h 1654380"/>
              <a:gd name="connsiteX5-105" fmla="*/ 1601786 w 1604962"/>
              <a:gd name="connsiteY5-106" fmla="*/ 447722 h 1654380"/>
              <a:gd name="connsiteX0-107" fmla="*/ 1603215 w 1604962"/>
              <a:gd name="connsiteY0-108" fmla="*/ 1230200 h 1654380"/>
              <a:gd name="connsiteX1-109" fmla="*/ 1604962 w 1604962"/>
              <a:gd name="connsiteY1-110" fmla="*/ 1654380 h 1654380"/>
              <a:gd name="connsiteX2-111" fmla="*/ 0 w 1604962"/>
              <a:gd name="connsiteY2-112" fmla="*/ 1654380 h 1654380"/>
              <a:gd name="connsiteX3-113" fmla="*/ 0 w 1604962"/>
              <a:gd name="connsiteY3-114" fmla="*/ 0 h 1654380"/>
              <a:gd name="connsiteX4-115" fmla="*/ 1604962 w 1604962"/>
              <a:gd name="connsiteY4-116" fmla="*/ 0 h 1654380"/>
              <a:gd name="connsiteX5-117" fmla="*/ 1601786 w 1604962"/>
              <a:gd name="connsiteY5-118" fmla="*/ 483441 h 1654380"/>
              <a:gd name="connsiteX0-119" fmla="*/ 1605597 w 1605714"/>
              <a:gd name="connsiteY0-120" fmla="*/ 1313544 h 1654380"/>
              <a:gd name="connsiteX1-121" fmla="*/ 1604962 w 1605714"/>
              <a:gd name="connsiteY1-122" fmla="*/ 1654380 h 1654380"/>
              <a:gd name="connsiteX2-123" fmla="*/ 0 w 1605714"/>
              <a:gd name="connsiteY2-124" fmla="*/ 1654380 h 1654380"/>
              <a:gd name="connsiteX3-125" fmla="*/ 0 w 1605714"/>
              <a:gd name="connsiteY3-126" fmla="*/ 0 h 1654380"/>
              <a:gd name="connsiteX4-127" fmla="*/ 1604962 w 1605714"/>
              <a:gd name="connsiteY4-128" fmla="*/ 0 h 1654380"/>
              <a:gd name="connsiteX5-129" fmla="*/ 1601786 w 1605714"/>
              <a:gd name="connsiteY5-130" fmla="*/ 483441 h 1654380"/>
              <a:gd name="connsiteX0-131" fmla="*/ 1605597 w 1606814"/>
              <a:gd name="connsiteY0-132" fmla="*/ 1313544 h 1654380"/>
              <a:gd name="connsiteX1-133" fmla="*/ 1604962 w 1606814"/>
              <a:gd name="connsiteY1-134" fmla="*/ 1654380 h 1654380"/>
              <a:gd name="connsiteX2-135" fmla="*/ 0 w 1606814"/>
              <a:gd name="connsiteY2-136" fmla="*/ 1654380 h 1654380"/>
              <a:gd name="connsiteX3-137" fmla="*/ 0 w 1606814"/>
              <a:gd name="connsiteY3-138" fmla="*/ 0 h 1654380"/>
              <a:gd name="connsiteX4-139" fmla="*/ 1604962 w 1606814"/>
              <a:gd name="connsiteY4-140" fmla="*/ 0 h 1654380"/>
              <a:gd name="connsiteX5-141" fmla="*/ 1606548 w 1606814"/>
              <a:gd name="connsiteY5-142" fmla="*/ 481060 h 165438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606814" h="1654380">
                <a:moveTo>
                  <a:pt x="1605597" y="1313544"/>
                </a:moveTo>
                <a:cubicBezTo>
                  <a:pt x="1606179" y="1566062"/>
                  <a:pt x="1604380" y="1401862"/>
                  <a:pt x="1604962" y="1654380"/>
                </a:cubicBezTo>
                <a:lnTo>
                  <a:pt x="0" y="1654380"/>
                </a:lnTo>
                <a:lnTo>
                  <a:pt x="0" y="0"/>
                </a:lnTo>
                <a:lnTo>
                  <a:pt x="1604962" y="0"/>
                </a:lnTo>
                <a:cubicBezTo>
                  <a:pt x="1604380" y="298942"/>
                  <a:pt x="1607765" y="39878"/>
                  <a:pt x="1606548" y="481060"/>
                </a:cubicBezTo>
              </a:path>
            </a:pathLst>
          </a:custGeom>
          <a:noFill/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19"/>
            </p:custDataLst>
          </p:nvPr>
        </p:nvSpPr>
        <p:spPr>
          <a:xfrm>
            <a:off x="1492214" y="4609176"/>
            <a:ext cx="558023" cy="1087798"/>
          </a:xfrm>
          <a:prstGeom prst="rect">
            <a:avLst/>
          </a:prstGeom>
          <a:noFill/>
        </p:spPr>
        <p:txBody>
          <a:bodyPr wrap="square" rtlCol="0" anchor="ctr" anchorCtr="1">
            <a:normAutofit fontScale="80000"/>
          </a:bodyPr>
          <a:lstStyle/>
          <a:p>
            <a:r>
              <a:rPr lang="en-US" altLang="zh-CN" sz="60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3" name="矩形 12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 flipV="1">
            <a:off x="3889940" y="5895775"/>
            <a:ext cx="246477" cy="24647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13"/>
          <p:cNvSpPr txBox="1"/>
          <p:nvPr>
            <p:custDataLst>
              <p:tags r:id="rId21"/>
            </p:custDataLst>
          </p:nvPr>
        </p:nvSpPr>
        <p:spPr>
          <a:xfrm>
            <a:off x="1956248" y="4154699"/>
            <a:ext cx="1942894" cy="188238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1600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手术疗法：通过手术进行治疗，效果较快，但操作难度较大，需要专业人员操作。</a:t>
            </a:r>
          </a:p>
        </p:txBody>
      </p:sp>
      <p:sp>
        <p:nvSpPr>
          <p:cNvPr id="15" name="矩形 1"/>
          <p:cNvSpPr>
            <a:spLocks noChangeAspect="1"/>
          </p:cNvSpPr>
          <p:nvPr>
            <p:custDataLst>
              <p:tags r:id="rId22"/>
            </p:custDataLst>
          </p:nvPr>
        </p:nvSpPr>
        <p:spPr>
          <a:xfrm flipH="1">
            <a:off x="5061017" y="4145498"/>
            <a:ext cx="2237352" cy="1887644"/>
          </a:xfrm>
          <a:custGeom>
            <a:gdLst>
              <a:gd name="connsiteX0" fmla="*/ 0 w 1604962"/>
              <a:gd name="connsiteY0" fmla="*/ 0 h 1654380"/>
              <a:gd name="connsiteX1" fmla="*/ 1604962 w 1604962"/>
              <a:gd name="connsiteY1" fmla="*/ 0 h 1654380"/>
              <a:gd name="connsiteX2" fmla="*/ 1604962 w 1604962"/>
              <a:gd name="connsiteY2" fmla="*/ 1654380 h 1654380"/>
              <a:gd name="connsiteX3" fmla="*/ 0 w 1604962"/>
              <a:gd name="connsiteY3" fmla="*/ 1654380 h 1654380"/>
              <a:gd name="connsiteX4" fmla="*/ 0 w 1604962"/>
              <a:gd name="connsiteY4" fmla="*/ 0 h 1654380"/>
              <a:gd name="connsiteX0-1" fmla="*/ 0 w 1604962"/>
              <a:gd name="connsiteY0-2" fmla="*/ 0 h 1654380"/>
              <a:gd name="connsiteX1-3" fmla="*/ 1604962 w 1604962"/>
              <a:gd name="connsiteY1-4" fmla="*/ 0 h 1654380"/>
              <a:gd name="connsiteX2-5" fmla="*/ 1603215 w 1604962"/>
              <a:gd name="connsiteY2-6" fmla="*/ 896825 h 1654380"/>
              <a:gd name="connsiteX3-7" fmla="*/ 1604962 w 1604962"/>
              <a:gd name="connsiteY3-8" fmla="*/ 1654380 h 1654380"/>
              <a:gd name="connsiteX4-9" fmla="*/ 0 w 1604962"/>
              <a:gd name="connsiteY4-10" fmla="*/ 1654380 h 1654380"/>
              <a:gd name="connsiteX5" fmla="*/ 0 w 1604962"/>
              <a:gd name="connsiteY5" fmla="*/ 0 h 1654380"/>
              <a:gd name="connsiteX0-11" fmla="*/ 1603215 w 1694655"/>
              <a:gd name="connsiteY0-12" fmla="*/ 896825 h 1654380"/>
              <a:gd name="connsiteX1-13" fmla="*/ 1604962 w 1694655"/>
              <a:gd name="connsiteY1-14" fmla="*/ 1654380 h 1654380"/>
              <a:gd name="connsiteX2-15" fmla="*/ 0 w 1694655"/>
              <a:gd name="connsiteY2-16" fmla="*/ 1654380 h 1654380"/>
              <a:gd name="connsiteX3-17" fmla="*/ 0 w 1694655"/>
              <a:gd name="connsiteY3-18" fmla="*/ 0 h 1654380"/>
              <a:gd name="connsiteX4-19" fmla="*/ 1604962 w 1694655"/>
              <a:gd name="connsiteY4-20" fmla="*/ 0 h 1654380"/>
              <a:gd name="connsiteX5-21" fmla="*/ 1694655 w 1694655"/>
              <a:gd name="connsiteY5-22" fmla="*/ 988265 h 1654380"/>
              <a:gd name="connsiteX0-23" fmla="*/ 1603215 w 1604962"/>
              <a:gd name="connsiteY0-24" fmla="*/ 896825 h 1654380"/>
              <a:gd name="connsiteX1-25" fmla="*/ 1604962 w 1604962"/>
              <a:gd name="connsiteY1-26" fmla="*/ 1654380 h 1654380"/>
              <a:gd name="connsiteX2-27" fmla="*/ 0 w 1604962"/>
              <a:gd name="connsiteY2-28" fmla="*/ 1654380 h 1654380"/>
              <a:gd name="connsiteX3-29" fmla="*/ 0 w 1604962"/>
              <a:gd name="connsiteY3-30" fmla="*/ 0 h 1654380"/>
              <a:gd name="connsiteX4-31" fmla="*/ 1604962 w 1604962"/>
              <a:gd name="connsiteY4-32" fmla="*/ 0 h 1654380"/>
              <a:gd name="connsiteX5-33" fmla="*/ 1599405 w 1604962"/>
              <a:gd name="connsiteY5-34" fmla="*/ 902540 h 1654380"/>
              <a:gd name="connsiteX0-35" fmla="*/ 1603215 w 1604962"/>
              <a:gd name="connsiteY0-36" fmla="*/ 896825 h 1654380"/>
              <a:gd name="connsiteX1-37" fmla="*/ 1604962 w 1604962"/>
              <a:gd name="connsiteY1-38" fmla="*/ 1654380 h 1654380"/>
              <a:gd name="connsiteX2-39" fmla="*/ 0 w 1604962"/>
              <a:gd name="connsiteY2-40" fmla="*/ 1654380 h 1654380"/>
              <a:gd name="connsiteX3-41" fmla="*/ 0 w 1604962"/>
              <a:gd name="connsiteY3-42" fmla="*/ 0 h 1654380"/>
              <a:gd name="connsiteX4-43" fmla="*/ 1604962 w 1604962"/>
              <a:gd name="connsiteY4-44" fmla="*/ 0 h 1654380"/>
              <a:gd name="connsiteX5-45" fmla="*/ 1599405 w 1604962"/>
              <a:gd name="connsiteY5-46" fmla="*/ 902540 h 1654380"/>
              <a:gd name="connsiteX0-47" fmla="*/ 1603215 w 1604962"/>
              <a:gd name="connsiteY0-48" fmla="*/ 896825 h 1654380"/>
              <a:gd name="connsiteX1-49" fmla="*/ 1604962 w 1604962"/>
              <a:gd name="connsiteY1-50" fmla="*/ 1654380 h 1654380"/>
              <a:gd name="connsiteX2-51" fmla="*/ 0 w 1604962"/>
              <a:gd name="connsiteY2-52" fmla="*/ 1654380 h 1654380"/>
              <a:gd name="connsiteX3-53" fmla="*/ 0 w 1604962"/>
              <a:gd name="connsiteY3-54" fmla="*/ 0 h 1654380"/>
              <a:gd name="connsiteX4-55" fmla="*/ 1604962 w 1604962"/>
              <a:gd name="connsiteY4-56" fmla="*/ 0 h 1654380"/>
              <a:gd name="connsiteX5-57" fmla="*/ 1604168 w 1604962"/>
              <a:gd name="connsiteY5-58" fmla="*/ 897778 h 1654380"/>
              <a:gd name="connsiteX0-59" fmla="*/ 1603215 w 1604962"/>
              <a:gd name="connsiteY0-60" fmla="*/ 896825 h 1654380"/>
              <a:gd name="connsiteX1-61" fmla="*/ 1604962 w 1604962"/>
              <a:gd name="connsiteY1-62" fmla="*/ 1654380 h 1654380"/>
              <a:gd name="connsiteX2-63" fmla="*/ 0 w 1604962"/>
              <a:gd name="connsiteY2-64" fmla="*/ 1654380 h 1654380"/>
              <a:gd name="connsiteX3-65" fmla="*/ 0 w 1604962"/>
              <a:gd name="connsiteY3-66" fmla="*/ 0 h 1654380"/>
              <a:gd name="connsiteX4-67" fmla="*/ 1604962 w 1604962"/>
              <a:gd name="connsiteY4-68" fmla="*/ 0 h 1654380"/>
              <a:gd name="connsiteX5-69" fmla="*/ 1601786 w 1604962"/>
              <a:gd name="connsiteY5-70" fmla="*/ 447722 h 1654380"/>
              <a:gd name="connsiteX0-71" fmla="*/ 1610359 w 1610395"/>
              <a:gd name="connsiteY0-72" fmla="*/ 1396888 h 1654380"/>
              <a:gd name="connsiteX1-73" fmla="*/ 1604962 w 1610395"/>
              <a:gd name="connsiteY1-74" fmla="*/ 1654380 h 1654380"/>
              <a:gd name="connsiteX2-75" fmla="*/ 0 w 1610395"/>
              <a:gd name="connsiteY2-76" fmla="*/ 1654380 h 1654380"/>
              <a:gd name="connsiteX3-77" fmla="*/ 0 w 1610395"/>
              <a:gd name="connsiteY3-78" fmla="*/ 0 h 1654380"/>
              <a:gd name="connsiteX4-79" fmla="*/ 1604962 w 1610395"/>
              <a:gd name="connsiteY4-80" fmla="*/ 0 h 1654380"/>
              <a:gd name="connsiteX5-81" fmla="*/ 1601786 w 1610395"/>
              <a:gd name="connsiteY5-82" fmla="*/ 447722 h 1654380"/>
              <a:gd name="connsiteX0-83" fmla="*/ 1603215 w 1604962"/>
              <a:gd name="connsiteY0-84" fmla="*/ 1201625 h 1654380"/>
              <a:gd name="connsiteX1-85" fmla="*/ 1604962 w 1604962"/>
              <a:gd name="connsiteY1-86" fmla="*/ 1654380 h 1654380"/>
              <a:gd name="connsiteX2-87" fmla="*/ 0 w 1604962"/>
              <a:gd name="connsiteY2-88" fmla="*/ 1654380 h 1654380"/>
              <a:gd name="connsiteX3-89" fmla="*/ 0 w 1604962"/>
              <a:gd name="connsiteY3-90" fmla="*/ 0 h 1654380"/>
              <a:gd name="connsiteX4-91" fmla="*/ 1604962 w 1604962"/>
              <a:gd name="connsiteY4-92" fmla="*/ 0 h 1654380"/>
              <a:gd name="connsiteX5-93" fmla="*/ 1601786 w 1604962"/>
              <a:gd name="connsiteY5-94" fmla="*/ 447722 h 1654380"/>
              <a:gd name="connsiteX0-95" fmla="*/ 1603215 w 1604962"/>
              <a:gd name="connsiteY0-96" fmla="*/ 1230200 h 1654380"/>
              <a:gd name="connsiteX1-97" fmla="*/ 1604962 w 1604962"/>
              <a:gd name="connsiteY1-98" fmla="*/ 1654380 h 1654380"/>
              <a:gd name="connsiteX2-99" fmla="*/ 0 w 1604962"/>
              <a:gd name="connsiteY2-100" fmla="*/ 1654380 h 1654380"/>
              <a:gd name="connsiteX3-101" fmla="*/ 0 w 1604962"/>
              <a:gd name="connsiteY3-102" fmla="*/ 0 h 1654380"/>
              <a:gd name="connsiteX4-103" fmla="*/ 1604962 w 1604962"/>
              <a:gd name="connsiteY4-104" fmla="*/ 0 h 1654380"/>
              <a:gd name="connsiteX5-105" fmla="*/ 1601786 w 1604962"/>
              <a:gd name="connsiteY5-106" fmla="*/ 447722 h 1654380"/>
              <a:gd name="connsiteX0-107" fmla="*/ 1603215 w 1604962"/>
              <a:gd name="connsiteY0-108" fmla="*/ 1230200 h 1654380"/>
              <a:gd name="connsiteX1-109" fmla="*/ 1604962 w 1604962"/>
              <a:gd name="connsiteY1-110" fmla="*/ 1654380 h 1654380"/>
              <a:gd name="connsiteX2-111" fmla="*/ 0 w 1604962"/>
              <a:gd name="connsiteY2-112" fmla="*/ 1654380 h 1654380"/>
              <a:gd name="connsiteX3-113" fmla="*/ 0 w 1604962"/>
              <a:gd name="connsiteY3-114" fmla="*/ 0 h 1654380"/>
              <a:gd name="connsiteX4-115" fmla="*/ 1604962 w 1604962"/>
              <a:gd name="connsiteY4-116" fmla="*/ 0 h 1654380"/>
              <a:gd name="connsiteX5-117" fmla="*/ 1601786 w 1604962"/>
              <a:gd name="connsiteY5-118" fmla="*/ 483441 h 1654380"/>
              <a:gd name="connsiteX0-119" fmla="*/ 1605597 w 1605714"/>
              <a:gd name="connsiteY0-120" fmla="*/ 1313544 h 1654380"/>
              <a:gd name="connsiteX1-121" fmla="*/ 1604962 w 1605714"/>
              <a:gd name="connsiteY1-122" fmla="*/ 1654380 h 1654380"/>
              <a:gd name="connsiteX2-123" fmla="*/ 0 w 1605714"/>
              <a:gd name="connsiteY2-124" fmla="*/ 1654380 h 1654380"/>
              <a:gd name="connsiteX3-125" fmla="*/ 0 w 1605714"/>
              <a:gd name="connsiteY3-126" fmla="*/ 0 h 1654380"/>
              <a:gd name="connsiteX4-127" fmla="*/ 1604962 w 1605714"/>
              <a:gd name="connsiteY4-128" fmla="*/ 0 h 1654380"/>
              <a:gd name="connsiteX5-129" fmla="*/ 1601786 w 1605714"/>
              <a:gd name="connsiteY5-130" fmla="*/ 483441 h 1654380"/>
              <a:gd name="connsiteX0-131" fmla="*/ 1605597 w 1606814"/>
              <a:gd name="connsiteY0-132" fmla="*/ 1313544 h 1654380"/>
              <a:gd name="connsiteX1-133" fmla="*/ 1604962 w 1606814"/>
              <a:gd name="connsiteY1-134" fmla="*/ 1654380 h 1654380"/>
              <a:gd name="connsiteX2-135" fmla="*/ 0 w 1606814"/>
              <a:gd name="connsiteY2-136" fmla="*/ 1654380 h 1654380"/>
              <a:gd name="connsiteX3-137" fmla="*/ 0 w 1606814"/>
              <a:gd name="connsiteY3-138" fmla="*/ 0 h 1654380"/>
              <a:gd name="connsiteX4-139" fmla="*/ 1604962 w 1606814"/>
              <a:gd name="connsiteY4-140" fmla="*/ 0 h 1654380"/>
              <a:gd name="connsiteX5-141" fmla="*/ 1606548 w 1606814"/>
              <a:gd name="connsiteY5-142" fmla="*/ 481060 h 165438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606814" h="1654380">
                <a:moveTo>
                  <a:pt x="1605597" y="1313544"/>
                </a:moveTo>
                <a:cubicBezTo>
                  <a:pt x="1606179" y="1566062"/>
                  <a:pt x="1604380" y="1401862"/>
                  <a:pt x="1604962" y="1654380"/>
                </a:cubicBezTo>
                <a:lnTo>
                  <a:pt x="0" y="1654380"/>
                </a:lnTo>
                <a:lnTo>
                  <a:pt x="0" y="0"/>
                </a:lnTo>
                <a:lnTo>
                  <a:pt x="1604962" y="0"/>
                </a:lnTo>
                <a:cubicBezTo>
                  <a:pt x="1604380" y="298942"/>
                  <a:pt x="1607765" y="39878"/>
                  <a:pt x="1606548" y="481060"/>
                </a:cubicBezTo>
              </a:path>
            </a:pathLst>
          </a:custGeom>
          <a:noFill/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文本框 15"/>
          <p:cNvSpPr txBox="1"/>
          <p:nvPr>
            <p:custDataLst>
              <p:tags r:id="rId23"/>
            </p:custDataLst>
          </p:nvPr>
        </p:nvSpPr>
        <p:spPr>
          <a:xfrm>
            <a:off x="4777076" y="4609176"/>
            <a:ext cx="558023" cy="1087798"/>
          </a:xfrm>
          <a:prstGeom prst="rect">
            <a:avLst/>
          </a:prstGeom>
          <a:noFill/>
        </p:spPr>
        <p:txBody>
          <a:bodyPr wrap="square" rtlCol="0" anchor="ctr" anchorCtr="1">
            <a:normAutofit fontScale="80000"/>
          </a:bodyPr>
          <a:lstStyle/>
          <a:p>
            <a:r>
              <a:rPr lang="en-US" altLang="zh-CN" sz="60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7" name="矩形 16"/>
          <p:cNvSpPr>
            <a:spLocks noChangeAspect="1"/>
          </p:cNvSpPr>
          <p:nvPr>
            <p:custDataLst>
              <p:tags r:id="rId24"/>
            </p:custDataLst>
          </p:nvPr>
        </p:nvSpPr>
        <p:spPr>
          <a:xfrm flipH="1" flipV="1">
            <a:off x="7174802" y="5895775"/>
            <a:ext cx="246477" cy="24647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17"/>
          <p:cNvSpPr txBox="1"/>
          <p:nvPr>
            <p:custDataLst>
              <p:tags r:id="rId25"/>
            </p:custDataLst>
          </p:nvPr>
        </p:nvSpPr>
        <p:spPr>
          <a:xfrm>
            <a:off x="5241109" y="4154699"/>
            <a:ext cx="1942894" cy="188238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火针疗法与其他疗法相比，具有较强的刺激作用，能够快速缓解症状，但操作难度较大，需要专业人员操作。</a:t>
            </a:r>
          </a:p>
        </p:txBody>
      </p:sp>
    </p:spTree>
    <p:custDataLst>
      <p:tags r:id="rId26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4</a:t>
            </a:r>
          </a:p>
        </p:txBody>
      </p:sp>
      <p:sp>
        <p:nvSpPr>
          <p:cNvPr id="5" name="标题 4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0" scaled="0"/>
                </a:gradFill>
              </a:rPr>
              <a:t>火针疗法的发展趋势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火针疗法的改进和创新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>
            <p:custDataLst>
              <p:tags r:id="rId6"/>
            </p:custDataLst>
          </p:nvPr>
        </p:nvSpPr>
        <p:spPr>
          <a:xfrm>
            <a:off x="3975314" y="1478280"/>
            <a:ext cx="5024277" cy="10173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500" spc="17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改进火针疗法的针具，提高治疗效果</a:t>
            </a:r>
          </a:p>
        </p:txBody>
      </p:sp>
      <p:sp>
        <p:nvSpPr>
          <p:cNvPr id="36" name="Teardrop 19"/>
          <p:cNvSpPr/>
          <p:nvPr>
            <p:custDataLst>
              <p:tags r:id="rId7"/>
            </p:custDataLst>
          </p:nvPr>
        </p:nvSpPr>
        <p:spPr>
          <a:xfrm>
            <a:off x="3198760" y="1755425"/>
            <a:ext cx="469225" cy="469225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40 w 434340"/>
              <a:gd name="connsiteY2" fmla="*/ 434340 h 434340"/>
              <a:gd name="connsiteX3" fmla="*/ 217170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10" y="0"/>
                  <a:pt x="434340" y="97230"/>
                  <a:pt x="434340" y="217170"/>
                </a:cubicBezTo>
                <a:lnTo>
                  <a:pt x="434340" y="434340"/>
                </a:lnTo>
                <a:lnTo>
                  <a:pt x="217170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8" name="Teardrop 20"/>
          <p:cNvSpPr/>
          <p:nvPr>
            <p:custDataLst>
              <p:tags r:id="rId8"/>
            </p:custDataLst>
          </p:nvPr>
        </p:nvSpPr>
        <p:spPr>
          <a:xfrm>
            <a:off x="3667985" y="2042858"/>
            <a:ext cx="181792" cy="181792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6 h 168276"/>
              <a:gd name="connsiteX5" fmla="*/ 0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0" name="Teardrop 38"/>
          <p:cNvSpPr/>
          <p:nvPr>
            <p:custDataLst>
              <p:tags r:id="rId9"/>
            </p:custDataLst>
          </p:nvPr>
        </p:nvSpPr>
        <p:spPr>
          <a:xfrm>
            <a:off x="3198760" y="2971020"/>
            <a:ext cx="469225" cy="469225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40 w 434340"/>
              <a:gd name="connsiteY2" fmla="*/ 434340 h 434340"/>
              <a:gd name="connsiteX3" fmla="*/ 217170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10" y="0"/>
                  <a:pt x="434340" y="97230"/>
                  <a:pt x="434340" y="217170"/>
                </a:cubicBezTo>
                <a:lnTo>
                  <a:pt x="434340" y="434340"/>
                </a:lnTo>
                <a:lnTo>
                  <a:pt x="217170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6" name="Teardrop 39"/>
          <p:cNvSpPr/>
          <p:nvPr>
            <p:custDataLst>
              <p:tags r:id="rId10"/>
            </p:custDataLst>
          </p:nvPr>
        </p:nvSpPr>
        <p:spPr>
          <a:xfrm>
            <a:off x="3667985" y="3258454"/>
            <a:ext cx="181792" cy="181792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6 h 168276"/>
              <a:gd name="connsiteX5" fmla="*/ 0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8" name="Teardrop 44"/>
          <p:cNvSpPr/>
          <p:nvPr>
            <p:custDataLst>
              <p:tags r:id="rId11"/>
            </p:custDataLst>
          </p:nvPr>
        </p:nvSpPr>
        <p:spPr>
          <a:xfrm>
            <a:off x="3198760" y="4186615"/>
            <a:ext cx="469225" cy="469225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40 w 434340"/>
              <a:gd name="connsiteY2" fmla="*/ 434340 h 434340"/>
              <a:gd name="connsiteX3" fmla="*/ 217170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10" y="0"/>
                  <a:pt x="434340" y="97230"/>
                  <a:pt x="434340" y="217170"/>
                </a:cubicBezTo>
                <a:lnTo>
                  <a:pt x="434340" y="434340"/>
                </a:lnTo>
                <a:lnTo>
                  <a:pt x="217170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0" name="Teardrop 45"/>
          <p:cNvSpPr/>
          <p:nvPr>
            <p:custDataLst>
              <p:tags r:id="rId12"/>
            </p:custDataLst>
          </p:nvPr>
        </p:nvSpPr>
        <p:spPr>
          <a:xfrm>
            <a:off x="3667985" y="4474049"/>
            <a:ext cx="181792" cy="181792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6 h 168276"/>
              <a:gd name="connsiteX5" fmla="*/ 0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文本框 36"/>
          <p:cNvSpPr txBox="1"/>
          <p:nvPr>
            <p:custDataLst>
              <p:tags r:id="rId13"/>
            </p:custDataLst>
          </p:nvPr>
        </p:nvSpPr>
        <p:spPr>
          <a:xfrm>
            <a:off x="3975314" y="2693875"/>
            <a:ext cx="5024277" cy="10173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500" spc="17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研究火针疗法与现代医学技术的结合，提高治疗效果</a:t>
            </a:r>
          </a:p>
        </p:txBody>
      </p:sp>
      <p:sp>
        <p:nvSpPr>
          <p:cNvPr id="43" name="文本框 42"/>
          <p:cNvSpPr txBox="1"/>
          <p:nvPr>
            <p:custDataLst>
              <p:tags r:id="rId14"/>
            </p:custDataLst>
          </p:nvPr>
        </p:nvSpPr>
        <p:spPr>
          <a:xfrm>
            <a:off x="3975314" y="3909470"/>
            <a:ext cx="5024277" cy="10173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500" spc="17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研究火针疗法与其他传统疗法的结合，提高治疗效果</a:t>
            </a:r>
          </a:p>
        </p:txBody>
      </p:sp>
      <p:sp>
        <p:nvSpPr>
          <p:cNvPr id="6" name="文本框 5"/>
          <p:cNvSpPr txBox="1"/>
          <p:nvPr>
            <p:custDataLst>
              <p:tags r:id="rId15"/>
            </p:custDataLst>
          </p:nvPr>
        </p:nvSpPr>
        <p:spPr>
          <a:xfrm>
            <a:off x="3975314" y="5125065"/>
            <a:ext cx="5024277" cy="10173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500" spc="17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研究火针疗法在皮肤病治疗中的新应用，提高治疗效果</a:t>
            </a:r>
          </a:p>
        </p:txBody>
      </p:sp>
      <p:sp>
        <p:nvSpPr>
          <p:cNvPr id="170" name="Teardrop 7"/>
          <p:cNvSpPr/>
          <p:nvPr>
            <p:custDataLst>
              <p:tags r:id="rId16"/>
            </p:custDataLst>
          </p:nvPr>
        </p:nvSpPr>
        <p:spPr>
          <a:xfrm>
            <a:off x="3198768" y="5402218"/>
            <a:ext cx="469225" cy="469225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39 w 434340"/>
              <a:gd name="connsiteY2" fmla="*/ 434339 h 434340"/>
              <a:gd name="connsiteX3" fmla="*/ 217169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09" y="0"/>
                  <a:pt x="434339" y="97230"/>
                  <a:pt x="434340" y="217170"/>
                </a:cubicBezTo>
                <a:lnTo>
                  <a:pt x="434339" y="434339"/>
                </a:lnTo>
                <a:lnTo>
                  <a:pt x="217169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8" name="Teardrop 8"/>
          <p:cNvSpPr/>
          <p:nvPr>
            <p:custDataLst>
              <p:tags r:id="rId17"/>
            </p:custDataLst>
          </p:nvPr>
        </p:nvSpPr>
        <p:spPr>
          <a:xfrm>
            <a:off x="3667987" y="5689644"/>
            <a:ext cx="181790" cy="181792"/>
          </a:xfrm>
          <a:custGeom>
            <a:gdLst>
              <a:gd name="connsiteX0" fmla="*/ 84138 w 168275"/>
              <a:gd name="connsiteY0" fmla="*/ 0 h 168276"/>
              <a:gd name="connsiteX1" fmla="*/ 168275 w 168275"/>
              <a:gd name="connsiteY1" fmla="*/ 84138 h 168276"/>
              <a:gd name="connsiteX2" fmla="*/ 168274 w 168275"/>
              <a:gd name="connsiteY2" fmla="*/ 84138 h 168276"/>
              <a:gd name="connsiteX3" fmla="*/ 84137 w 168275"/>
              <a:gd name="connsiteY3" fmla="*/ 168276 h 168276"/>
              <a:gd name="connsiteX4" fmla="*/ 0 w 168275"/>
              <a:gd name="connsiteY4" fmla="*/ 168276 h 168276"/>
              <a:gd name="connsiteX5" fmla="*/ 0 w 168275"/>
              <a:gd name="connsiteY5" fmla="*/ 84138 h 168276"/>
              <a:gd name="connsiteX6" fmla="*/ 84138 w 168275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5" h="168276">
                <a:moveTo>
                  <a:pt x="84138" y="0"/>
                </a:moveTo>
                <a:cubicBezTo>
                  <a:pt x="130606" y="0"/>
                  <a:pt x="168276" y="37670"/>
                  <a:pt x="168275" y="84138"/>
                </a:cubicBezTo>
                <a:lnTo>
                  <a:pt x="168274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19" name="直接连接符 18"/>
          <p:cNvCxnSpPr/>
          <p:nvPr>
            <p:custDataLst>
              <p:tags r:id="rId18"/>
            </p:custDataLst>
          </p:nvPr>
        </p:nvCxnSpPr>
        <p:spPr>
          <a:xfrm>
            <a:off x="3667985" y="2224650"/>
            <a:ext cx="4609" cy="1077580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9"/>
            </p:custDataLst>
          </p:nvPr>
        </p:nvCxnSpPr>
        <p:spPr>
          <a:xfrm>
            <a:off x="3667985" y="3377133"/>
            <a:ext cx="4609" cy="1077580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20"/>
            </p:custDataLst>
          </p:nvPr>
        </p:nvCxnSpPr>
        <p:spPr>
          <a:xfrm>
            <a:off x="3667985" y="4639376"/>
            <a:ext cx="4609" cy="1077580"/>
          </a:xfrm>
          <a:prstGeom prst="line">
            <a:avLst/>
          </a:prstGeom>
          <a:ln w="12700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>
            <p:custDataLst>
              <p:tags r:id="rId21"/>
            </p:custDataLst>
          </p:nvPr>
        </p:nvSpPr>
        <p:spPr>
          <a:xfrm>
            <a:off x="3256729" y="1806744"/>
            <a:ext cx="369469" cy="36946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33" name="文本框 32"/>
          <p:cNvSpPr txBox="1"/>
          <p:nvPr>
            <p:custDataLst>
              <p:tags r:id="rId22"/>
            </p:custDataLst>
          </p:nvPr>
        </p:nvSpPr>
        <p:spPr>
          <a:xfrm>
            <a:off x="3260748" y="3019724"/>
            <a:ext cx="369469" cy="36946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34" name="文本框 33"/>
          <p:cNvSpPr txBox="1"/>
          <p:nvPr>
            <p:custDataLst>
              <p:tags r:id="rId23"/>
            </p:custDataLst>
          </p:nvPr>
        </p:nvSpPr>
        <p:spPr>
          <a:xfrm>
            <a:off x="3256729" y="4235319"/>
            <a:ext cx="369469" cy="36946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35" name="文本框 34"/>
          <p:cNvSpPr txBox="1"/>
          <p:nvPr>
            <p:custDataLst>
              <p:tags r:id="rId24"/>
            </p:custDataLst>
          </p:nvPr>
        </p:nvSpPr>
        <p:spPr>
          <a:xfrm>
            <a:off x="3235464" y="5450913"/>
            <a:ext cx="369469" cy="36946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5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700" spc="31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火针疗法在皮肤病治疗中的推广和应用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>
            <p:custDataLst>
              <p:tags r:id="rId6"/>
            </p:custDataLst>
          </p:nvPr>
        </p:nvSpPr>
        <p:spPr>
          <a:xfrm>
            <a:off x="1306510" y="3053020"/>
            <a:ext cx="2131233" cy="245210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火针疗法在皮肤病治疗中的优势：疗效显著，操作简便，副作用小</a:t>
            </a:r>
          </a:p>
        </p:txBody>
      </p:sp>
      <p:sp>
        <p:nvSpPr>
          <p:cNvPr id="15" name="直角三角形 14"/>
          <p:cNvSpPr/>
          <p:nvPr>
            <p:custDataLst>
              <p:tags r:id="rId7"/>
            </p:custDataLst>
          </p:nvPr>
        </p:nvSpPr>
        <p:spPr>
          <a:xfrm flipV="1">
            <a:off x="1468415" y="2115558"/>
            <a:ext cx="806470" cy="847659"/>
          </a:xfrm>
          <a:prstGeom prst="rt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文本框 15"/>
          <p:cNvSpPr txBox="1"/>
          <p:nvPr>
            <p:custDataLst>
              <p:tags r:id="rId8"/>
            </p:custDataLst>
          </p:nvPr>
        </p:nvSpPr>
        <p:spPr>
          <a:xfrm>
            <a:off x="1493952" y="2115558"/>
            <a:ext cx="861663" cy="841892"/>
          </a:xfrm>
          <a:prstGeom prst="rect">
            <a:avLst/>
          </a:prstGeom>
          <a:noFill/>
        </p:spPr>
        <p:txBody>
          <a:bodyPr wrap="square" rtlCol="0" anchor="ctr" anchorCtr="1">
            <a:normAutofit/>
          </a:bodyPr>
          <a:lstStyle/>
          <a:p>
            <a:r>
              <a:rPr lang="en-US" altLang="zh-CN" sz="36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" name="文本框 1"/>
          <p:cNvSpPr txBox="1"/>
          <p:nvPr>
            <p:custDataLst>
              <p:tags r:id="rId9"/>
            </p:custDataLst>
          </p:nvPr>
        </p:nvSpPr>
        <p:spPr>
          <a:xfrm>
            <a:off x="3791663" y="3053020"/>
            <a:ext cx="2131233" cy="245210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2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火针疗法在皮肤病治疗中的推广策略：加强宣传，提高公众认知度；加强培训，提高医生技能水平</a:t>
            </a:r>
          </a:p>
        </p:txBody>
      </p:sp>
      <p:sp>
        <p:nvSpPr>
          <p:cNvPr id="4" name="直角三角形 3"/>
          <p:cNvSpPr/>
          <p:nvPr>
            <p:custDataLst>
              <p:tags r:id="rId10"/>
            </p:custDataLst>
          </p:nvPr>
        </p:nvSpPr>
        <p:spPr>
          <a:xfrm flipV="1">
            <a:off x="3953567" y="2115558"/>
            <a:ext cx="806470" cy="847659"/>
          </a:xfrm>
          <a:prstGeom prst="rtTriangl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文本框 4"/>
          <p:cNvSpPr txBox="1"/>
          <p:nvPr>
            <p:custDataLst>
              <p:tags r:id="rId11"/>
            </p:custDataLst>
          </p:nvPr>
        </p:nvSpPr>
        <p:spPr>
          <a:xfrm>
            <a:off x="3979104" y="2115558"/>
            <a:ext cx="861663" cy="841892"/>
          </a:xfrm>
          <a:prstGeom prst="rect">
            <a:avLst/>
          </a:prstGeom>
          <a:noFill/>
        </p:spPr>
        <p:txBody>
          <a:bodyPr wrap="square" rtlCol="0" anchor="ctr" anchorCtr="1">
            <a:normAutofit/>
          </a:bodyPr>
          <a:lstStyle/>
          <a:p>
            <a:r>
              <a:rPr lang="en-US" altLang="zh-CN" sz="36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2</a:t>
            </a:r>
          </a:p>
        </p:txBody>
      </p:sp>
      <p:sp>
        <p:nvSpPr>
          <p:cNvPr id="6" name="文本框 5"/>
          <p:cNvSpPr txBox="1"/>
          <p:nvPr>
            <p:custDataLst>
              <p:tags r:id="rId12"/>
            </p:custDataLst>
          </p:nvPr>
        </p:nvSpPr>
        <p:spPr>
          <a:xfrm>
            <a:off x="6276815" y="3053020"/>
            <a:ext cx="2131233" cy="245210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3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火针疗法在皮肤病治疗中的应用现状：部分医院已开展火针疗法，但普及程度不高</a:t>
            </a:r>
          </a:p>
        </p:txBody>
      </p:sp>
      <p:sp>
        <p:nvSpPr>
          <p:cNvPr id="7" name="直角三角形 6"/>
          <p:cNvSpPr/>
          <p:nvPr>
            <p:custDataLst>
              <p:tags r:id="rId13"/>
            </p:custDataLst>
          </p:nvPr>
        </p:nvSpPr>
        <p:spPr>
          <a:xfrm flipV="1">
            <a:off x="6438721" y="2115558"/>
            <a:ext cx="806470" cy="847659"/>
          </a:xfrm>
          <a:prstGeom prst="rt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文本框 7"/>
          <p:cNvSpPr txBox="1"/>
          <p:nvPr>
            <p:custDataLst>
              <p:tags r:id="rId14"/>
            </p:custDataLst>
          </p:nvPr>
        </p:nvSpPr>
        <p:spPr>
          <a:xfrm>
            <a:off x="6464258" y="2115558"/>
            <a:ext cx="861663" cy="841892"/>
          </a:xfrm>
          <a:prstGeom prst="rect">
            <a:avLst/>
          </a:prstGeom>
          <a:noFill/>
        </p:spPr>
        <p:txBody>
          <a:bodyPr wrap="square" rtlCol="0" anchor="ctr" anchorCtr="1">
            <a:normAutofit/>
          </a:bodyPr>
          <a:lstStyle/>
          <a:p>
            <a:r>
              <a:rPr lang="en-US" altLang="zh-CN" sz="36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3</a:t>
            </a:r>
          </a:p>
        </p:txBody>
      </p:sp>
      <p:sp>
        <p:nvSpPr>
          <p:cNvPr id="9" name="文本框 8"/>
          <p:cNvSpPr txBox="1"/>
          <p:nvPr>
            <p:custDataLst>
              <p:tags r:id="rId15"/>
            </p:custDataLst>
          </p:nvPr>
        </p:nvSpPr>
        <p:spPr>
          <a:xfrm>
            <a:off x="8761968" y="3053020"/>
            <a:ext cx="2131233" cy="2452104"/>
          </a:xfrm>
          <a:prstGeom prst="rect">
            <a:avLst/>
          </a:prstGeom>
          <a:noFill/>
        </p:spPr>
        <p:txBody>
          <a:bodyPr wrap="square" rtlCol="0" anchor="t" anchorCtr="0">
            <a:normAutofit lnSpcReduction="10000"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火针疗法在皮肤病治疗中的未来发展趋势：随着技术的进步和研究的深入，火针疗法在皮肤病治疗中的应用将更加广泛和深入</a:t>
            </a:r>
          </a:p>
        </p:txBody>
      </p:sp>
      <p:sp>
        <p:nvSpPr>
          <p:cNvPr id="10" name="直角三角形 9"/>
          <p:cNvSpPr/>
          <p:nvPr>
            <p:custDataLst>
              <p:tags r:id="rId16"/>
            </p:custDataLst>
          </p:nvPr>
        </p:nvSpPr>
        <p:spPr>
          <a:xfrm flipV="1">
            <a:off x="8923872" y="2115558"/>
            <a:ext cx="806470" cy="847659"/>
          </a:xfrm>
          <a:prstGeom prst="rtTriangl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文本框 10"/>
          <p:cNvSpPr txBox="1"/>
          <p:nvPr>
            <p:custDataLst>
              <p:tags r:id="rId17"/>
            </p:custDataLst>
          </p:nvPr>
        </p:nvSpPr>
        <p:spPr>
          <a:xfrm>
            <a:off x="8949409" y="2115558"/>
            <a:ext cx="861663" cy="841892"/>
          </a:xfrm>
          <a:prstGeom prst="rect">
            <a:avLst/>
          </a:prstGeom>
          <a:noFill/>
        </p:spPr>
        <p:txBody>
          <a:bodyPr wrap="square" rtlCol="0" anchor="ctr" anchorCtr="1">
            <a:normAutofit/>
          </a:bodyPr>
          <a:lstStyle/>
          <a:p>
            <a:r>
              <a:rPr lang="en-US" altLang="zh-CN" sz="36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4</a:t>
            </a:r>
          </a:p>
        </p:txBody>
      </p:sp>
    </p:spTree>
    <p:custDataLst>
      <p:tags r:id="rId18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火针疗法在皮肤病治疗中的未来展望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矩形 39"/>
          <p:cNvSpPr/>
          <p:nvPr>
            <p:custDataLst>
              <p:tags r:id="rId6"/>
            </p:custDataLst>
          </p:nvPr>
        </p:nvSpPr>
        <p:spPr>
          <a:xfrm>
            <a:off x="3599978" y="3943582"/>
            <a:ext cx="2376580" cy="2198469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3" name="矩形 42"/>
          <p:cNvSpPr/>
          <p:nvPr>
            <p:custDataLst>
              <p:tags r:id="rId7"/>
            </p:custDataLst>
          </p:nvPr>
        </p:nvSpPr>
        <p:spPr>
          <a:xfrm>
            <a:off x="3820622" y="4477250"/>
            <a:ext cx="673231" cy="91714"/>
          </a:xfrm>
          <a:prstGeom prst="rect">
            <a:avLst/>
          </a:prstGeom>
          <a:solidFill>
            <a:schemeClr val="accent3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4" name="矩形 43"/>
          <p:cNvSpPr/>
          <p:nvPr>
            <p:custDataLst>
              <p:tags r:id="rId8"/>
            </p:custDataLst>
          </p:nvPr>
        </p:nvSpPr>
        <p:spPr>
          <a:xfrm>
            <a:off x="3750840" y="4425411"/>
            <a:ext cx="673231" cy="9171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6" name="文本框 45"/>
          <p:cNvSpPr txBox="1"/>
          <p:nvPr>
            <p:custDataLst>
              <p:tags r:id="rId9"/>
            </p:custDataLst>
          </p:nvPr>
        </p:nvSpPr>
        <p:spPr>
          <a:xfrm>
            <a:off x="3751505" y="4623460"/>
            <a:ext cx="2074855" cy="140893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联合治疗：与其他治疗方法相结合，提高治疗效果</a:t>
            </a:r>
          </a:p>
        </p:txBody>
      </p:sp>
      <p:sp>
        <p:nvSpPr>
          <p:cNvPr id="41" name="三角形 33"/>
          <p:cNvSpPr/>
          <p:nvPr>
            <p:custDataLst>
              <p:tags r:id="rId10"/>
            </p:custDataLst>
          </p:nvPr>
        </p:nvSpPr>
        <p:spPr>
          <a:xfrm>
            <a:off x="5635622" y="5975239"/>
            <a:ext cx="132918" cy="114310"/>
          </a:xfrm>
          <a:prstGeom prst="triangle">
            <a:avLst/>
          </a:prstGeom>
          <a:solidFill>
            <a:schemeClr val="accent3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7" name="三角形 7"/>
          <p:cNvSpPr/>
          <p:nvPr>
            <p:custDataLst>
              <p:tags r:id="rId11"/>
            </p:custDataLst>
          </p:nvPr>
        </p:nvSpPr>
        <p:spPr>
          <a:xfrm>
            <a:off x="5585778" y="5947991"/>
            <a:ext cx="132918" cy="11431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2" name="文本框 61"/>
          <p:cNvSpPr txBox="1"/>
          <p:nvPr>
            <p:custDataLst>
              <p:tags r:id="rId12"/>
            </p:custDataLst>
          </p:nvPr>
        </p:nvSpPr>
        <p:spPr>
          <a:xfrm>
            <a:off x="3703584" y="3902023"/>
            <a:ext cx="770403" cy="77194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 fontScale="80000"/>
          </a:bodyPr>
          <a:lstStyle/>
          <a:p>
            <a:pPr algn="ctr" fontAlgn="auto">
              <a:lnSpc>
                <a:spcPct val="130000"/>
              </a:lnSpc>
            </a:pPr>
            <a:r>
              <a:rPr lang="en-US" altLang="zh-CN" sz="3600" b="1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9" name="矩形 8"/>
          <p:cNvSpPr/>
          <p:nvPr>
            <p:custDataLst>
              <p:tags r:id="rId13"/>
            </p:custDataLst>
          </p:nvPr>
        </p:nvSpPr>
        <p:spPr>
          <a:xfrm>
            <a:off x="6221792" y="3943582"/>
            <a:ext cx="2376580" cy="2198469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矩形 11"/>
          <p:cNvSpPr/>
          <p:nvPr>
            <p:custDataLst>
              <p:tags r:id="rId14"/>
            </p:custDataLst>
          </p:nvPr>
        </p:nvSpPr>
        <p:spPr>
          <a:xfrm>
            <a:off x="6441772" y="4477250"/>
            <a:ext cx="673231" cy="91714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矩形 12"/>
          <p:cNvSpPr/>
          <p:nvPr>
            <p:custDataLst>
              <p:tags r:id="rId15"/>
            </p:custDataLst>
          </p:nvPr>
        </p:nvSpPr>
        <p:spPr>
          <a:xfrm>
            <a:off x="6372654" y="4425411"/>
            <a:ext cx="673231" cy="9171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文本框 14"/>
          <p:cNvSpPr txBox="1"/>
          <p:nvPr>
            <p:custDataLst>
              <p:tags r:id="rId16"/>
            </p:custDataLst>
          </p:nvPr>
        </p:nvSpPr>
        <p:spPr>
          <a:xfrm>
            <a:off x="6373319" y="4623460"/>
            <a:ext cx="2074855" cy="140893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规范化：制定火针疗法在皮肤病治疗中的规范和标准，提高治疗质量</a:t>
            </a:r>
          </a:p>
        </p:txBody>
      </p:sp>
      <p:sp>
        <p:nvSpPr>
          <p:cNvPr id="10" name="三角形 33"/>
          <p:cNvSpPr/>
          <p:nvPr>
            <p:custDataLst>
              <p:tags r:id="rId17"/>
            </p:custDataLst>
          </p:nvPr>
        </p:nvSpPr>
        <p:spPr>
          <a:xfrm>
            <a:off x="8257437" y="5975239"/>
            <a:ext cx="132918" cy="114310"/>
          </a:xfrm>
          <a:prstGeom prst="triangle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三角形 7"/>
          <p:cNvSpPr/>
          <p:nvPr>
            <p:custDataLst>
              <p:tags r:id="rId18"/>
            </p:custDataLst>
          </p:nvPr>
        </p:nvSpPr>
        <p:spPr>
          <a:xfrm>
            <a:off x="8207592" y="5947991"/>
            <a:ext cx="132918" cy="114310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9" name="文本框 58"/>
          <p:cNvSpPr txBox="1"/>
          <p:nvPr>
            <p:custDataLst>
              <p:tags r:id="rId19"/>
            </p:custDataLst>
          </p:nvPr>
        </p:nvSpPr>
        <p:spPr>
          <a:xfrm>
            <a:off x="6325398" y="3902023"/>
            <a:ext cx="770403" cy="77194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 fontScale="80000"/>
          </a:bodyPr>
          <a:lstStyle/>
          <a:p>
            <a:pPr algn="ctr" fontAlgn="auto">
              <a:lnSpc>
                <a:spcPct val="130000"/>
              </a:lnSpc>
            </a:pPr>
            <a:r>
              <a:rPr lang="en-US" altLang="zh-CN" sz="3600" b="1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4" name="矩形 3"/>
          <p:cNvSpPr/>
          <p:nvPr>
            <p:custDataLst>
              <p:tags r:id="rId20"/>
            </p:custDataLst>
          </p:nvPr>
        </p:nvSpPr>
        <p:spPr>
          <a:xfrm>
            <a:off x="3599978" y="1519816"/>
            <a:ext cx="2376580" cy="219846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矩形 6"/>
          <p:cNvSpPr/>
          <p:nvPr>
            <p:custDataLst>
              <p:tags r:id="rId21"/>
            </p:custDataLst>
          </p:nvPr>
        </p:nvSpPr>
        <p:spPr>
          <a:xfrm>
            <a:off x="3820622" y="2053484"/>
            <a:ext cx="673231" cy="91714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矩形 10"/>
          <p:cNvSpPr/>
          <p:nvPr>
            <p:custDataLst>
              <p:tags r:id="rId22"/>
            </p:custDataLst>
          </p:nvPr>
        </p:nvSpPr>
        <p:spPr>
          <a:xfrm>
            <a:off x="3750840" y="2001645"/>
            <a:ext cx="673231" cy="917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13"/>
          <p:cNvSpPr txBox="1"/>
          <p:nvPr>
            <p:custDataLst>
              <p:tags r:id="rId23"/>
            </p:custDataLst>
          </p:nvPr>
        </p:nvSpPr>
        <p:spPr>
          <a:xfrm>
            <a:off x="3751505" y="2199694"/>
            <a:ext cx="2074855" cy="140893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技术进步：火针疗法在皮肤病治疗中的应用将更加广泛和深入</a:t>
            </a:r>
          </a:p>
        </p:txBody>
      </p:sp>
      <p:sp>
        <p:nvSpPr>
          <p:cNvPr id="20" name="三角形 33"/>
          <p:cNvSpPr/>
          <p:nvPr>
            <p:custDataLst>
              <p:tags r:id="rId24"/>
            </p:custDataLst>
          </p:nvPr>
        </p:nvSpPr>
        <p:spPr>
          <a:xfrm>
            <a:off x="5635622" y="3551473"/>
            <a:ext cx="132918" cy="114310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三角形 7"/>
          <p:cNvSpPr/>
          <p:nvPr>
            <p:custDataLst>
              <p:tags r:id="rId25"/>
            </p:custDataLst>
          </p:nvPr>
        </p:nvSpPr>
        <p:spPr>
          <a:xfrm>
            <a:off x="5585778" y="3524225"/>
            <a:ext cx="132918" cy="114310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文本框 25"/>
          <p:cNvSpPr txBox="1"/>
          <p:nvPr>
            <p:custDataLst>
              <p:tags r:id="rId26"/>
            </p:custDataLst>
          </p:nvPr>
        </p:nvSpPr>
        <p:spPr>
          <a:xfrm>
            <a:off x="3703584" y="1478257"/>
            <a:ext cx="770403" cy="77194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 fontScale="80000"/>
          </a:bodyPr>
          <a:lstStyle/>
          <a:p>
            <a:pPr algn="ctr" fontAlgn="auto">
              <a:lnSpc>
                <a:spcPct val="130000"/>
              </a:lnSpc>
            </a:pPr>
            <a:r>
              <a:rPr lang="en-US" altLang="zh-CN" sz="3600" b="1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29" name="矩形 28"/>
          <p:cNvSpPr/>
          <p:nvPr>
            <p:custDataLst>
              <p:tags r:id="rId27"/>
            </p:custDataLst>
          </p:nvPr>
        </p:nvSpPr>
        <p:spPr>
          <a:xfrm>
            <a:off x="6221792" y="1519816"/>
            <a:ext cx="2376580" cy="2198469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" name="矩形 30"/>
          <p:cNvSpPr/>
          <p:nvPr>
            <p:custDataLst>
              <p:tags r:id="rId28"/>
            </p:custDataLst>
          </p:nvPr>
        </p:nvSpPr>
        <p:spPr>
          <a:xfrm>
            <a:off x="6441772" y="2053484"/>
            <a:ext cx="673231" cy="91714"/>
          </a:xfrm>
          <a:prstGeom prst="rect">
            <a:avLst/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矩形 35"/>
          <p:cNvSpPr/>
          <p:nvPr>
            <p:custDataLst>
              <p:tags r:id="rId29"/>
            </p:custDataLst>
          </p:nvPr>
        </p:nvSpPr>
        <p:spPr>
          <a:xfrm>
            <a:off x="6372654" y="2001645"/>
            <a:ext cx="673231" cy="917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9" name="文本框 38"/>
          <p:cNvSpPr txBox="1"/>
          <p:nvPr>
            <p:custDataLst>
              <p:tags r:id="rId30"/>
            </p:custDataLst>
          </p:nvPr>
        </p:nvSpPr>
        <p:spPr>
          <a:xfrm>
            <a:off x="6373319" y="2199694"/>
            <a:ext cx="2074855" cy="140893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 lnSpcReduction="20000"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研究深入：对火针疗法的机理、疗效、安全性等方面进行更深入的研究</a:t>
            </a:r>
          </a:p>
        </p:txBody>
      </p:sp>
      <p:sp>
        <p:nvSpPr>
          <p:cNvPr id="45" name="三角形 33"/>
          <p:cNvSpPr/>
          <p:nvPr>
            <p:custDataLst>
              <p:tags r:id="rId31"/>
            </p:custDataLst>
          </p:nvPr>
        </p:nvSpPr>
        <p:spPr>
          <a:xfrm>
            <a:off x="8257437" y="3551473"/>
            <a:ext cx="132918" cy="114310"/>
          </a:xfrm>
          <a:prstGeom prst="triangle">
            <a:avLst/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8" name="三角形 7"/>
          <p:cNvSpPr/>
          <p:nvPr>
            <p:custDataLst>
              <p:tags r:id="rId32"/>
            </p:custDataLst>
          </p:nvPr>
        </p:nvSpPr>
        <p:spPr>
          <a:xfrm>
            <a:off x="8207592" y="3524225"/>
            <a:ext cx="132918" cy="11431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文本框 50"/>
          <p:cNvSpPr txBox="1"/>
          <p:nvPr>
            <p:custDataLst>
              <p:tags r:id="rId33"/>
            </p:custDataLst>
          </p:nvPr>
        </p:nvSpPr>
        <p:spPr>
          <a:xfrm>
            <a:off x="6325398" y="1478257"/>
            <a:ext cx="770403" cy="77194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 fontScale="80000"/>
          </a:bodyPr>
          <a:lstStyle/>
          <a:p>
            <a:pPr algn="ctr" fontAlgn="auto">
              <a:lnSpc>
                <a:spcPct val="130000"/>
              </a:lnSpc>
            </a:pPr>
            <a:r>
              <a:rPr lang="en-US" altLang="zh-CN" sz="3600" b="1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</p:spTree>
    <p:custDataLst>
      <p:tags r:id="rId34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/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0" scaled="0"/>
                </a:gradFill>
              </a:rPr>
              <a:t>谢谢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48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&#13;添加文档标题"/>
  <p:tag name="KSO_WM_UNIT_TYPE" val="a"/>
  <p:tag name="KSO_WM_UNIT_VALUE" val="10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1"/>
  <p:tag name="KSO_WM_UNIT_PRESET_TEXT" val="THANKS!"/>
  <p:tag name="KSO_WM_UNIT_TYPE" val="a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4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4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5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5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8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7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2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847"/>
  <p:tag name="KSO_WM_TEMPLATE_MASTER_TYPE" val="1"/>
  <p:tag name="KSO_WM_TEMPLATE_SUBCATEGORY" val="29"/>
  <p:tag name="KSO_WM_TEMPLATE_THUMBS_INDEX" val="1、9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&#13;添加文档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a"/>
  <p:tag name="KSO_WM_UNIT_VALUE" val="10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7"/>
  <p:tag name="KSO_WM_UNIT_COMPATIBLE" val="0"/>
  <p:tag name="KSO_WM_UNIT_DIAGRAM_ISNUMVISUAL" val="0"/>
  <p:tag name="KSO_WM_UNIT_DIAGRAM_ISREFERUNIT" val="0"/>
  <p:tag name="KSO_WM_UNIT_HIGHLIGHT" val="0"/>
  <p:tag name="KSO_WM_UNIT_ID" val="custom20230847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195.xml><?xml version="1.0" encoding="utf-8"?>
<p:tagLst xmlns:p="http://schemas.openxmlformats.org/presentationml/2006/main">
  <p:tag name="KSO_WM_BEAUTIFY_FLAG" val="#wm#"/>
  <p:tag name="KSO_WM_SLIDE_CONTENT_AREA" val="{&quot;left&quot;:&quot;449.5&quot;,&quot;top&quot;:&quot;73.65&quot;,&quot;width&quot;:&quot;484.9&quot;,&quot;height&quot;:&quot;312.7&quot;}"/>
  <p:tag name="KSO_WM_SLIDE_ID" val="custom20230847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847"/>
  <p:tag name="KSO_WM_TEMPLATE_MASTER_TYPE" val="1"/>
  <p:tag name="KSO_WM_TEMPLATE_SUBCATEGORY" val="0"/>
  <p:tag name="KSO_WM_TEMPLATE_THUMBS_INDEX" val="1、9"/>
</p:tagLst>
</file>

<file path=ppt/tags/tag19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custom20202990_4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USESOURCEFORMAT_APPLY" val="0"/>
</p:tagLst>
</file>

<file path=ppt/tags/tag1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1_1"/>
  <p:tag name="KSO_WM_UNIT_INDEX" val="1_1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2_1"/>
  <p:tag name="KSO_WM_UNIT_INDEX" val="1_2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3_1"/>
  <p:tag name="KSO_WM_UNIT_INDEX" val="1_3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4_1"/>
  <p:tag name="KSO_WM_UNIT_INDEX" val="1_4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2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USESOURCEFORMAT_APPLY" val="0"/>
  <p:tag name="KSO_WM_UNIT_VALUE" val="2"/>
</p:tagLst>
</file>

<file path=ppt/tags/tag2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08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DIAGTYPE" val="l"/>
  <p:tag name="KSO_WM_SLIDE_ID" val="custom20202990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30847"/>
  <p:tag name="KSO_WM_TEMPLATE_MASTER_TYPE" val="1"/>
  <p:tag name="KSO_WM_TEMPLATE_SUBCATEGORY" val="17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7_7*e*1"/>
  <p:tag name="KSO_WM_UNIT_INDEX" val="1"/>
  <p:tag name="KSO_WM_UNIT_LAYERLEVEL" val="1"/>
  <p:tag name="KSO_WM_UNIT_NOCLEAR" val="0"/>
  <p:tag name="KSO_WM_UNIT_PRESET_TEXT" val="PART ONE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6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a"/>
  <p:tag name="KSO_WM_UNIT_VALUE" val="10"/>
</p:tagLst>
</file>

<file path=ppt/tags/tag211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84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47"/>
  <p:tag name="KSO_WM_TEMPLATE_MASTER_TYPE" val="1"/>
  <p:tag name="KSO_WM_TEMPLATE_SUBCATEGORY" val="0"/>
</p:tagLst>
</file>

<file path=ppt/tags/tag21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l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5"/>
</p:tagLst>
</file>

<file path=ppt/tags/tag2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l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5"/>
</p:tagLst>
</file>

<file path=ppt/tags/tag2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l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5"/>
</p:tagLst>
</file>

<file path=ppt/tags/tag2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l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5"/>
</p:tagLst>
</file>

<file path=ppt/tags/tag2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i*11"/>
  <p:tag name="KSO_WM_UNIT_INDEX" val="11"/>
  <p:tag name="KSO_WM_UNIT_LAYERLEVEL" val="1"/>
  <p:tag name="KSO_WM_UNIT_TYPE" val="i"/>
  <p:tag name="KSO_WM_UNIT_USESOURCEFORMAT_APPLY" val="0"/>
</p:tagLst>
</file>

<file path=ppt/tags/tag2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3_3*l_h_i*1_1_1"/>
  <p:tag name="KSO_WM_UNIT_INDEX" val="1_1_1"/>
  <p:tag name="KSO_WM_UNIT_LAYERLEVEL" val="1_1_1"/>
  <p:tag name="KSO_WM_UNIT_LINE_FILL_TYPE" val="2"/>
  <p:tag name="KSO_WM_UNIT_LINE_FORE_SCHEMECOLOR_INDEX" val="1"/>
  <p:tag name="KSO_WM_UNIT_LINE_FORE_SCHEMECOLOR_INDEX_BRIGHTNESS" val="0"/>
  <p:tag name="KSO_WM_UNIT_TYPE" val="l_h_i"/>
  <p:tag name="KSO_WM_UNIT_USESOURCEFORMAT_APPLY" val="0"/>
</p:tagLst>
</file>

<file path=ppt/tags/tag2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1453_3*l_h_i*1_1_2"/>
  <p:tag name="KSO_WM_UNIT_INDEX" val="1_1_2"/>
  <p:tag name="KSO_WM_UNIT_LAYERLEVEL" val="1_1_1"/>
  <p:tag name="KSO_WM_UNIT_TYPE" val="l_h_i"/>
  <p:tag name="KSO_WM_UNIT_USESOURCEFORMAT_APPLY" val="0"/>
</p:tagLst>
</file>

<file path=ppt/tags/tag2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i*18"/>
  <p:tag name="KSO_WM_UNIT_INDEX" val="18"/>
  <p:tag name="KSO_WM_UNIT_LAYERLEVEL" val="1"/>
  <p:tag name="KSO_WM_UNIT_TYPE" val="i"/>
  <p:tag name="KSO_WM_UNIT_USESOURCEFORMAT_APPLY" val="0"/>
</p:tagLst>
</file>

<file path=ppt/tags/tag2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3_3*l_h_i*1_2_1"/>
  <p:tag name="KSO_WM_UNIT_INDEX" val="1_2_1"/>
  <p:tag name="KSO_WM_UNIT_LAYERLEVEL" val="1_1_1"/>
  <p:tag name="KSO_WM_UNIT_LINE_FILL_TYPE" val="2"/>
  <p:tag name="KSO_WM_UNIT_LINE_FORE_SCHEMECOLOR_INDEX" val="1"/>
  <p:tag name="KSO_WM_UNIT_LINE_FORE_SCHEMECOLOR_INDEX_BRIGHTNESS" val="0"/>
  <p:tag name="KSO_WM_UNIT_TYPE" val="l_h_i"/>
  <p:tag name="KSO_WM_UNIT_USESOURCEFORMAT_APPLY" val="0"/>
</p:tagLst>
</file>

<file path=ppt/tags/tag2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1453_3*l_h_i*1_2_2"/>
  <p:tag name="KSO_WM_UNIT_INDEX" val="1_2_2"/>
  <p:tag name="KSO_WM_UNIT_LAYERLEVEL" val="1_1_1"/>
  <p:tag name="KSO_WM_UNIT_TYPE" val="l_h_i"/>
  <p:tag name="KSO_WM_UNIT_USESOURCEFORMAT_APPLY" val="0"/>
</p:tagLst>
</file>

<file path=ppt/tags/tag2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i*6"/>
  <p:tag name="KSO_WM_UNIT_INDEX" val="6"/>
  <p:tag name="KSO_WM_UNIT_LAYERLEVEL" val="1"/>
  <p:tag name="KSO_WM_UNIT_TYPE" val="i"/>
  <p:tag name="KSO_WM_UNIT_USESOURCEFORMAT_APPLY" val="0"/>
</p:tagLst>
</file>

<file path=ppt/tags/tag2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3_3*l_h_i*1_3_1"/>
  <p:tag name="KSO_WM_UNIT_INDEX" val="1_3_1"/>
  <p:tag name="KSO_WM_UNIT_LAYERLEVEL" val="1_1_1"/>
  <p:tag name="KSO_WM_UNIT_LINE_FILL_TYPE" val="2"/>
  <p:tag name="KSO_WM_UNIT_LINE_FORE_SCHEMECOLOR_INDEX" val="1"/>
  <p:tag name="KSO_WM_UNIT_LINE_FORE_SCHEMECOLOR_INDEX_BRIGHTNESS" val="0"/>
  <p:tag name="KSO_WM_UNIT_TYPE" val="l_h_i"/>
  <p:tag name="KSO_WM_UNIT_USESOURCEFORMAT_APPLY" val="0"/>
</p:tagLst>
</file>

<file path=ppt/tags/tag2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1453_3*l_h_i*1_3_2"/>
  <p:tag name="KSO_WM_UNIT_INDEX" val="1_3_2"/>
  <p:tag name="KSO_WM_UNIT_LAYERLEVEL" val="1_1_1"/>
  <p:tag name="KSO_WM_UNIT_TYPE" val="l_h_i"/>
  <p:tag name="KSO_WM_UNIT_USESOURCEFORMAT_APPLY" val="0"/>
</p:tagLst>
</file>

<file path=ppt/tags/tag2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i*5"/>
  <p:tag name="KSO_WM_UNIT_INDEX" val="5"/>
  <p:tag name="KSO_WM_UNIT_LAYERLEVEL" val="1"/>
  <p:tag name="KSO_WM_UNIT_TYPE" val="i"/>
  <p:tag name="KSO_WM_UNIT_USESOURCEFORMAT_APPLY" val="0"/>
</p:tagLst>
</file>

<file path=ppt/tags/tag2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3_3*l_h_i*1_4_1"/>
  <p:tag name="KSO_WM_UNIT_INDEX" val="1_4_1"/>
  <p:tag name="KSO_WM_UNIT_LAYERLEVEL" val="1_1_1"/>
  <p:tag name="KSO_WM_UNIT_LINE_FILL_TYPE" val="2"/>
  <p:tag name="KSO_WM_UNIT_LINE_FORE_SCHEMECOLOR_INDEX" val="1"/>
  <p:tag name="KSO_WM_UNIT_LINE_FORE_SCHEMECOLOR_INDEX_BRIGHTNESS" val="0"/>
  <p:tag name="KSO_WM_UNIT_TYPE" val="l_h_i"/>
  <p:tag name="KSO_WM_UNIT_USESOURCEFORMAT_APPLY" val="0"/>
</p:tagLst>
</file>

<file path=ppt/tags/tag2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1453_3*l_h_i*1_4_2"/>
  <p:tag name="KSO_WM_UNIT_INDEX" val="1_4_2"/>
  <p:tag name="KSO_WM_UNIT_LAYERLEVEL" val="1_1_1"/>
  <p:tag name="KSO_WM_UNIT_TYPE" val="l_h_i"/>
  <p:tag name="KSO_WM_UNIT_USESOURCEFORMAT_APPLY" val="0"/>
</p:tagLst>
</file>

<file path=ppt/tags/tag23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48:27&quot;,&quot;maxSize&quot;:{&quot;size1&quot;:22.2},&quot;minSize&quot;:{&quot;size1&quot;:13.5},&quot;normalSize&quot;:{&quot;size1&quot;:13.5},&quot;subLayout&quot;:[{&quot;id&quot;:&quot;2023-09-10T16:48:27&quot;,&quot;margin&quot;:{&quot;bottom&quot;:0.025999998673796654,&quot;left&quot;:2.117000102996826,&quot;right&quot;:1.2699999809265137,&quot;top&quot;:0.4230000376701355},&quot;type&quot;:0},{&quot;id&quot;:&quot;2023-09-10T16:48:2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47"/>
  <p:tag name="KSO_WM_TEMPLATE_MASTER_TYPE" val="0"/>
  <p:tag name="KSO_WM_TEMPLATE_SUBCATEGORY" val="25"/>
</p:tagLst>
</file>

<file path=ppt/tags/tag23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3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3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28773_3*l_h_i*1_1_1"/>
  <p:tag name="KSO_WM_UNIT_INDEX" val="1_1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EXT_SHADOW_SCHEMECOLOR_INDEX" val="5"/>
  <p:tag name="KSO_WM_UNIT_TEXT_SHADOW_SCHEMECOLOR_INDEX_BRIGHTNESS" val="-0.25"/>
  <p:tag name="KSO_WM_UNIT_TYPE" val="l_h_i"/>
  <p:tag name="KSO_WM_UNIT_USESOURCEFORMAT_APPLY" val="0"/>
</p:tagLst>
</file>

<file path=ppt/tags/tag2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f*1_1_1"/>
  <p:tag name="KSO_WM_UNIT_INDEX" val="1_1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3_3*l_h_i*1_1_3"/>
  <p:tag name="KSO_WM_UNIT_INDEX" val="1_1_3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1_4"/>
  <p:tag name="KSO_WM_UNIT_INDEX" val="1_1_4"/>
  <p:tag name="KSO_WM_UNIT_LAYERLEVEL" val="1_1_1"/>
  <p:tag name="KSO_WM_UNIT_TYPE" val="l_h_i"/>
  <p:tag name="KSO_WM_UNIT_USESOURCEFORMAT_APPLY" val="0"/>
</p:tagLst>
</file>

<file path=ppt/tags/tag2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28773_3*l_h_i*1_3_1"/>
  <p:tag name="KSO_WM_UNIT_INDEX" val="1_3_1"/>
  <p:tag name="KSO_WM_UNIT_LAYERLEVEL" val="1_1_1"/>
  <p:tag name="KSO_WM_UNIT_SHADOW_SCHEMECOLOR_INDEX" val="7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3_2"/>
  <p:tag name="KSO_WM_UNIT_INDEX" val="1_3_2"/>
  <p:tag name="KSO_WM_UNIT_LAYERLEVEL" val="1_1_1"/>
  <p:tag name="KSO_WM_UNIT_SHADOW_SCHEMECOLOR_INDEX" val="7"/>
  <p:tag name="KSO_WM_UNIT_SHADOW_SCHEMECOLOR_INDEX_BRIGHTNESS" val="-0.25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EXT_SHADOW_SCHEMECOLOR_INDEX" val="7"/>
  <p:tag name="KSO_WM_UNIT_TEXT_SHADOW_SCHEMECOLOR_INDEX_BRIGHTNESS" val="-0.25"/>
  <p:tag name="KSO_WM_UNIT_TYPE" val="l_h_i"/>
  <p:tag name="KSO_WM_UNIT_USESOURCEFORMAT_APPLY" val="0"/>
</p:tagLst>
</file>

<file path=ppt/tags/tag2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f*1_3_1"/>
  <p:tag name="KSO_WM_UNIT_INDEX" val="1_3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28773_3*l_h_i*1_3_3"/>
  <p:tag name="KSO_WM_UNIT_INDEX" val="1_3_3"/>
  <p:tag name="KSO_WM_UNIT_LAYERLEVEL" val="1_1_1"/>
  <p:tag name="KSO_WM_UNIT_SHADOW_SCHEMECOLOR_INDEX" val="7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3_4"/>
  <p:tag name="KSO_WM_UNIT_INDEX" val="1_3_4"/>
  <p:tag name="KSO_WM_UNIT_LAYERLEVEL" val="1_1_1"/>
  <p:tag name="KSO_WM_UNIT_TYPE" val="l_h_i"/>
  <p:tag name="KSO_WM_UNIT_USESOURCEFORMAT_APPLY" val="0"/>
</p:tagLst>
</file>

<file path=ppt/tags/tag2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28773_3*l_h_i*1_2_1"/>
  <p:tag name="KSO_WM_UNIT_INDEX" val="1_2_1"/>
  <p:tag name="KSO_WM_UNIT_LAYERLEVEL" val="1_1_1"/>
  <p:tag name="KSO_WM_UNIT_SHADOW_SCHEMECOLOR_INDEX" val="6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2_2"/>
  <p:tag name="KSO_WM_UNIT_INDEX" val="1_2_2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EXT_SHADOW_SCHEMECOLOR_INDEX" val="6"/>
  <p:tag name="KSO_WM_UNIT_TEXT_SHADOW_SCHEMECOLOR_INDEX_BRIGHTNESS" val="-0.25"/>
  <p:tag name="KSO_WM_UNIT_TYPE" val="l_h_i"/>
  <p:tag name="KSO_WM_UNIT_USESOURCEFORMAT_APPLY" val="0"/>
</p:tagLst>
</file>

<file path=ppt/tags/tag2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f*1_2_1"/>
  <p:tag name="KSO_WM_UNIT_INDEX" val="1_2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73_3*l_h_i*1_2_3"/>
  <p:tag name="KSO_WM_UNIT_INDEX" val="1_2_3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2_4"/>
  <p:tag name="KSO_WM_UNIT_INDEX" val="1_2_4"/>
  <p:tag name="KSO_WM_UNIT_LAYERLEVEL" val="1_1_1"/>
  <p:tag name="KSO_WM_UNIT_TYPE" val="l_h_i"/>
  <p:tag name="KSO_WM_UNIT_USESOURCEFORMAT_APPLY" val="0"/>
</p:tagLst>
</file>

<file path=ppt/tags/tag2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28773_3*l_h_i*1_4_1"/>
  <p:tag name="KSO_WM_UNIT_INDEX" val="1_4_1"/>
  <p:tag name="KSO_WM_UNIT_LAYERLEVEL" val="1_1_1"/>
  <p:tag name="KSO_WM_UNIT_SHADOW_SCHEMECOLOR_INDEX" val="8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4_2"/>
  <p:tag name="KSO_WM_UNIT_INDEX" val="1_4_2"/>
  <p:tag name="KSO_WM_UNIT_LAYERLEVEL" val="1_1_1"/>
  <p:tag name="KSO_WM_UNIT_SHADOW_SCHEMECOLOR_INDEX" val="8"/>
  <p:tag name="KSO_WM_UNIT_SHADOW_SCHEMECOLOR_INDEX_BRIGHTNESS" val="0"/>
  <p:tag name="KSO_WM_UNIT_SUBTYPE" val="d"/>
  <p:tag name="KSO_WM_UNIT_TEXT_FILL_FORE_SCHEMECOLOR_INDEX" val="8"/>
  <p:tag name="KSO_WM_UNIT_TEXT_FILL_FORE_SCHEMECOLOR_INDEX_BRIGHTNESS" val="0"/>
  <p:tag name="KSO_WM_UNIT_TEXT_FILL_TYPE" val="1"/>
  <p:tag name="KSO_WM_UNIT_TEXT_SHADOW_SCHEMECOLOR_INDEX" val="8"/>
  <p:tag name="KSO_WM_UNIT_TEXT_SHADOW_SCHEMECOLOR_INDEX_BRIGHTNESS" val="-0.25"/>
  <p:tag name="KSO_WM_UNIT_TYPE" val="l_h_i"/>
  <p:tag name="KSO_WM_UNIT_USESOURCEFORMAT_APPLY" val="0"/>
</p:tagLst>
</file>

<file path=ppt/tags/tag2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f*1_4_1"/>
  <p:tag name="KSO_WM_UNIT_INDEX" val="1_4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28773_3*l_h_i*1_4_3"/>
  <p:tag name="KSO_WM_UNIT_INDEX" val="1_4_3"/>
  <p:tag name="KSO_WM_UNIT_LAYERLEVEL" val="1_1_1"/>
  <p:tag name="KSO_WM_UNIT_SHADOW_SCHEMECOLOR_INDEX" val="8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4_4"/>
  <p:tag name="KSO_WM_UNIT_INDEX" val="1_4_4"/>
  <p:tag name="KSO_WM_UNIT_LAYERLEVEL" val="1_1_1"/>
  <p:tag name="KSO_WM_UNIT_TYPE" val="l_h_i"/>
  <p:tag name="KSO_WM_UNIT_USESOURCEFORMAT_APPLY" val="0"/>
</p:tagLst>
</file>

<file path=ppt/tags/tag25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48:27&quot;,&quot;maxSize&quot;:{&quot;size1&quot;:22.2},&quot;minSize&quot;:{&quot;size1&quot;:13.5},&quot;normalSize&quot;:{&quot;size1&quot;:13.5},&quot;subLayout&quot;:[{&quot;id&quot;:&quot;2023-09-10T16:48:27&quot;,&quot;margin&quot;:{&quot;bottom&quot;:0.025999998673796654,&quot;left&quot;:2.117000102996826,&quot;right&quot;:1.2699999809265137,&quot;top&quot;:0.4230000376701355},&quot;type&quot;:0},{&quot;id&quot;:&quot;2023-09-10T16:48:2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47"/>
  <p:tag name="KSO_WM_TEMPLATE_MASTER_TYPE" val="0"/>
  <p:tag name="KSO_WM_TEMPLATE_SUBCATEGORY" val="25"/>
</p:tagLst>
</file>

<file path=ppt/tags/tag25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5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5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10872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0872_3*l_h_i*1_1_2"/>
  <p:tag name="KSO_WM_UNIT_INDEX" val="1_1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872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872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0872_3*l_h_i*1_3_2"/>
  <p:tag name="KSO_WM_UNIT_INDEX" val="1_3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872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0872_3*l_h_i*1_4_2"/>
  <p:tag name="KSO_WM_UNIT_INDEX" val="1_4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HIGHLIGHT" val="0"/>
  <p:tag name="KSO_WM_UNIT_ID" val="diagram20210872_3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2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HIGHLIGHT" val="0"/>
  <p:tag name="KSO_WM_UNIT_ID" val="diagram20210872_3*l_i*1_2"/>
  <p:tag name="KSO_WM_UNIT_INDEX" val="1_2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2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HIGHLIGHT" val="0"/>
  <p:tag name="KSO_WM_UNIT_ID" val="diagram20210872_3*l_i*1_3"/>
  <p:tag name="KSO_WM_UNIT_INDEX" val="1_3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2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HIGHLIGHT" val="0"/>
  <p:tag name="KSO_WM_UNIT_ID" val="diagram20210872_3*l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32"/>
</p:tagLst>
</file>

<file path=ppt/tags/tag2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HIGHLIGHT" val="0"/>
  <p:tag name="KSO_WM_UNIT_ID" val="diagram20210872_3*l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32"/>
</p:tagLst>
</file>

<file path=ppt/tags/tag2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HIGHLIGHT" val="0"/>
  <p:tag name="KSO_WM_UNIT_ID" val="diagram20210872_3*l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32"/>
</p:tagLst>
</file>

<file path=ppt/tags/tag2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HIGHLIGHT" val="0"/>
  <p:tag name="KSO_WM_UNIT_ID" val="diagram20210872_3*l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32"/>
</p:tagLst>
</file>

<file path=ppt/tags/tag2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10872_3*l_h_i*1_2_4"/>
  <p:tag name="KSO_WM_UNIT_INDEX" val="1_2_4"/>
  <p:tag name="KSO_WM_UNIT_LAYERLEVEL" val="1_1_1"/>
  <p:tag name="KSO_WM_UNIT_TEXT_FILL_FORE_SCHEMECOLOR_INDEX" val="1"/>
  <p:tag name="KSO_WM_UNIT_TEXT_FILL_TYPE" val="1"/>
  <p:tag name="KSO_WM_UNIT_TYPE" val="l_h_i"/>
  <p:tag name="KSO_WM_UNIT_USESOURCEFORMAT_APPLY" val="0"/>
</p:tagLst>
</file>

<file path=ppt/tags/tag2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0872_3*l_h_i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0872_3*l_h_i*1_2_3"/>
  <p:tag name="KSO_WM_UNIT_INDEX" val="1_2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48:24&quot;,&quot;maxSize&quot;:{&quot;size1&quot;:22.2},&quot;minSize&quot;:{&quot;size1&quot;:13.5},&quot;normalSize&quot;:{&quot;size1&quot;:13.5},&quot;subLayout&quot;:[{&quot;id&quot;:&quot;2023-09-10T16:48:24&quot;,&quot;margin&quot;:{&quot;bottom&quot;:0.025999998673796654,&quot;left&quot;:2.117000102996826,&quot;right&quot;:1.2699999809265137,&quot;top&quot;:0.4230000376701355},&quot;type&quot;:0},{&quot;id&quot;:&quot;2023-09-10T16:48:2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47"/>
  <p:tag name="KSO_WM_TEMPLATE_MASTER_TYPE" val="0"/>
  <p:tag name="KSO_WM_TEMPLATE_SUBCATEGORY" val="25"/>
</p:tagLst>
</file>

<file path=ppt/tags/tag2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7_7*e*1"/>
  <p:tag name="KSO_WM_UNIT_INDEX" val="1"/>
  <p:tag name="KSO_WM_UNIT_LAYERLEVEL" val="1"/>
  <p:tag name="KSO_WM_UNIT_NOCLEAR" val="0"/>
  <p:tag name="KSO_WM_UNIT_PRESET_TEXT" val="PART ONE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6"/>
</p:tagLst>
</file>

<file path=ppt/tags/tag27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a"/>
  <p:tag name="KSO_WM_UNIT_VALUE" val="10"/>
</p:tagLst>
</file>

<file path=ppt/tags/tag279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84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47"/>
  <p:tag name="KSO_WM_TEMPLATE_MASTER_TYPE" val="1"/>
  <p:tag name="KSO_WM_TEMPLATE_SUBCATEGORY" val="0"/>
</p:tagLst>
</file>

<file path=ppt/tags/tag28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8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8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970_5*l_h_i*1_1_1"/>
  <p:tag name="KSO_WM_UNIT_INDEX" val="1_1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HIGHLIGHT" val="0"/>
  <p:tag name="KSO_WM_UNIT_ID" val="diagram20228970_5*l_h_f*1_1_1"/>
  <p:tag name="KSO_WM_UNIT_INDEX" val="1_1_1"/>
  <p:tag name="KSO_WM_UNIT_LAYERLEVEL" val="1_1_1"/>
  <p:tag name="KSO_WM_UNIT_NOCLEAR" val="0"/>
  <p:tag name="KSO_WM_UNIT_PRESET_TEXT" val="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HIGHLIGHT" val="0"/>
  <p:tag name="KSO_WM_UNIT_ID" val="diagram20228970_5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970_5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970_5*l_h_i*1_2_1"/>
  <p:tag name="KSO_WM_UNIT_INDEX" val="1_2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HIGHLIGHT" val="0"/>
  <p:tag name="KSO_WM_UNIT_ID" val="diagram20228970_5*l_h_f*1_2_1"/>
  <p:tag name="KSO_WM_UNIT_INDEX" val="1_2_1"/>
  <p:tag name="KSO_WM_UNIT_LAYERLEVEL" val="1_1_1"/>
  <p:tag name="KSO_WM_UNIT_NOCLEAR" val="0"/>
  <p:tag name="KSO_WM_UNIT_PRESET_TEXT" val="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HIGHLIGHT" val="0"/>
  <p:tag name="KSO_WM_UNIT_ID" val="diagram20228970_5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970_5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970_5*l_h_i*1_3_1"/>
  <p:tag name="KSO_WM_UNIT_INDEX" val="1_3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HIGHLIGHT" val="0"/>
  <p:tag name="KSO_WM_UNIT_ID" val="diagram20228970_5*l_h_f*1_3_1"/>
  <p:tag name="KSO_WM_UNIT_INDEX" val="1_3_1"/>
  <p:tag name="KSO_WM_UNIT_LAYERLEVEL" val="1_1_1"/>
  <p:tag name="KSO_WM_UNIT_NOCLEAR" val="0"/>
  <p:tag name="KSO_WM_UNIT_PRESET_TEXT" val="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HIGHLIGHT" val="0"/>
  <p:tag name="KSO_WM_UNIT_ID" val="diagram20228970_5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970_5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970_5*l_h_i*1_4_1"/>
  <p:tag name="KSO_WM_UNIT_INDEX" val="1_4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HIGHLIGHT" val="0"/>
  <p:tag name="KSO_WM_UNIT_ID" val="diagram20228970_5*l_h_f*1_4_1"/>
  <p:tag name="KSO_WM_UNIT_INDEX" val="1_4_1"/>
  <p:tag name="KSO_WM_UNIT_LAYERLEVEL" val="1_1_1"/>
  <p:tag name="KSO_WM_UNIT_NOCLEAR" val="0"/>
  <p:tag name="KSO_WM_UNIT_PRESET_TEXT" val="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HIGHLIGHT" val="0"/>
  <p:tag name="KSO_WM_UNIT_ID" val="diagram20228970_5*l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970_5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970_5*l_h_i*1_5_1"/>
  <p:tag name="KSO_WM_UNIT_INDEX" val="1_5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HIGHLIGHT" val="0"/>
  <p:tag name="KSO_WM_UNIT_ID" val="diagram20228970_5*l_h_f*1_5_1"/>
  <p:tag name="KSO_WM_UNIT_INDEX" val="1_5_1"/>
  <p:tag name="KSO_WM_UNIT_LAYERLEVEL" val="1_1_1"/>
  <p:tag name="KSO_WM_UNIT_NOCLEAR" val="0"/>
  <p:tag name="KSO_WM_UNIT_PRESET_TEXT" val="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3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HIGHLIGHT" val="0"/>
  <p:tag name="KSO_WM_UNIT_ID" val="diagram20228970_5*l_h_i*1_5_2"/>
  <p:tag name="KSO_WM_UNIT_INDEX" val="1_5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970_5*l_h_i*1_5_3"/>
  <p:tag name="KSO_WM_UNIT_INDEX" val="1_5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970_5*l_h_i*1_6_1"/>
  <p:tag name="KSO_WM_UNIT_INDEX" val="1_6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HIGHLIGHT" val="0"/>
  <p:tag name="KSO_WM_UNIT_ID" val="diagram20228970_5*l_h_f*1_6_1"/>
  <p:tag name="KSO_WM_UNIT_INDEX" val="1_6_1"/>
  <p:tag name="KSO_WM_UNIT_LAYERLEVEL" val="1_1_1"/>
  <p:tag name="KSO_WM_UNIT_NOCLEAR" val="0"/>
  <p:tag name="KSO_WM_UNIT_PRESET_TEXT" val="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3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HIGHLIGHT" val="0"/>
  <p:tag name="KSO_WM_UNIT_ID" val="diagram20228970_5*l_h_i*1_6_2"/>
  <p:tag name="KSO_WM_UNIT_INDEX" val="1_6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970_5*l_h_i*1_6_3"/>
  <p:tag name="KSO_WM_UNIT_INDEX" val="1_6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48:28&quot;,&quot;maxSize&quot;:{&quot;size1&quot;:22.2},&quot;minSize&quot;:{&quot;size1&quot;:13.5},&quot;normalSize&quot;:{&quot;size1&quot;:13.5},&quot;subLayout&quot;:[{&quot;id&quot;:&quot;2023-09-10T16:48:28&quot;,&quot;margin&quot;:{&quot;bottom&quot;:0.025999998673796654,&quot;left&quot;:2.117000102996826,&quot;right&quot;:1.2699999809265137,&quot;top&quot;:0.4230000376701355},&quot;type&quot;:0},{&quot;id&quot;:&quot;2023-09-10T16:48:2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47"/>
  <p:tag name="KSO_WM_TEMPLATE_MASTER_TYPE" val="0"/>
  <p:tag name="KSO_WM_TEMPLATE_SUBCATEGORY" val="25"/>
</p:tagLst>
</file>

<file path=ppt/tags/tag30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0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1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11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12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13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1_4"/>
  <p:tag name="KSO_WM_UNIT_INDEX" val="1_1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14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1_1"/>
  <p:tag name="KSO_WM_UNIT_INDEX" val="1_1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315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316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17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18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2_4"/>
  <p:tag name="KSO_WM_UNIT_INDEX" val="1_2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19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2_1"/>
  <p:tag name="KSO_WM_UNIT_INDEX" val="1_2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320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321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22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3_3"/>
  <p:tag name="KSO_WM_UNIT_INDEX" val="1_3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23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3_4"/>
  <p:tag name="KSO_WM_UNIT_INDEX" val="1_3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24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3_1"/>
  <p:tag name="KSO_WM_UNIT_INDEX" val="1_3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325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326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27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28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4_4"/>
  <p:tag name="KSO_WM_UNIT_INDEX" val="1_4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29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4_1"/>
  <p:tag name="KSO_WM_UNIT_INDEX" val="1_4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330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33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48:25&quot;,&quot;maxSize&quot;:{&quot;size1&quot;:22.2},&quot;minSize&quot;:{&quot;size1&quot;:13.5},&quot;normalSize&quot;:{&quot;size1&quot;:13.5},&quot;subLayout&quot;:[{&quot;id&quot;:&quot;2023-09-10T16:48:25&quot;,&quot;margin&quot;:{&quot;bottom&quot;:0.025999998673796654,&quot;left&quot;:2.117000102996826,&quot;right&quot;:1.2699999809265137,&quot;top&quot;:0.4230000376701355},&quot;type&quot;:0},{&quot;id&quot;:&quot;2023-09-10T16:48:2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47"/>
  <p:tag name="KSO_WM_TEMPLATE_MASTER_TYPE" val="0"/>
  <p:tag name="KSO_WM_TEMPLATE_SUBCATEGORY" val="25"/>
</p:tagLst>
</file>

<file path=ppt/tags/tag33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3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3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35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398_3*l_h_i*1_1_2"/>
  <p:tag name="KSO_WM_UNIT_INDEX" val="1_1_2"/>
  <p:tag name="KSO_WM_UNIT_LAYERLEVEL" val="1_1_1"/>
  <p:tag name="KSO_WM_UNIT_NOCLEAR" val="0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84"/>
</p:tagLst>
</file>

<file path=ppt/tags/tag336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398_3*l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4"/>
</p:tagLst>
</file>

<file path=ppt/tags/tag337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HIGHLIGHT" val="0"/>
  <p:tag name="KSO_WM_UNIT_ID" val="diagram20219398_3*l_h_f*1_1_1"/>
  <p:tag name="KSO_WM_UNIT_INDEX" val="1_1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8"/>
</p:tagLst>
</file>

<file path=ppt/tags/tag338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398_3*l_h_i*1_2_2"/>
  <p:tag name="KSO_WM_UNIT_INDEX" val="1_2_2"/>
  <p:tag name="KSO_WM_UNIT_LAYERLEVEL" val="1_1_1"/>
  <p:tag name="KSO_WM_UNIT_NOCLEAR" val="0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84"/>
</p:tagLst>
</file>

<file path=ppt/tags/tag339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398_3*l_h_i*1_2_1"/>
  <p:tag name="KSO_WM_UNIT_INDEX" val="1_2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4"/>
</p:tagLst>
</file>

<file path=ppt/tags/tag340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HIGHLIGHT" val="0"/>
  <p:tag name="KSO_WM_UNIT_ID" val="diagram20219398_3*l_h_f*1_2_1"/>
  <p:tag name="KSO_WM_UNIT_INDEX" val="1_2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8"/>
</p:tagLst>
</file>

<file path=ppt/tags/tag341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398_3*l_h_i*1_3_2"/>
  <p:tag name="KSO_WM_UNIT_INDEX" val="1_3_2"/>
  <p:tag name="KSO_WM_UNIT_LAYERLEVEL" val="1_1_1"/>
  <p:tag name="KSO_WM_UNIT_NOCLEAR" val="0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84"/>
</p:tagLst>
</file>

<file path=ppt/tags/tag342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398_3*l_h_i*1_3_1"/>
  <p:tag name="KSO_WM_UNIT_INDEX" val="1_3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4"/>
</p:tagLst>
</file>

<file path=ppt/tags/tag343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HIGHLIGHT" val="0"/>
  <p:tag name="KSO_WM_UNIT_ID" val="diagram20219398_3*l_h_f*1_3_1"/>
  <p:tag name="KSO_WM_UNIT_INDEX" val="1_3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8"/>
</p:tagLst>
</file>

<file path=ppt/tags/tag344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398_3*l_h_i*1_4_2"/>
  <p:tag name="KSO_WM_UNIT_INDEX" val="1_4_2"/>
  <p:tag name="KSO_WM_UNIT_LAYERLEVEL" val="1_1_1"/>
  <p:tag name="KSO_WM_UNIT_NOCLEAR" val="0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84"/>
</p:tagLst>
</file>

<file path=ppt/tags/tag345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398_3*l_h_i*1_4_1"/>
  <p:tag name="KSO_WM_UNIT_INDEX" val="1_4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4"/>
</p:tagLst>
</file>

<file path=ppt/tags/tag346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HIGHLIGHT" val="0"/>
  <p:tag name="KSO_WM_UNIT_ID" val="diagram20219398_3*l_h_f*1_4_1"/>
  <p:tag name="KSO_WM_UNIT_INDEX" val="1_4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8"/>
</p:tagLst>
</file>

<file path=ppt/tags/tag34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48:25&quot;,&quot;maxSize&quot;:{&quot;size1&quot;:22.2},&quot;minSize&quot;:{&quot;size1&quot;:13.5},&quot;normalSize&quot;:{&quot;size1&quot;:13.5},&quot;subLayout&quot;:[{&quot;id&quot;:&quot;2023-09-10T16:48:25&quot;,&quot;margin&quot;:{&quot;bottom&quot;:0.025999998673796654,&quot;left&quot;:2.117000102996826,&quot;right&quot;:1.2699999809265137,&quot;top&quot;:0.4230000376701355},&quot;type&quot;:0},{&quot;id&quot;:&quot;2023-09-10T16:48:2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47"/>
  <p:tag name="KSO_WM_TEMPLATE_MASTER_TYPE" val="0"/>
  <p:tag name="KSO_WM_TEMPLATE_SUBCATEGORY" val="25"/>
</p:tagLst>
</file>

<file path=ppt/tags/tag34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7_7*e*1"/>
  <p:tag name="KSO_WM_UNIT_INDEX" val="1"/>
  <p:tag name="KSO_WM_UNIT_LAYERLEVEL" val="1"/>
  <p:tag name="KSO_WM_UNIT_NOCLEAR" val="0"/>
  <p:tag name="KSO_WM_UNIT_PRESET_TEXT" val="PART ONE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6"/>
</p:tagLst>
</file>

<file path=ppt/tags/tag34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a"/>
  <p:tag name="KSO_WM_UNIT_VALUE" val="10"/>
</p:tagLst>
</file>

<file path=ppt/tags/tag350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84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47"/>
  <p:tag name="KSO_WM_TEMPLATE_MASTER_TYPE" val="1"/>
  <p:tag name="KSO_WM_TEMPLATE_SUBCATEGORY" val="0"/>
</p:tagLst>
</file>

<file path=ppt/tags/tag35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5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5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5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05831_4*m_h_i*1_5_2"/>
  <p:tag name="KSO_WM_UNIT_INDEX" val="1_5_2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5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4*m_h_f*1_5_1"/>
  <p:tag name="KSO_WM_UNIT_INDEX" val="1_5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35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05831_4*m_h_i*1_5_1"/>
  <p:tag name="KSO_WM_UNIT_INDEX" val="1_5_1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5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05831_4*m_h_i*1_5_3"/>
  <p:tag name="KSO_WM_UNIT_INDEX" val="1_5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5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05831_4*m_h_i*1_5_4"/>
  <p:tag name="KSO_WM_UNIT_INDEX" val="1_5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5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05831_4*m_h_i*1_5_5"/>
  <p:tag name="KSO_WM_UNIT_INDEX" val="1_5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05831_4*m_h_i*1_5_6"/>
  <p:tag name="KSO_WM_UNIT_INDEX" val="1_5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05831_4*m_h_i*1_4_2"/>
  <p:tag name="KSO_WM_UNIT_INDEX" val="1_4_2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4*m_h_f*1_4_1"/>
  <p:tag name="KSO_WM_UNIT_INDEX" val="1_4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36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31_4*m_h_i*1_4_1"/>
  <p:tag name="KSO_WM_UNIT_INDEX" val="1_4_1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31_4*m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31_4*m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31_4*m_h_i*1_4_5"/>
  <p:tag name="KSO_WM_UNIT_INDEX" val="1_4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31_4*m_h_i*1_4_6"/>
  <p:tag name="KSO_WM_UNIT_INDEX" val="1_4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05831_4*m_h_i*1_1_2"/>
  <p:tag name="KSO_WM_UNIT_INDEX" val="1_1_2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4*m_h_f*1_1_1"/>
  <p:tag name="KSO_WM_UNIT_INDEX" val="1_1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37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31_4*m_h_i*1_1_1"/>
  <p:tag name="KSO_WM_UNIT_INDEX" val="1_1_1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31_4*m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31_4*m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31_4*m_h_i*1_1_5"/>
  <p:tag name="KSO_WM_UNIT_INDEX" val="1_1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31_4*m_h_i*1_1_6"/>
  <p:tag name="KSO_WM_UNIT_INDEX" val="1_1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05831_4*m_h_i*1_3_2"/>
  <p:tag name="KSO_WM_UNIT_INDEX" val="1_3_2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4*m_h_f*1_3_1"/>
  <p:tag name="KSO_WM_UNIT_INDEX" val="1_3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37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31_4*m_h_i*1_3_1"/>
  <p:tag name="KSO_WM_UNIT_INDEX" val="1_3_1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31_4*m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31_4*m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8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31_4*m_h_i*1_3_5"/>
  <p:tag name="KSO_WM_UNIT_INDEX" val="1_3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8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31_4*m_h_i*1_3_6"/>
  <p:tag name="KSO_WM_UNIT_INDEX" val="1_3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8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4*m_h_i*1_2_2"/>
  <p:tag name="KSO_WM_UNIT_INDEX" val="1_2_2"/>
  <p:tag name="KSO_WM_UNIT_LAYERLEVEL" val="1_1_1"/>
  <p:tag name="KSO_WM_UNIT_LINE_FILL_TYPE" val="2"/>
  <p:tag name="KSO_WM_UNIT_LINE_FORE_SCHEMECOLOR_INDEX" val="13"/>
  <p:tag name="KSO_WM_UNIT_LINE_FORE_SCHEMECOLOR_INDEX_BRIGHTNESS" val="0.5"/>
  <p:tag name="KSO_WM_UNIT_TYPE" val="m_h_i"/>
  <p:tag name="KSO_WM_UNIT_USESOURCEFORMAT_APPLY" val="0"/>
</p:tagLst>
</file>

<file path=ppt/tags/tag38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4*m_h_i*1_3_7"/>
  <p:tag name="KSO_WM_UNIT_INDEX" val="1_3_7"/>
  <p:tag name="KSO_WM_UNIT_LAYERLEVEL" val="1_1_1"/>
  <p:tag name="KSO_WM_UNIT_LINE_FILL_TYPE" val="2"/>
  <p:tag name="KSO_WM_UNIT_LINE_FORE_SCHEMECOLOR_INDEX" val="13"/>
  <p:tag name="KSO_WM_UNIT_LINE_FORE_SCHEMECOLOR_INDEX_BRIGHTNESS" val="0.5"/>
  <p:tag name="KSO_WM_UNIT_TYPE" val="m_h_i"/>
  <p:tag name="KSO_WM_UNIT_USESOURCEFORMAT_APPLY" val="0"/>
</p:tagLst>
</file>

<file path=ppt/tags/tag38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4*m_h_i*1_4_8"/>
  <p:tag name="KSO_WM_UNIT_INDEX" val="1_4_8"/>
  <p:tag name="KSO_WM_UNIT_LAYERLEVEL" val="1_1_1"/>
  <p:tag name="KSO_WM_UNIT_LINE_FILL_TYPE" val="2"/>
  <p:tag name="KSO_WM_UNIT_LINE_FORE_SCHEMECOLOR_INDEX" val="13"/>
  <p:tag name="KSO_WM_UNIT_LINE_FORE_SCHEMECOLOR_INDEX_BRIGHTNESS" val="0.5"/>
  <p:tag name="KSO_WM_UNIT_TYPE" val="m_h_i"/>
  <p:tag name="KSO_WM_UNIT_USESOURCEFORMAT_APPLY" val="0"/>
</p:tagLst>
</file>

<file path=ppt/tags/tag38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5"/>
  <p:tag name="KSO_WM_UNIT_FILL_TYPE" val="1"/>
  <p:tag name="KSO_WM_UNIT_HIGHLIGHT" val="0"/>
  <p:tag name="KSO_WM_UNIT_ID" val="diagram20205831_4*m_h_i*1_1_7"/>
  <p:tag name="KSO_WM_UNIT_INDEX" val="1_1_7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8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5"/>
  <p:tag name="KSO_WM_UNIT_FILL_TYPE" val="1"/>
  <p:tag name="KSO_WM_UNIT_HIGHLIGHT" val="0"/>
  <p:tag name="KSO_WM_UNIT_ID" val="diagram20205831_4*m_h_i*1_4_7"/>
  <p:tag name="KSO_WM_UNIT_INDEX" val="1_4_7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8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05831_4*m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8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4*m_h_f*1_2_1"/>
  <p:tag name="KSO_WM_UNIT_INDEX" val="1_2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38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31_4*m_h_i*1_2_1"/>
  <p:tag name="KSO_WM_UNIT_INDEX" val="1_2_1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9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31_4*m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9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31_4*m_h_i*1_2_5"/>
  <p:tag name="KSO_WM_UNIT_INDEX" val="1_2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9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31_4*m_h_i*1_2_6"/>
  <p:tag name="KSO_WM_UNIT_INDEX" val="1_2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9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31_4*m_h_i*1_2_7"/>
  <p:tag name="KSO_WM_UNIT_INDEX" val="1_2_7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9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5"/>
  <p:tag name="KSO_WM_UNIT_FILL_TYPE" val="1"/>
  <p:tag name="KSO_WM_UNIT_HIGHLIGHT" val="0"/>
  <p:tag name="KSO_WM_UNIT_ID" val="diagram20205831_4*m_h_i*1_2_8"/>
  <p:tag name="KSO_WM_UNIT_INDEX" val="1_2_8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9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5"/>
  <p:tag name="KSO_WM_UNIT_FILL_TYPE" val="1"/>
  <p:tag name="KSO_WM_UNIT_HIGHLIGHT" val="0"/>
  <p:tag name="KSO_WM_UNIT_ID" val="diagram20205831_4*m_h_i*1_5_7"/>
  <p:tag name="KSO_WM_UNIT_INDEX" val="1_5_7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9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4*m_i*1_1"/>
  <p:tag name="KSO_WM_UNIT_INDEX" val="1_1"/>
  <p:tag name="KSO_WM_UNIT_LAYERLEVEL" val="1_1"/>
  <p:tag name="KSO_WM_UNIT_LINE_FILL_TYPE" val="2"/>
  <p:tag name="KSO_WM_UNIT_LINE_FORE_SCHEMECOLOR_INDEX" val="13"/>
  <p:tag name="KSO_WM_UNIT_LINE_FORE_SCHEMECOLOR_INDEX_BRIGHTNESS" val="0.5"/>
  <p:tag name="KSO_WM_UNIT_TYPE" val="m_i"/>
  <p:tag name="KSO_WM_UNIT_USESOURCEFORMAT_APPLY" val="0"/>
</p:tagLst>
</file>

<file path=ppt/tags/tag39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4*m_h_i*1_4_9"/>
  <p:tag name="KSO_WM_UNIT_INDEX" val="1_4_9"/>
  <p:tag name="KSO_WM_UNIT_LAYERLEVEL" val="1_1_1"/>
  <p:tag name="KSO_WM_UNIT_LINE_FILL_TYPE" val="2"/>
  <p:tag name="KSO_WM_UNIT_LINE_FORE_SCHEMECOLOR_INDEX" val="13"/>
  <p:tag name="KSO_WM_UNIT_LINE_FORE_SCHEMECOLOR_INDEX_BRIGHTNESS" val="0.5"/>
  <p:tag name="KSO_WM_UNIT_TYPE" val="m_h_i"/>
  <p:tag name="KSO_WM_UNIT_USESOURCEFORMAT_APPLY" val="0"/>
</p:tagLst>
</file>

<file path=ppt/tags/tag39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48:28&quot;,&quot;maxSize&quot;:{&quot;size1&quot;:22.2},&quot;minSize&quot;:{&quot;size1&quot;:13.5},&quot;normalSize&quot;:{&quot;size1&quot;:13.5},&quot;subLayout&quot;:[{&quot;id&quot;:&quot;2023-09-10T16:48:28&quot;,&quot;margin&quot;:{&quot;bottom&quot;:0.025999998673796654,&quot;left&quot;:2.117000102996826,&quot;right&quot;:1.2699999809265137,&quot;top&quot;:0.4230000376701355},&quot;type&quot;:0},{&quot;id&quot;:&quot;2023-09-10T16:48:2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47"/>
  <p:tag name="KSO_WM_TEMPLATE_MASTER_TYPE" val="0"/>
  <p:tag name="KSO_WM_TEMPLATE_SUBCATEGORY" val="25"/>
</p:tagLst>
</file>

<file path=ppt/tags/tag39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0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0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02.xml><?xml version="1.0" encoding="utf-8"?>
<p:tagLst xmlns:p="http://schemas.openxmlformats.org/presentationml/2006/main">
  <p:tag name="KSO_WM_ASSEMBLE_CHIP_INDEX" val="a8a360a25e8c4f54bdd797d190dbd566"/>
  <p:tag name="KSO_WM_BEAUTIFY_FLAG" val="#wm#"/>
  <p:tag name="KSO_WM_CHIP_GROUPID" val="60b9ea2bd573a1aeab43c118"/>
  <p:tag name="KSO_WM_CHIP_XID" val="60b9ea2bd573a1aeab43c119"/>
  <p:tag name="KSO_WM_DIAGRAM_GROUP_CODE" val="l1-1"/>
  <p:tag name="KSO_WM_TAG_VERSION" val="1.0"/>
  <p:tag name="KSO_WM_TEMPLATE_CATEGORY" val="diagram"/>
  <p:tag name="KSO_WM_TEMPLATE_INDEX" val="20219150"/>
  <p:tag name="KSO_WM_UNIT_COMPATIBLE" val="0"/>
  <p:tag name="KSO_WM_UNIT_DIAGRAM_ISNUMVISUAL" val="0"/>
  <p:tag name="KSO_WM_UNIT_DIAGRAM_ISREFERUNIT" val="0"/>
  <p:tag name="KSO_WM_UNIT_HIGHLIGHT" val="0"/>
  <p:tag name="KSO_WM_UNIT_ID" val="diagram20219150_2*l_h_f*1_1_1"/>
  <p:tag name="KSO_WM_UNIT_INDEX" val="1_1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8"/>
</p:tagLst>
</file>

<file path=ppt/tags/tag403.xml><?xml version="1.0" encoding="utf-8"?>
<p:tagLst xmlns:p="http://schemas.openxmlformats.org/presentationml/2006/main">
  <p:tag name="KSO_WM_ASSEMBLE_CHIP_INDEX" val="a8a360a25e8c4f54bdd797d190dbd566"/>
  <p:tag name="KSO_WM_BEAUTIFY_FLAG" val="#wm#"/>
  <p:tag name="KSO_WM_CHIP_GROUPID" val="60b9ea2bd573a1aeab43c118"/>
  <p:tag name="KSO_WM_CHIP_XID" val="60b9ea2bd573a1aeab43c119"/>
  <p:tag name="KSO_WM_DIAGRAM_GROUP_CODE" val="l1-1"/>
  <p:tag name="KSO_WM_TAG_VERSION" val="1.0"/>
  <p:tag name="KSO_WM_TEMPLATE_CATEGORY" val="diagram"/>
  <p:tag name="KSO_WM_TEMPLATE_INDEX" val="202191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0_2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04.xml><?xml version="1.0" encoding="utf-8"?>
<p:tagLst xmlns:p="http://schemas.openxmlformats.org/presentationml/2006/main">
  <p:tag name="KSO_WM_ASSEMBLE_CHIP_INDEX" val="a8a360a25e8c4f54bdd797d190dbd566"/>
  <p:tag name="KSO_WM_BEAUTIFY_FLAG" val="#wm#"/>
  <p:tag name="KSO_WM_CHIP_GROUPID" val="60b9ea2bd573a1aeab43c118"/>
  <p:tag name="KSO_WM_CHIP_XID" val="60b9ea2bd573a1aeab43c119"/>
  <p:tag name="KSO_WM_DIAGRAM_GROUP_CODE" val="l1-1"/>
  <p:tag name="KSO_WM_TAG_VERSION" val="1.0"/>
  <p:tag name="KSO_WM_TEMPLATE_CATEGORY" val="diagram"/>
  <p:tag name="KSO_WM_TEMPLATE_INDEX" val="2021915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150_2*l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405.xml><?xml version="1.0" encoding="utf-8"?>
<p:tagLst xmlns:p="http://schemas.openxmlformats.org/presentationml/2006/main">
  <p:tag name="KSO_WM_ASSEMBLE_CHIP_INDEX" val="a8a360a25e8c4f54bdd797d190dbd566"/>
  <p:tag name="KSO_WM_BEAUTIFY_FLAG" val="#wm#"/>
  <p:tag name="KSO_WM_CHIP_GROUPID" val="60b9ea2bd573a1aeab43c118"/>
  <p:tag name="KSO_WM_CHIP_XID" val="60b9ea2bd573a1aeab43c119"/>
  <p:tag name="KSO_WM_DIAGRAM_GROUP_CODE" val="l1-1"/>
  <p:tag name="KSO_WM_TAG_VERSION" val="1.0"/>
  <p:tag name="KSO_WM_TEMPLATE_CATEGORY" val="diagram"/>
  <p:tag name="KSO_WM_TEMPLATE_INDEX" val="20219150"/>
  <p:tag name="KSO_WM_UNIT_COMPATIBLE" val="0"/>
  <p:tag name="KSO_WM_UNIT_DIAGRAM_ISNUMVISUAL" val="0"/>
  <p:tag name="KSO_WM_UNIT_DIAGRAM_ISREFERUNIT" val="0"/>
  <p:tag name="KSO_WM_UNIT_HIGHLIGHT" val="0"/>
  <p:tag name="KSO_WM_UNIT_ID" val="diagram20219150_2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406.xml><?xml version="1.0" encoding="utf-8"?>
<p:tagLst xmlns:p="http://schemas.openxmlformats.org/presentationml/2006/main">
  <p:tag name="KSO_WM_ASSEMBLE_CHIP_INDEX" val="a8a360a25e8c4f54bdd797d190dbd566"/>
  <p:tag name="KSO_WM_BEAUTIFY_FLAG" val="#wm#"/>
  <p:tag name="KSO_WM_CHIP_GROUPID" val="60b9ea2bd573a1aeab43c118"/>
  <p:tag name="KSO_WM_CHIP_XID" val="60b9ea2bd573a1aeab43c119"/>
  <p:tag name="KSO_WM_DIAGRAM_GROUP_CODE" val="l1-1"/>
  <p:tag name="KSO_WM_TAG_VERSION" val="1.0"/>
  <p:tag name="KSO_WM_TEMPLATE_CATEGORY" val="diagram"/>
  <p:tag name="KSO_WM_TEMPLATE_INDEX" val="20219150"/>
  <p:tag name="KSO_WM_UNIT_COMPATIBLE" val="0"/>
  <p:tag name="KSO_WM_UNIT_DIAGRAM_ISNUMVISUAL" val="0"/>
  <p:tag name="KSO_WM_UNIT_DIAGRAM_ISREFERUNIT" val="0"/>
  <p:tag name="KSO_WM_UNIT_HIGHLIGHT" val="0"/>
  <p:tag name="KSO_WM_UNIT_ID" val="diagram20219150_2*l_h_f*1_2_1"/>
  <p:tag name="KSO_WM_UNIT_INDEX" val="1_2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8"/>
</p:tagLst>
</file>

<file path=ppt/tags/tag407.xml><?xml version="1.0" encoding="utf-8"?>
<p:tagLst xmlns:p="http://schemas.openxmlformats.org/presentationml/2006/main">
  <p:tag name="KSO_WM_ASSEMBLE_CHIP_INDEX" val="a8a360a25e8c4f54bdd797d190dbd566"/>
  <p:tag name="KSO_WM_BEAUTIFY_FLAG" val="#wm#"/>
  <p:tag name="KSO_WM_CHIP_GROUPID" val="60b9ea2bd573a1aeab43c118"/>
  <p:tag name="KSO_WM_CHIP_XID" val="60b9ea2bd573a1aeab43c119"/>
  <p:tag name="KSO_WM_DIAGRAM_GROUP_CODE" val="l1-1"/>
  <p:tag name="KSO_WM_TAG_VERSION" val="1.0"/>
  <p:tag name="KSO_WM_TEMPLATE_CATEGORY" val="diagram"/>
  <p:tag name="KSO_WM_TEMPLATE_INDEX" val="202191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0_2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08.xml><?xml version="1.0" encoding="utf-8"?>
<p:tagLst xmlns:p="http://schemas.openxmlformats.org/presentationml/2006/main">
  <p:tag name="KSO_WM_ASSEMBLE_CHIP_INDEX" val="a8a360a25e8c4f54bdd797d190dbd566"/>
  <p:tag name="KSO_WM_BEAUTIFY_FLAG" val="#wm#"/>
  <p:tag name="KSO_WM_CHIP_GROUPID" val="60b9ea2bd573a1aeab43c118"/>
  <p:tag name="KSO_WM_CHIP_XID" val="60b9ea2bd573a1aeab43c119"/>
  <p:tag name="KSO_WM_DIAGRAM_GROUP_CODE" val="l1-1"/>
  <p:tag name="KSO_WM_TAG_VERSION" val="1.0"/>
  <p:tag name="KSO_WM_TEMPLATE_CATEGORY" val="diagram"/>
  <p:tag name="KSO_WM_TEMPLATE_INDEX" val="2021915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150_2*l_h_i*1_2_3"/>
  <p:tag name="KSO_WM_UNIT_INDEX" val="1_2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409.xml><?xml version="1.0" encoding="utf-8"?>
<p:tagLst xmlns:p="http://schemas.openxmlformats.org/presentationml/2006/main">
  <p:tag name="KSO_WM_ASSEMBLE_CHIP_INDEX" val="a8a360a25e8c4f54bdd797d190dbd566"/>
  <p:tag name="KSO_WM_BEAUTIFY_FLAG" val="#wm#"/>
  <p:tag name="KSO_WM_CHIP_GROUPID" val="60b9ea2bd573a1aeab43c118"/>
  <p:tag name="KSO_WM_CHIP_XID" val="60b9ea2bd573a1aeab43c119"/>
  <p:tag name="KSO_WM_DIAGRAM_GROUP_CODE" val="l1-1"/>
  <p:tag name="KSO_WM_TAG_VERSION" val="1.0"/>
  <p:tag name="KSO_WM_TEMPLATE_CATEGORY" val="diagram"/>
  <p:tag name="KSO_WM_TEMPLATE_INDEX" val="20219150"/>
  <p:tag name="KSO_WM_UNIT_COMPATIBLE" val="0"/>
  <p:tag name="KSO_WM_UNIT_DIAGRAM_ISNUMVISUAL" val="0"/>
  <p:tag name="KSO_WM_UNIT_DIAGRAM_ISREFERUNIT" val="0"/>
  <p:tag name="KSO_WM_UNIT_HIGHLIGHT" val="0"/>
  <p:tag name="KSO_WM_UNIT_ID" val="diagram20219150_2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410.xml><?xml version="1.0" encoding="utf-8"?>
<p:tagLst xmlns:p="http://schemas.openxmlformats.org/presentationml/2006/main">
  <p:tag name="KSO_WM_ASSEMBLE_CHIP_INDEX" val="a8a360a25e8c4f54bdd797d190dbd566"/>
  <p:tag name="KSO_WM_BEAUTIFY_FLAG" val="#wm#"/>
  <p:tag name="KSO_WM_CHIP_GROUPID" val="60b9ea2bd573a1aeab43c118"/>
  <p:tag name="KSO_WM_CHIP_XID" val="60b9ea2bd573a1aeab43c119"/>
  <p:tag name="KSO_WM_DIAGRAM_GROUP_CODE" val="l1-1"/>
  <p:tag name="KSO_WM_TAG_VERSION" val="1.0"/>
  <p:tag name="KSO_WM_TEMPLATE_CATEGORY" val="diagram"/>
  <p:tag name="KSO_WM_TEMPLATE_INDEX" val="20219150"/>
  <p:tag name="KSO_WM_UNIT_COMPATIBLE" val="0"/>
  <p:tag name="KSO_WM_UNIT_DIAGRAM_ISNUMVISUAL" val="0"/>
  <p:tag name="KSO_WM_UNIT_DIAGRAM_ISREFERUNIT" val="0"/>
  <p:tag name="KSO_WM_UNIT_HIGHLIGHT" val="0"/>
  <p:tag name="KSO_WM_UNIT_ID" val="diagram20219150_2*l_h_f*1_3_1"/>
  <p:tag name="KSO_WM_UNIT_INDEX" val="1_3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8"/>
</p:tagLst>
</file>

<file path=ppt/tags/tag411.xml><?xml version="1.0" encoding="utf-8"?>
<p:tagLst xmlns:p="http://schemas.openxmlformats.org/presentationml/2006/main">
  <p:tag name="KSO_WM_ASSEMBLE_CHIP_INDEX" val="a8a360a25e8c4f54bdd797d190dbd566"/>
  <p:tag name="KSO_WM_BEAUTIFY_FLAG" val="#wm#"/>
  <p:tag name="KSO_WM_CHIP_GROUPID" val="60b9ea2bd573a1aeab43c118"/>
  <p:tag name="KSO_WM_CHIP_XID" val="60b9ea2bd573a1aeab43c119"/>
  <p:tag name="KSO_WM_DIAGRAM_GROUP_CODE" val="l1-1"/>
  <p:tag name="KSO_WM_TAG_VERSION" val="1.0"/>
  <p:tag name="KSO_WM_TEMPLATE_CATEGORY" val="diagram"/>
  <p:tag name="KSO_WM_TEMPLATE_INDEX" val="202191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0_2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12.xml><?xml version="1.0" encoding="utf-8"?>
<p:tagLst xmlns:p="http://schemas.openxmlformats.org/presentationml/2006/main">
  <p:tag name="KSO_WM_ASSEMBLE_CHIP_INDEX" val="a8a360a25e8c4f54bdd797d190dbd566"/>
  <p:tag name="KSO_WM_BEAUTIFY_FLAG" val="#wm#"/>
  <p:tag name="KSO_WM_CHIP_GROUPID" val="60b9ea2bd573a1aeab43c118"/>
  <p:tag name="KSO_WM_CHIP_XID" val="60b9ea2bd573a1aeab43c119"/>
  <p:tag name="KSO_WM_DIAGRAM_GROUP_CODE" val="l1-1"/>
  <p:tag name="KSO_WM_TAG_VERSION" val="1.0"/>
  <p:tag name="KSO_WM_TEMPLATE_CATEGORY" val="diagram"/>
  <p:tag name="KSO_WM_TEMPLATE_INDEX" val="2021915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150_2*l_h_i*1_3_3"/>
  <p:tag name="KSO_WM_UNIT_INDEX" val="1_3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413.xml><?xml version="1.0" encoding="utf-8"?>
<p:tagLst xmlns:p="http://schemas.openxmlformats.org/presentationml/2006/main">
  <p:tag name="KSO_WM_ASSEMBLE_CHIP_INDEX" val="a8a360a25e8c4f54bdd797d190dbd566"/>
  <p:tag name="KSO_WM_BEAUTIFY_FLAG" val="#wm#"/>
  <p:tag name="KSO_WM_CHIP_GROUPID" val="60b9ea2bd573a1aeab43c118"/>
  <p:tag name="KSO_WM_CHIP_XID" val="60b9ea2bd573a1aeab43c119"/>
  <p:tag name="KSO_WM_DIAGRAM_GROUP_CODE" val="l1-1"/>
  <p:tag name="KSO_WM_TAG_VERSION" val="1.0"/>
  <p:tag name="KSO_WM_TEMPLATE_CATEGORY" val="diagram"/>
  <p:tag name="KSO_WM_TEMPLATE_INDEX" val="20219150"/>
  <p:tag name="KSO_WM_UNIT_COMPATIBLE" val="0"/>
  <p:tag name="KSO_WM_UNIT_DIAGRAM_ISNUMVISUAL" val="0"/>
  <p:tag name="KSO_WM_UNIT_DIAGRAM_ISREFERUNIT" val="0"/>
  <p:tag name="KSO_WM_UNIT_HIGHLIGHT" val="0"/>
  <p:tag name="KSO_WM_UNIT_ID" val="diagram20219150_2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414.xml><?xml version="1.0" encoding="utf-8"?>
<p:tagLst xmlns:p="http://schemas.openxmlformats.org/presentationml/2006/main">
  <p:tag name="KSO_WM_ASSEMBLE_CHIP_INDEX" val="a8a360a25e8c4f54bdd797d190dbd566"/>
  <p:tag name="KSO_WM_BEAUTIFY_FLAG" val="#wm#"/>
  <p:tag name="KSO_WM_CHIP_GROUPID" val="60b9ea2bd573a1aeab43c118"/>
  <p:tag name="KSO_WM_CHIP_XID" val="60b9ea2bd573a1aeab43c119"/>
  <p:tag name="KSO_WM_DIAGRAM_GROUP_CODE" val="l1-1"/>
  <p:tag name="KSO_WM_TAG_VERSION" val="1.0"/>
  <p:tag name="KSO_WM_TEMPLATE_CATEGORY" val="diagram"/>
  <p:tag name="KSO_WM_TEMPLATE_INDEX" val="20219150"/>
  <p:tag name="KSO_WM_UNIT_COMPATIBLE" val="0"/>
  <p:tag name="KSO_WM_UNIT_DIAGRAM_ISNUMVISUAL" val="0"/>
  <p:tag name="KSO_WM_UNIT_DIAGRAM_ISREFERUNIT" val="0"/>
  <p:tag name="KSO_WM_UNIT_HIGHLIGHT" val="0"/>
  <p:tag name="KSO_WM_UNIT_ID" val="diagram20219150_2*l_h_f*1_4_1"/>
  <p:tag name="KSO_WM_UNIT_INDEX" val="1_4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8"/>
</p:tagLst>
</file>

<file path=ppt/tags/tag415.xml><?xml version="1.0" encoding="utf-8"?>
<p:tagLst xmlns:p="http://schemas.openxmlformats.org/presentationml/2006/main">
  <p:tag name="KSO_WM_ASSEMBLE_CHIP_INDEX" val="a8a360a25e8c4f54bdd797d190dbd566"/>
  <p:tag name="KSO_WM_BEAUTIFY_FLAG" val="#wm#"/>
  <p:tag name="KSO_WM_CHIP_GROUPID" val="60b9ea2bd573a1aeab43c118"/>
  <p:tag name="KSO_WM_CHIP_XID" val="60b9ea2bd573a1aeab43c119"/>
  <p:tag name="KSO_WM_DIAGRAM_GROUP_CODE" val="l1-1"/>
  <p:tag name="KSO_WM_TAG_VERSION" val="1.0"/>
  <p:tag name="KSO_WM_TEMPLATE_CATEGORY" val="diagram"/>
  <p:tag name="KSO_WM_TEMPLATE_INDEX" val="202191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0_2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16.xml><?xml version="1.0" encoding="utf-8"?>
<p:tagLst xmlns:p="http://schemas.openxmlformats.org/presentationml/2006/main">
  <p:tag name="KSO_WM_ASSEMBLE_CHIP_INDEX" val="a8a360a25e8c4f54bdd797d190dbd566"/>
  <p:tag name="KSO_WM_BEAUTIFY_FLAG" val="#wm#"/>
  <p:tag name="KSO_WM_CHIP_GROUPID" val="60b9ea2bd573a1aeab43c118"/>
  <p:tag name="KSO_WM_CHIP_XID" val="60b9ea2bd573a1aeab43c119"/>
  <p:tag name="KSO_WM_DIAGRAM_GROUP_CODE" val="l1-1"/>
  <p:tag name="KSO_WM_TAG_VERSION" val="1.0"/>
  <p:tag name="KSO_WM_TEMPLATE_CATEGORY" val="diagram"/>
  <p:tag name="KSO_WM_TEMPLATE_INDEX" val="2021915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150_2*l_h_i*1_4_3"/>
  <p:tag name="KSO_WM_UNIT_INDEX" val="1_4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417.xml><?xml version="1.0" encoding="utf-8"?>
<p:tagLst xmlns:p="http://schemas.openxmlformats.org/presentationml/2006/main">
  <p:tag name="KSO_WM_ASSEMBLE_CHIP_INDEX" val="a8a360a25e8c4f54bdd797d190dbd566"/>
  <p:tag name="KSO_WM_BEAUTIFY_FLAG" val="#wm#"/>
  <p:tag name="KSO_WM_CHIP_GROUPID" val="60b9ea2bd573a1aeab43c118"/>
  <p:tag name="KSO_WM_CHIP_XID" val="60b9ea2bd573a1aeab43c119"/>
  <p:tag name="KSO_WM_DIAGRAM_GROUP_CODE" val="l1-1"/>
  <p:tag name="KSO_WM_TAG_VERSION" val="1.0"/>
  <p:tag name="KSO_WM_TEMPLATE_CATEGORY" val="diagram"/>
  <p:tag name="KSO_WM_TEMPLATE_INDEX" val="20219150"/>
  <p:tag name="KSO_WM_UNIT_COMPATIBLE" val="0"/>
  <p:tag name="KSO_WM_UNIT_DIAGRAM_ISNUMVISUAL" val="0"/>
  <p:tag name="KSO_WM_UNIT_DIAGRAM_ISREFERUNIT" val="0"/>
  <p:tag name="KSO_WM_UNIT_HIGHLIGHT" val="0"/>
  <p:tag name="KSO_WM_UNIT_ID" val="diagram20219150_2*l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41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48:25&quot;,&quot;maxSize&quot;:{&quot;size1&quot;:22.2},&quot;minSize&quot;:{&quot;size1&quot;:13.5},&quot;normalSize&quot;:{&quot;size1&quot;:13.5},&quot;subLayout&quot;:[{&quot;id&quot;:&quot;2023-09-10T16:48:25&quot;,&quot;margin&quot;:{&quot;bottom&quot;:0.025999998673796654,&quot;left&quot;:2.117000102996826,&quot;right&quot;:1.2699999809265137,&quot;top&quot;:0.4230000376701355},&quot;type&quot;:0},{&quot;id&quot;:&quot;2023-09-10T16:48:2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47"/>
  <p:tag name="KSO_WM_TEMPLATE_MASTER_TYPE" val="0"/>
  <p:tag name="KSO_WM_TEMPLATE_SUBCATEGORY" val="25"/>
</p:tagLst>
</file>

<file path=ppt/tags/tag41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2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2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22.xml><?xml version="1.0" encoding="utf-8"?>
<p:tagLst xmlns:p="http://schemas.openxmlformats.org/presentationml/2006/main">
  <p:tag name="KSO_WM_ASSEMBLE_CHIP_INDEX" val="a46ed6bf33aa4f3fa9788cd1eed96b36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4*l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4"/>
</p:tagLst>
</file>

<file path=ppt/tags/tag423.xml><?xml version="1.0" encoding="utf-8"?>
<p:tagLst xmlns:p="http://schemas.openxmlformats.org/presentationml/2006/main">
  <p:tag name="KSO_WM_ASSEMBLE_CHIP_INDEX" val="a46ed6bf33aa4f3fa9788cd1eed96b36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4*l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24.xml><?xml version="1.0" encoding="utf-8"?>
<p:tagLst xmlns:p="http://schemas.openxmlformats.org/presentationml/2006/main">
  <p:tag name="KSO_WM_ASSEMBLE_CHIP_INDEX" val="a46ed6bf33aa4f3fa9788cd1eed96b36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16_4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25.xml><?xml version="1.0" encoding="utf-8"?>
<p:tagLst xmlns:p="http://schemas.openxmlformats.org/presentationml/2006/main">
  <p:tag name="KSO_WM_ASSEMBLE_CHIP_INDEX" val="a46ed6bf33aa4f3fa9788cd1eed96b36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4*l_h_f*1_1_1"/>
  <p:tag name="KSO_WM_UNIT_INDEX" val="1_1_1"/>
  <p:tag name="KSO_WM_UNIT_LAYERLEVEL" val="1_1_1"/>
  <p:tag name="KSO_WM_UNIT_NOCLEAR" val="0"/>
  <p:tag name="KSO_WM_UNIT_PRESET_TEXT" val="单击此处输入你所需要的正文，文字就是您思想的提炼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426.xml><?xml version="1.0" encoding="utf-8"?>
<p:tagLst xmlns:p="http://schemas.openxmlformats.org/presentationml/2006/main">
  <p:tag name="KSO_WM_ASSEMBLE_CHIP_INDEX" val="a46ed6bf33aa4f3fa9788cd1eed96b36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4*l_h_i*1_2_3"/>
  <p:tag name="KSO_WM_UNIT_INDEX" val="1_2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4"/>
</p:tagLst>
</file>

<file path=ppt/tags/tag427.xml><?xml version="1.0" encoding="utf-8"?>
<p:tagLst xmlns:p="http://schemas.openxmlformats.org/presentationml/2006/main">
  <p:tag name="KSO_WM_ASSEMBLE_CHIP_INDEX" val="a46ed6bf33aa4f3fa9788cd1eed96b36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4*l_h_i*1_2_1"/>
  <p:tag name="KSO_WM_UNIT_INDEX" val="1_2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28.xml><?xml version="1.0" encoding="utf-8"?>
<p:tagLst xmlns:p="http://schemas.openxmlformats.org/presentationml/2006/main">
  <p:tag name="KSO_WM_ASSEMBLE_CHIP_INDEX" val="a46ed6bf33aa4f3fa9788cd1eed96b36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16_4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29.xml><?xml version="1.0" encoding="utf-8"?>
<p:tagLst xmlns:p="http://schemas.openxmlformats.org/presentationml/2006/main">
  <p:tag name="KSO_WM_ASSEMBLE_CHIP_INDEX" val="a46ed6bf33aa4f3fa9788cd1eed96b36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4*l_h_f*1_2_1"/>
  <p:tag name="KSO_WM_UNIT_INDEX" val="1_2_1"/>
  <p:tag name="KSO_WM_UNIT_LAYERLEVEL" val="1_1_1"/>
  <p:tag name="KSO_WM_UNIT_NOCLEAR" val="0"/>
  <p:tag name="KSO_WM_UNIT_PRESET_TEXT" val="单击此处输入你所需要的正文，文字就是您思想的提炼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430.xml><?xml version="1.0" encoding="utf-8"?>
<p:tagLst xmlns:p="http://schemas.openxmlformats.org/presentationml/2006/main">
  <p:tag name="KSO_WM_ASSEMBLE_CHIP_INDEX" val="a46ed6bf33aa4f3fa9788cd1eed96b36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4*l_h_i*1_3_3"/>
  <p:tag name="KSO_WM_UNIT_INDEX" val="1_3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4"/>
</p:tagLst>
</file>

<file path=ppt/tags/tag431.xml><?xml version="1.0" encoding="utf-8"?>
<p:tagLst xmlns:p="http://schemas.openxmlformats.org/presentationml/2006/main">
  <p:tag name="KSO_WM_ASSEMBLE_CHIP_INDEX" val="a46ed6bf33aa4f3fa9788cd1eed96b36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4*l_h_i*1_3_1"/>
  <p:tag name="KSO_WM_UNIT_INDEX" val="1_3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32.xml><?xml version="1.0" encoding="utf-8"?>
<p:tagLst xmlns:p="http://schemas.openxmlformats.org/presentationml/2006/main">
  <p:tag name="KSO_WM_ASSEMBLE_CHIP_INDEX" val="a46ed6bf33aa4f3fa9788cd1eed96b36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16_4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33.xml><?xml version="1.0" encoding="utf-8"?>
<p:tagLst xmlns:p="http://schemas.openxmlformats.org/presentationml/2006/main">
  <p:tag name="KSO_WM_ASSEMBLE_CHIP_INDEX" val="a46ed6bf33aa4f3fa9788cd1eed96b36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4*l_h_f*1_3_1"/>
  <p:tag name="KSO_WM_UNIT_INDEX" val="1_3_1"/>
  <p:tag name="KSO_WM_UNIT_LAYERLEVEL" val="1_1_1"/>
  <p:tag name="KSO_WM_UNIT_NOCLEAR" val="0"/>
  <p:tag name="KSO_WM_UNIT_PRESET_TEXT" val="单击此处输入你所需要的正文，文字就是您思想的提炼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434.xml><?xml version="1.0" encoding="utf-8"?>
<p:tagLst xmlns:p="http://schemas.openxmlformats.org/presentationml/2006/main">
  <p:tag name="KSO_WM_ASSEMBLE_CHIP_INDEX" val="a46ed6bf33aa4f3fa9788cd1eed96b36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4*l_h_i*1_4_3"/>
  <p:tag name="KSO_WM_UNIT_INDEX" val="1_4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4"/>
</p:tagLst>
</file>

<file path=ppt/tags/tag435.xml><?xml version="1.0" encoding="utf-8"?>
<p:tagLst xmlns:p="http://schemas.openxmlformats.org/presentationml/2006/main">
  <p:tag name="KSO_WM_ASSEMBLE_CHIP_INDEX" val="a46ed6bf33aa4f3fa9788cd1eed96b36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4*l_h_i*1_4_1"/>
  <p:tag name="KSO_WM_UNIT_INDEX" val="1_4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36.xml><?xml version="1.0" encoding="utf-8"?>
<p:tagLst xmlns:p="http://schemas.openxmlformats.org/presentationml/2006/main">
  <p:tag name="KSO_WM_ASSEMBLE_CHIP_INDEX" val="a46ed6bf33aa4f3fa9788cd1eed96b36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16_4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37.xml><?xml version="1.0" encoding="utf-8"?>
<p:tagLst xmlns:p="http://schemas.openxmlformats.org/presentationml/2006/main">
  <p:tag name="KSO_WM_ASSEMBLE_CHIP_INDEX" val="a46ed6bf33aa4f3fa9788cd1eed96b36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4*l_h_f*1_4_1"/>
  <p:tag name="KSO_WM_UNIT_INDEX" val="1_4_1"/>
  <p:tag name="KSO_WM_UNIT_LAYERLEVEL" val="1_1_1"/>
  <p:tag name="KSO_WM_UNIT_NOCLEAR" val="0"/>
  <p:tag name="KSO_WM_UNIT_PRESET_TEXT" val="单击此处输入你所需要的正文，文字就是您思想的提炼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438.xml><?xml version="1.0" encoding="utf-8"?>
<p:tagLst xmlns:p="http://schemas.openxmlformats.org/presentationml/2006/main">
  <p:tag name="KSO_WM_ASSEMBLE_CHIP_INDEX" val="a46ed6bf33aa4f3fa9788cd1eed96b36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4*l_h_i*1_5_3"/>
  <p:tag name="KSO_WM_UNIT_INDEX" val="1_5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4"/>
</p:tagLst>
</file>

<file path=ppt/tags/tag439.xml><?xml version="1.0" encoding="utf-8"?>
<p:tagLst xmlns:p="http://schemas.openxmlformats.org/presentationml/2006/main">
  <p:tag name="KSO_WM_ASSEMBLE_CHIP_INDEX" val="a46ed6bf33aa4f3fa9788cd1eed96b36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4*l_h_i*1_5_1"/>
  <p:tag name="KSO_WM_UNIT_INDEX" val="1_5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40.xml><?xml version="1.0" encoding="utf-8"?>
<p:tagLst xmlns:p="http://schemas.openxmlformats.org/presentationml/2006/main">
  <p:tag name="KSO_WM_ASSEMBLE_CHIP_INDEX" val="a46ed6bf33aa4f3fa9788cd1eed96b36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16_4*l_h_i*1_5_2"/>
  <p:tag name="KSO_WM_UNIT_INDEX" val="1_5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41.xml><?xml version="1.0" encoding="utf-8"?>
<p:tagLst xmlns:p="http://schemas.openxmlformats.org/presentationml/2006/main">
  <p:tag name="KSO_WM_ASSEMBLE_CHIP_INDEX" val="a46ed6bf33aa4f3fa9788cd1eed96b36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4*l_h_f*1_5_1"/>
  <p:tag name="KSO_WM_UNIT_INDEX" val="1_5_1"/>
  <p:tag name="KSO_WM_UNIT_LAYERLEVEL" val="1_1_1"/>
  <p:tag name="KSO_WM_UNIT_NOCLEAR" val="0"/>
  <p:tag name="KSO_WM_UNIT_PRESET_TEXT" val="单击此处输入你所需要的正文，文字就是您思想的提炼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44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48:29&quot;,&quot;maxSize&quot;:{&quot;size1&quot;:22.2},&quot;minSize&quot;:{&quot;size1&quot;:13.5},&quot;normalSize&quot;:{&quot;size1&quot;:13.5},&quot;subLayout&quot;:[{&quot;id&quot;:&quot;2023-09-10T16:48:29&quot;,&quot;margin&quot;:{&quot;bottom&quot;:0.025999998673796654,&quot;left&quot;:2.117000102996826,&quot;right&quot;:1.2699999809265137,&quot;top&quot;:0.4230000376701355},&quot;type&quot;:0},{&quot;id&quot;:&quot;2023-09-10T16:48:2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47"/>
  <p:tag name="KSO_WM_TEMPLATE_MASTER_TYPE" val="0"/>
  <p:tag name="KSO_WM_TEMPLATE_SUBCATEGORY" val="25"/>
</p:tagLst>
</file>

<file path=ppt/tags/tag44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7_7*e*1"/>
  <p:tag name="KSO_WM_UNIT_INDEX" val="1"/>
  <p:tag name="KSO_WM_UNIT_LAYERLEVEL" val="1"/>
  <p:tag name="KSO_WM_UNIT_NOCLEAR" val="0"/>
  <p:tag name="KSO_WM_UNIT_PRESET_TEXT" val="PART ONE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6"/>
</p:tagLst>
</file>

<file path=ppt/tags/tag44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a"/>
  <p:tag name="KSO_WM_UNIT_VALUE" val="10"/>
</p:tagLst>
</file>

<file path=ppt/tags/tag445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84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47"/>
  <p:tag name="KSO_WM_TEMPLATE_MASTER_TYPE" val="1"/>
  <p:tag name="KSO_WM_TEMPLATE_SUBCATEGORY" val="0"/>
</p:tagLst>
</file>

<file path=ppt/tags/tag44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4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4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4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57"/>
</p:tagLst>
</file>

<file path=ppt/tags/tag45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82_3*m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5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82_3*m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5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82_3*m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5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82_3*m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5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82_3*m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5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82_3*m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5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57"/>
</p:tagLst>
</file>

<file path=ppt/tags/tag45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57"/>
</p:tagLst>
</file>

<file path=ppt/tags/tag45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57"/>
</p:tagLst>
</file>

<file path=ppt/tags/tag45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82_3*m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6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82_3*m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6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2_4"/>
  <p:tag name="KSO_WM_UNIT_INDEX" val="1_2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m_h_i"/>
  <p:tag name="KSO_WM_UNIT_USESOURCEFORMAT_APPLY" val="0"/>
</p:tagLst>
</file>

<file path=ppt/tags/tag46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3_4"/>
  <p:tag name="KSO_WM_UNIT_INDEX" val="1_3_4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YPE" val="m_h_i"/>
  <p:tag name="KSO_WM_UNIT_USESOURCEFORMAT_APPLY" val="0"/>
</p:tagLst>
</file>

<file path=ppt/tags/tag46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4_4"/>
  <p:tag name="KSO_WM_UNIT_INDEX" val="1_4_4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m_h_i"/>
  <p:tag name="KSO_WM_UNIT_USESOURCEFORMAT_APPLY" val="0"/>
</p:tagLst>
</file>

<file path=ppt/tags/tag46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6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6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6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6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48:26&quot;,&quot;maxSize&quot;:{&quot;size1&quot;:22.2},&quot;minSize&quot;:{&quot;size1&quot;:13.5},&quot;normalSize&quot;:{&quot;size1&quot;:13.5},&quot;subLayout&quot;:[{&quot;id&quot;:&quot;2023-09-10T16:48:26&quot;,&quot;margin&quot;:{&quot;bottom&quot;:0.025999998673796654,&quot;left&quot;:2.117000102996826,&quot;right&quot;:1.2699999809265137,&quot;top&quot;:0.4230000376701355},&quot;type&quot;:0},{&quot;id&quot;:&quot;2023-09-10T16:48:2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47"/>
  <p:tag name="KSO_WM_TEMPLATE_MASTER_TYPE" val="0"/>
  <p:tag name="KSO_WM_TEMPLATE_SUBCATEGORY" val="25"/>
</p:tagLst>
</file>

<file path=ppt/tags/tag46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7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7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72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HIGHLIGHT" val="0"/>
  <p:tag name="KSO_WM_UNIT_ID" val="diagram20219419_3*l_h_f*1_1_1"/>
  <p:tag name="KSO_WM_UNIT_INDEX" val="1_1_1"/>
  <p:tag name="KSO_WM_UNIT_LAYERLEVEL" val="1_1_1"/>
  <p:tag name="KSO_WM_UNIT_NOCLEAR" val="0"/>
  <p:tag name="KSO_WM_UNIT_PRESET_TEXT" val="单击此处输入你需要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EXT_SUBTYPE" val="a"/>
  <p:tag name="KSO_WM_UNIT_TYPE" val="l_h_f"/>
  <p:tag name="KSO_WM_UNIT_USESOURCEFORMAT_APPLY" val="0"/>
  <p:tag name="KSO_WM_UNIT_VALUE" val="88"/>
</p:tagLst>
</file>

<file path=ppt/tags/tag473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9419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9"/>
</p:tagLst>
</file>

<file path=ppt/tags/tag474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HIGHLIGHT" val="0"/>
  <p:tag name="KSO_WM_UNIT_ID" val="diagram20219419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75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HIGHLIGHT" val="0"/>
  <p:tag name="KSO_WM_UNIT_ID" val="diagram20219419_3*l_h_f*1_2_1"/>
  <p:tag name="KSO_WM_UNIT_INDEX" val="1_2_1"/>
  <p:tag name="KSO_WM_UNIT_LAYERLEVEL" val="1_1_1"/>
  <p:tag name="KSO_WM_UNIT_NOCLEAR" val="0"/>
  <p:tag name="KSO_WM_UNIT_PRESET_TEXT" val="单击此处输入你需要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EXT_SUBTYPE" val="a"/>
  <p:tag name="KSO_WM_UNIT_TYPE" val="l_h_f"/>
  <p:tag name="KSO_WM_UNIT_USESOURCEFORMAT_APPLY" val="0"/>
  <p:tag name="KSO_WM_UNIT_VALUE" val="88"/>
</p:tagLst>
</file>

<file path=ppt/tags/tag476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6"/>
  <p:tag name="KSO_WM_UNIT_FILL_TYPE" val="1"/>
  <p:tag name="KSO_WM_UNIT_HIGHLIGHT" val="0"/>
  <p:tag name="KSO_WM_UNIT_ID" val="diagram20219419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9"/>
</p:tagLst>
</file>

<file path=ppt/tags/tag477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HIGHLIGHT" val="0"/>
  <p:tag name="KSO_WM_UNIT_ID" val="diagram20219419_3*l_h_i*1_2_2"/>
  <p:tag name="KSO_WM_UNIT_INDEX" val="1_2_2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78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HIGHLIGHT" val="0"/>
  <p:tag name="KSO_WM_UNIT_ID" val="diagram20219419_3*l_h_f*1_3_1"/>
  <p:tag name="KSO_WM_UNIT_INDEX" val="1_3_1"/>
  <p:tag name="KSO_WM_UNIT_LAYERLEVEL" val="1_1_1"/>
  <p:tag name="KSO_WM_UNIT_NOCLEAR" val="0"/>
  <p:tag name="KSO_WM_UNIT_PRESET_TEXT" val="单击此处输入你需要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EXT_SUBTYPE" val="a"/>
  <p:tag name="KSO_WM_UNIT_TYPE" val="l_h_f"/>
  <p:tag name="KSO_WM_UNIT_USESOURCEFORMAT_APPLY" val="0"/>
  <p:tag name="KSO_WM_UNIT_VALUE" val="88"/>
</p:tagLst>
</file>

<file path=ppt/tags/tag479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9419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9"/>
</p:tagLst>
</file>

<file path=ppt/tags/tag480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HIGHLIGHT" val="0"/>
  <p:tag name="KSO_WM_UNIT_ID" val="diagram20219419_3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81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HIGHLIGHT" val="0"/>
  <p:tag name="KSO_WM_UNIT_ID" val="diagram20219419_3*l_h_f*1_4_1"/>
  <p:tag name="KSO_WM_UNIT_INDEX" val="1_4_1"/>
  <p:tag name="KSO_WM_UNIT_LAYERLEVEL" val="1_1_1"/>
  <p:tag name="KSO_WM_UNIT_NOCLEAR" val="0"/>
  <p:tag name="KSO_WM_UNIT_PRESET_TEXT" val="单击此处输入你需要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EXT_SUBTYPE" val="a"/>
  <p:tag name="KSO_WM_UNIT_TYPE" val="l_h_f"/>
  <p:tag name="KSO_WM_UNIT_USESOURCEFORMAT_APPLY" val="0"/>
  <p:tag name="KSO_WM_UNIT_VALUE" val="88"/>
</p:tagLst>
</file>

<file path=ppt/tags/tag482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6"/>
  <p:tag name="KSO_WM_UNIT_FILL_TYPE" val="1"/>
  <p:tag name="KSO_WM_UNIT_HIGHLIGHT" val="0"/>
  <p:tag name="KSO_WM_UNIT_ID" val="diagram20219419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9"/>
</p:tagLst>
</file>

<file path=ppt/tags/tag483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HIGHLIGHT" val="0"/>
  <p:tag name="KSO_WM_UNIT_ID" val="diagram20219419_3*l_h_i*1_4_2"/>
  <p:tag name="KSO_WM_UNIT_INDEX" val="1_4_2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8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48:28&quot;,&quot;maxSize&quot;:{&quot;size1&quot;:22.2},&quot;minSize&quot;:{&quot;size1&quot;:13.5},&quot;normalSize&quot;:{&quot;size1&quot;:13.5},&quot;subLayout&quot;:[{&quot;id&quot;:&quot;2023-09-10T16:48:28&quot;,&quot;margin&quot;:{&quot;bottom&quot;:0.025999998673796654,&quot;left&quot;:2.117000102996826,&quot;right&quot;:1.2699999809265137,&quot;top&quot;:0.4230000376701355},&quot;type&quot;:0},{&quot;id&quot;:&quot;2023-09-10T16:48:2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47"/>
  <p:tag name="KSO_WM_TEMPLATE_MASTER_TYPE" val="0"/>
  <p:tag name="KSO_WM_TEMPLATE_SUBCATEGORY" val="25"/>
</p:tagLst>
</file>

<file path=ppt/tags/tag48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8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8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i*1_3_1"/>
  <p:tag name="KSO_WM_UNIT_INDEX" val="1_3_1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575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575_3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f*1_3_1"/>
  <p:tag name="KSO_WM_UNIT_INDEX" val="1_3_1"/>
  <p:tag name="KSO_WM_UNIT_LAYERLEVEL" val="1_1_1"/>
  <p:tag name="KSO_WM_UNIT_NOCLEAR" val="0"/>
  <p:tag name="KSO_WM_UNIT_PRESET_TEXT" val="单击此处输入你需要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</p:tagLst>
</file>

<file path=ppt/tags/tag4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575_3*l_h_i*1_3_5"/>
  <p:tag name="KSO_WM_UNIT_INDEX" val="1_3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575_3*l_h_i*1_3_6"/>
  <p:tag name="KSO_WM_UNIT_INDEX" val="1_3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i*1_3_2"/>
  <p:tag name="KSO_WM_UNIT_INDEX" val="1_3_2"/>
  <p:tag name="KSO_WM_UNIT_LAYERLEVEL" val="1_1_1"/>
  <p:tag name="KSO_WM_UNIT_SUBTYPE" val="d"/>
  <p:tag name="KSO_WM_UNIT_TEXT_FILL_FORE_SCHEMECOLOR_INDEX" val="13"/>
  <p:tag name="KSO_WM_UNIT_TEXT_FILL_FORE_SCHEMECOLOR_INDEX_BRIGHTNESS" val="0.25"/>
  <p:tag name="KSO_WM_UNIT_TEXT_FILL_TYPE" val="1"/>
  <p:tag name="KSO_WM_UNIT_TYPE" val="l_h_i"/>
  <p:tag name="KSO_WM_UNIT_USESOURCEFORMAT_APPLY" val="0"/>
</p:tagLst>
</file>

<file path=ppt/tags/tag4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i*1_4_1"/>
  <p:tag name="KSO_WM_UNIT_INDEX" val="1_4_1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575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575_3*l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f*1_4_1"/>
  <p:tag name="KSO_WM_UNIT_INDEX" val="1_4_1"/>
  <p:tag name="KSO_WM_UNIT_LAYERLEVEL" val="1_1_1"/>
  <p:tag name="KSO_WM_UNIT_NOCLEAR" val="0"/>
  <p:tag name="KSO_WM_UNIT_PRESET_TEXT" val="单击此处输入你需要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</p:tagLst>
</file>

<file path=ppt/tags/tag4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575_3*l_h_i*1_4_5"/>
  <p:tag name="KSO_WM_UNIT_INDEX" val="1_4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575_3*l_h_i*1_4_6"/>
  <p:tag name="KSO_WM_UNIT_INDEX" val="1_4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i*1_4_2"/>
  <p:tag name="KSO_WM_UNIT_INDEX" val="1_4_2"/>
  <p:tag name="KSO_WM_UNIT_LAYERLEVEL" val="1_1_1"/>
  <p:tag name="KSO_WM_UNIT_SUBTYPE" val="d"/>
  <p:tag name="KSO_WM_UNIT_TEXT_FILL_FORE_SCHEMECOLOR_INDEX" val="13"/>
  <p:tag name="KSO_WM_UNIT_TEXT_FILL_FORE_SCHEMECOLOR_INDEX_BRIGHTNESS" val="0.25"/>
  <p:tag name="KSO_WM_UNIT_TEXT_FILL_TYPE" val="1"/>
  <p:tag name="KSO_WM_UNIT_TYPE" val="l_h_i"/>
  <p:tag name="KSO_WM_UNIT_USESOURCEFORMAT_APPLY" val="0"/>
</p:tagLst>
</file>

<file path=ppt/tags/tag5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575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575_3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f*1_1_1"/>
  <p:tag name="KSO_WM_UNIT_INDEX" val="1_1_1"/>
  <p:tag name="KSO_WM_UNIT_LAYERLEVEL" val="1_1_1"/>
  <p:tag name="KSO_WM_UNIT_NOCLEAR" val="0"/>
  <p:tag name="KSO_WM_UNIT_PRESET_TEXT" val="单击此处输入你需要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</p:tagLst>
</file>

<file path=ppt/tags/tag5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575_3*l_h_i*1_1_5"/>
  <p:tag name="KSO_WM_UNIT_INDEX" val="1_1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575_3*l_h_i*1_1_6"/>
  <p:tag name="KSO_WM_UNIT_INDEX" val="1_1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i*1_1_2"/>
  <p:tag name="KSO_WM_UNIT_INDEX" val="1_1_2"/>
  <p:tag name="KSO_WM_UNIT_LAYERLEVEL" val="1_1_1"/>
  <p:tag name="KSO_WM_UNIT_SUBTYPE" val="d"/>
  <p:tag name="KSO_WM_UNIT_TEXT_FILL_FORE_SCHEMECOLOR_INDEX" val="13"/>
  <p:tag name="KSO_WM_UNIT_TEXT_FILL_FORE_SCHEMECOLOR_INDEX_BRIGHTNESS" val="0.25"/>
  <p:tag name="KSO_WM_UNIT_TEXT_FILL_TYPE" val="1"/>
  <p:tag name="KSO_WM_UNIT_TYPE" val="l_h_i"/>
  <p:tag name="KSO_WM_UNIT_USESOURCEFORMAT_APPLY" val="0"/>
</p:tagLst>
</file>

<file path=ppt/tags/tag5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i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575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575_3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f*1_2_1"/>
  <p:tag name="KSO_WM_UNIT_INDEX" val="1_2_1"/>
  <p:tag name="KSO_WM_UNIT_LAYERLEVEL" val="1_1_1"/>
  <p:tag name="KSO_WM_UNIT_NOCLEAR" val="0"/>
  <p:tag name="KSO_WM_UNIT_PRESET_TEXT" val="单击此处输入你需要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</p:tagLst>
</file>

<file path=ppt/tags/tag5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575_3*l_h_i*1_2_5"/>
  <p:tag name="KSO_WM_UNIT_INDEX" val="1_2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575_3*l_h_i*1_2_6"/>
  <p:tag name="KSO_WM_UNIT_INDEX" val="1_2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i*1_2_2"/>
  <p:tag name="KSO_WM_UNIT_INDEX" val="1_2_2"/>
  <p:tag name="KSO_WM_UNIT_LAYERLEVEL" val="1_1_1"/>
  <p:tag name="KSO_WM_UNIT_SUBTYPE" val="d"/>
  <p:tag name="KSO_WM_UNIT_TEXT_FILL_FORE_SCHEMECOLOR_INDEX" val="13"/>
  <p:tag name="KSO_WM_UNIT_TEXT_FILL_FORE_SCHEMECOLOR_INDEX_BRIGHTNESS" val="0.25"/>
  <p:tag name="KSO_WM_UNIT_TEXT_FILL_TYPE" val="1"/>
  <p:tag name="KSO_WM_UNIT_TYPE" val="l_h_i"/>
  <p:tag name="KSO_WM_UNIT_USESOURCEFORMAT_APPLY" val="0"/>
</p:tagLst>
</file>

<file path=ppt/tags/tag51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48:26&quot;,&quot;maxSize&quot;:{&quot;size1&quot;:22.2},&quot;minSize&quot;:{&quot;size1&quot;:13.5},&quot;normalSize&quot;:{&quot;size1&quot;:13.5},&quot;subLayout&quot;:[{&quot;id&quot;:&quot;2023-09-10T16:48:26&quot;,&quot;margin&quot;:{&quot;bottom&quot;:0.025999998673796654,&quot;left&quot;:2.117000102996826,&quot;right&quot;:1.2699999809265137,&quot;top&quot;:0.4230000376701355},&quot;type&quot;:0},{&quot;id&quot;:&quot;2023-09-10T16:48:2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47"/>
  <p:tag name="KSO_WM_TEMPLATE_MASTER_TYPE" val="0"/>
  <p:tag name="KSO_WM_TEMPLATE_SUBCATEGORY" val="25"/>
</p:tagLst>
</file>

<file path=ppt/tags/tag51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7_9*a*1"/>
  <p:tag name="KSO_WM_UNIT_INDEX" val="1"/>
  <p:tag name="KSO_WM_UNIT_ISCONTENTSTITLE" val="0"/>
  <p:tag name="KSO_WM_UNIT_ISNUMDGMTITLE" val="0"/>
  <p:tag name="KSO_WM_UNIT_LAYERLEVEL" val="1"/>
  <p:tag name="KSO_WM_UNIT_NOCLEAR" val="1"/>
  <p:tag name="KSO_WM_UNIT_PRESET_TEXT" val="THANKS!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a"/>
</p:tagLst>
</file>

<file path=ppt/tags/tag518.xml><?xml version="1.0" encoding="utf-8"?>
<p:tagLst xmlns:p="http://schemas.openxmlformats.org/presentationml/2006/main">
  <p:tag name="KSO_WM_BEAUTIFY_FLAG" val="#wm#"/>
  <p:tag name="KSO_WM_SLIDE_CONTENT_AREA" val="{&quot;left&quot;:&quot;28.7&quot;,&quot;top&quot;:&quot;56.65&quot;,&quot;width&quot;:&quot;484.9&quot;,&quot;height&quot;:&quot;312.7&quot;}"/>
  <p:tag name="KSO_WM_SLIDE_ID" val="custom20230847_9"/>
  <p:tag name="KSO_WM_SLIDE_INDEX" val="9"/>
  <p:tag name="KSO_WM_SLIDE_ITEM_CNT" val="0"/>
  <p:tag name="KSO_WM_SLIDE_LAYOUT" val="a_f"/>
  <p:tag name="KSO_WM_SLIDE_LAYOUT_CNT" val="1_1"/>
  <p:tag name="KSO_WM_SLIDE_SUBTYPE" val="pureTxt"/>
  <p:tag name="KSO_WM_SLIDE_TYPE" val="endPage"/>
  <p:tag name="KSO_WM_SPECIAL_SOURCE" val="bdnull"/>
  <p:tag name="KSO_WM_TAG_VERSION" val="1.0"/>
  <p:tag name="KSO_WM_TEMPLATE_CATEGORY" val="custom"/>
  <p:tag name="KSO_WM_TEMPLATE_COLOR_TYPE" val="0"/>
  <p:tag name="KSO_WM_TEMPLATE_INDEX" val="20230847"/>
  <p:tag name="KSO_WM_TEMPLATE_MASTER_TYPE" val="1"/>
  <p:tag name="KSO_WM_TEMPLATE_SUBCATEGORY" val="0"/>
</p:tagLst>
</file>

<file path=ppt/tags/tag519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95">
      <a:dk1>
        <a:srgbClr val="000000"/>
      </a:dk1>
      <a:lt1>
        <a:srgbClr val="FFFFFF"/>
      </a:lt1>
      <a:dk2>
        <a:srgbClr val="0E0733"/>
      </a:dk2>
      <a:lt2>
        <a:srgbClr val="1B0E60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128</Paragraphs>
  <Slides>19</Slides>
  <Notes>3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火针疗法在皮肤病治疗中的应用</vt:lpstr>
      <vt:lpstr>Slide 2</vt:lpstr>
      <vt:lpstr>火针疗法简介</vt:lpstr>
      <vt:lpstr>Slide 4</vt:lpstr>
      <vt:lpstr>Slide 5</vt:lpstr>
      <vt:lpstr>Slide 6</vt:lpstr>
      <vt:lpstr>火针疗法在皮肤病治疗中的应用</vt:lpstr>
      <vt:lpstr>Slide 8</vt:lpstr>
      <vt:lpstr>Slide 9</vt:lpstr>
      <vt:lpstr>Slide 10</vt:lpstr>
      <vt:lpstr>火针疗法的临床效果</vt:lpstr>
      <vt:lpstr>Slide 12</vt:lpstr>
      <vt:lpstr>Slide 13</vt:lpstr>
      <vt:lpstr>Slide 14</vt:lpstr>
      <vt:lpstr>火针疗法的发展趋势</vt:lpstr>
      <vt:lpstr>Slide 16</vt:lpstr>
      <vt:lpstr>Slide 17</vt:lpstr>
      <vt:lpstr>Slide 18</vt:lpstr>
      <vt:lpstr>谢谢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2023-09-11T04:36:04Z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4A72A3540469418FA876100BD1622437_11</vt:lpwstr>
  </property>
  <property fmtid="{D5CDD505-2E9C-101B-9397-08002B2CF9AE}" pid="3" name="KSOProductBuildVer">
    <vt:lpwstr>2052-12.1.0.15374</vt:lpwstr>
  </property>
</Properties>
</file>