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02" r:id="rId1"/>
    <p:sldMasterId id="2147484339" r:id="rId2"/>
  </p:sldMasterIdLst>
  <p:notesMasterIdLst>
    <p:notesMasterId r:id="rId3"/>
  </p:notesMasterIdLst>
  <p:sldIdLst>
    <p:sldId id="562" r:id="rId4"/>
    <p:sldId id="567" r:id="rId5"/>
    <p:sldId id="571" r:id="rId6"/>
    <p:sldId id="574" r:id="rId7"/>
    <p:sldId id="577" r:id="rId8"/>
    <p:sldId id="580" r:id="rId9"/>
    <p:sldId id="583" r:id="rId10"/>
    <p:sldId id="586" r:id="rId11"/>
    <p:sldId id="589" r:id="rId12"/>
    <p:sldId id="592" r:id="rId13"/>
    <p:sldId id="595" r:id="rId14"/>
    <p:sldId id="598" r:id="rId15"/>
    <p:sldId id="601" r:id="rId16"/>
    <p:sldId id="604" r:id="rId17"/>
    <p:sldId id="607" r:id="rId18"/>
    <p:sldId id="610" r:id="rId19"/>
    <p:sldId id="613" r:id="rId20"/>
    <p:sldId id="616" r:id="rId21"/>
    <p:sldId id="619" r:id="rId22"/>
    <p:sldId id="622" r:id="rId23"/>
    <p:sldId id="625" r:id="rId24"/>
    <p:sldId id="628" r:id="rId25"/>
    <p:sldId id="631" r:id="rId26"/>
    <p:sldId id="634" r:id="rId27"/>
    <p:sldId id="637" r:id="rId28"/>
    <p:sldId id="640" r:id="rId29"/>
    <p:sldId id="643" r:id="rId30"/>
    <p:sldId id="646" r:id="rId31"/>
    <p:sldId id="649" r:id="rId32"/>
    <p:sldId id="65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03" r:id="rId1"/>
    <p:sldLayoutId id="2147484304" r:id="rId2"/>
    <p:sldLayoutId id="2147484305" r:id="rId3"/>
    <p:sldLayoutId id="2147484306" r:id="rId4"/>
    <p:sldLayoutId id="2147484307" r:id="rId5"/>
    <p:sldLayoutId id="2147484308" r:id="rId6"/>
    <p:sldLayoutId id="2147484309" r:id="rId7"/>
    <p:sldLayoutId id="2147484310" r:id="rId8"/>
    <p:sldLayoutId id="2147484311" r:id="rId9"/>
    <p:sldLayoutId id="2147484312" r:id="rId10"/>
    <p:sldLayoutId id="21474843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运用数据分析推动校园安全管理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数据分析在校园安全管理中的作用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运用数据分析推动校园安全管理的具体措施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运用数据分析推动校园安全管理的优势与前景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结论与建议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校园安全管理的现状与挑战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校园安全管理的现状与挑战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校园安全管理的背景</a:t>
            </a:r>
            <a:endParaRPr altLang="en-US" lang="zh-CN"/>
          </a:p>
        </p:txBody>
      </p:sp>
      <p:sp>
        <p:nvSpPr>
          <p:cNvPr id="104893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校园安全管理制度不健全，执行力度不够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校园安全教育不足，缺乏有效的防范措施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校园安全管理机制不完善，存在漏洞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校园安全事件频发，学生安全意识薄弱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当前校园安全管理的挑战</a:t>
            </a:r>
            <a:endParaRPr altLang="en-US" lang="zh-CN"/>
          </a:p>
        </p:txBody>
      </p:sp>
      <p:sp>
        <p:nvSpPr>
          <p:cNvPr id="10489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校园安全事故频发，学生安全意识薄弱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校园安全管理机制不完善，责任不清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校园安全设施陈旧，存在安全隐患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校园安全教育缺失，学生缺乏安全知识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数据分析在校园安全管理中的应用</a:t>
            </a:r>
            <a:endParaRPr altLang="en-US" lang="zh-CN"/>
          </a:p>
        </p:txBody>
      </p:sp>
      <p:sp>
        <p:nvSpPr>
          <p:cNvPr id="104905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数据分析在校园安全管理中的优势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校园安全管理的现状与挑战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数据分析在校园安全管理中的应用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数据分析在校园安全管理中的实践案例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数据分析在校园安全管理中的未来展望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数据分析在校园安全管理中的作用</a:t>
            </a:r>
            <a:endParaRPr altLang="en-US" dirty="0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提升校园安全管理的效率</a:t>
            </a:r>
            <a:endParaRPr altLang="en-US" lang="zh-CN"/>
          </a:p>
        </p:txBody>
      </p:sp>
      <p:sp>
        <p:nvSpPr>
          <p:cNvPr id="10491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数据分析能够降低校园安全事故的发生率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数据分析能够提高安全管理决策的科学性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数据分析能够提供针对性的安全措施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数据分析能够及时发现安全隐患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增强校园安全管理的针对性</a:t>
            </a:r>
            <a:endParaRPr altLang="en-US" lang="zh-CN"/>
          </a:p>
        </p:txBody>
      </p:sp>
      <p:sp>
        <p:nvSpPr>
          <p:cNvPr id="10492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针对校园安全设施的分析：通过数据分析，评估校园安全设施的完好率和有效性，及时维修和更新，确保设施的安全性。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针对校园安全管理的效果分析：通过数据分析，评估校园安全管理的效果，为改进安全管理措施提供参考。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针对学生安全行为的分析：通过数据分析，了解学生的安全行为习惯，为制定针对性的安全管理措施提供依据。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针对校园安全事件的分析：对校园内发生的安全事件进行数据分析，找出事件发生的规律和趋势，提前预防类似事件的发生。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促进校园安全管理决策的科学性</a:t>
            </a:r>
            <a:endParaRPr altLang="en-US" lang="zh-CN"/>
          </a:p>
        </p:txBody>
      </p:sp>
      <p:sp>
        <p:nvSpPr>
          <p:cNvPr id="10493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数据分析能够提供准确的安全信息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数据分析有助于发现安全隐患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数据分析能够预测安全事件的发生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数据分析可以为校园安全管理提供决策支持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运用数据分析推动校园安全管理的具体措施</a:t>
            </a:r>
            <a:endParaRPr altLang="en-US" dirty="0" lang="zh-CN"/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建立校园安全数据收集系统</a:t>
            </a:r>
            <a:endParaRPr altLang="en-US" lang="zh-CN"/>
          </a:p>
        </p:txBody>
      </p:sp>
      <p:sp>
        <p:nvSpPr>
          <p:cNvPr id="10494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定义数据收集范围：明确需要收集的数据类型和来源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选择合适的数据收集工具：根据数据类型和来源选择合适的数据收集工具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确定数据收集频率：根据需要确定数据收集的频率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建立数据存储和管理机制：确保数据的安全存储和管理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运用数据分析技术对校园安全数据进行处理</a:t>
            </a:r>
            <a:endParaRPr altLang="en-US" lang="zh-CN"/>
          </a:p>
        </p:txBody>
      </p:sp>
      <p:sp>
        <p:nvSpPr>
          <p:cNvPr id="104949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数据收集：收集校园安全相关的数据，包括学生信息、校园环境、安全事件等</a:t>
            </a:r>
            <a:endParaRPr altLang="en-US" lang="zh-CN"/>
          </a:p>
          <a:p>
            <a:r>
              <a:rPr altLang="en-US" lang="zh-CN"/>
              <a:t>数据清洗：对收集到的数据进行清洗和整理，去除重复、无效或错误的数据</a:t>
            </a:r>
            <a:endParaRPr altLang="en-US" lang="zh-CN"/>
          </a:p>
          <a:p>
            <a:r>
              <a:rPr altLang="en-US" lang="zh-CN"/>
              <a:t>数据分析：运用数据分析技术对清洗后的数据进行深入分析，包括数据挖掘、趋势预测等</a:t>
            </a:r>
            <a:endParaRPr altLang="en-US" lang="zh-CN"/>
          </a:p>
          <a:p>
            <a:r>
              <a:rPr altLang="en-US" lang="zh-CN"/>
              <a:t>数据可视化：将分析结果以图表、报告等形式进行可视化展示，方便理解和使用  我正在写一份主题为“运用数据分析推动校园安全管理”的PPT,现在准备介绍“运用数据分析技术对校园安全事件进行预测和预警”，请帮我生成“运用数据分析技术对校园安全事件进行预测和预警”为标题的内容 运用数据分析技术对校园安全事件进行预测和预警</a:t>
            </a:r>
            <a:endParaRPr altLang="en-US" lang="zh-CN"/>
          </a:p>
          <a:p>
            <a:pPr lvl="1"/>
            <a:r>
              <a:rPr altLang="en-US" lang="zh-CN"/>
              <a:t>我正在写一份主题为“运用数据分析推动校园安全管理”的PPT,现在准备介绍“运用数据分析技术对校园安全事件进行预测和预警”，请帮我生成“运用数据分析技术对校园安全事件进行预测和预警”为标题的内容</a:t>
            </a:r>
            <a:endParaRPr altLang="en-US" lang="zh-CN"/>
          </a:p>
          <a:p>
            <a:pPr lvl="1"/>
            <a:r>
              <a:rPr altLang="en-US" lang="zh-CN"/>
              <a:t>运用数据分析技术对校园安全事件进行预测和预警</a:t>
            </a:r>
            <a:endParaRPr altLang="en-US" lang="zh-CN"/>
          </a:p>
          <a:p>
            <a:r>
              <a:rPr altLang="en-US" lang="zh-CN"/>
              <a:t>建立预测模型：利用历史数据和算法建立预测模型，对校园安全事件的发生概率进行预测</a:t>
            </a:r>
            <a:endParaRPr altLang="en-US" lang="zh-CN"/>
          </a:p>
          <a:p>
            <a:r>
              <a:rPr altLang="en-US" lang="zh-CN"/>
              <a:t>设定预警阈值：根据预测结果和实际情况，设定预警阈值，当预测概率超过阈值时触发预警</a:t>
            </a:r>
            <a:endParaRPr altLang="en-US" lang="zh-CN"/>
          </a:p>
          <a:p>
            <a:r>
              <a:rPr altLang="en-US" lang="zh-CN"/>
              <a:t>及时响应和处理：在收到预警后，相关部门及时响应和处理，采取相应的措施防止事件发生</a:t>
            </a:r>
            <a:endParaRPr altLang="en-US" lang="zh-CN"/>
          </a:p>
          <a:p>
            <a:r>
              <a:rPr altLang="en-US" lang="zh-CN"/>
              <a:t>持续优化和改进：根据实际效果和反馈，持续优化和改进预测模型和预警机制，提高预测准确性和预警效果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根据数据分析结果制定针对性的安全管理措施</a:t>
            </a:r>
            <a:endParaRPr altLang="en-US" lang="zh-CN"/>
          </a:p>
        </p:txBody>
      </p:sp>
      <p:sp>
        <p:nvSpPr>
          <p:cNvPr id="10495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收集并整合校园安全相关的数据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根据分析结果，制定针对性的安全管理措施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定期评估措施的有效性，持续改进安全管理方案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对数据进行深入分析，识别安全隐患和风险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持续跟进并调整安全管理措施</a:t>
            </a:r>
            <a:endParaRPr altLang="en-US" lang="zh-CN"/>
          </a:p>
        </p:txBody>
      </p:sp>
      <p:sp>
        <p:nvSpPr>
          <p:cNvPr id="10496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定期收集和分析数据，了解校园安全状况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建立数据反馈机制，不断优化安全管理措施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加强与师生沟通，了解他们对安全管理措施的意见和建议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根据数据分析结果，及时调整安全管理措施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运用数据分析推动校园安全管理的优势与前景</a:t>
            </a:r>
            <a:endParaRPr altLang="en-US" dirty="0" lang="zh-CN"/>
          </a:p>
        </p:txBody>
      </p:sp>
      <p:sp>
        <p:nvSpPr>
          <p:cNvPr id="10496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提升校园安全管理水平</a:t>
            </a:r>
            <a:endParaRPr altLang="en-US" lang="zh-CN"/>
          </a:p>
        </p:txBody>
      </p:sp>
      <p:sp>
        <p:nvSpPr>
          <p:cNvPr id="10497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运用数据分析能够及时发现安全隐患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数据分析可以提高校园安全管理的针对性和有效性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运用数据分析可以促进校园安全管理工作的创新与发展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数据分析可以帮助学校制定更加科学的管理策略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增强师生安全意识</a:t>
            </a:r>
            <a:endParaRPr altLang="en-US" lang="zh-CN"/>
          </a:p>
        </p:txBody>
      </p:sp>
      <p:sp>
        <p:nvSpPr>
          <p:cNvPr id="10498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培养师生在紧急情况下的自救互救能力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促进校园安全文化的建设与传播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提高师生对校园安全问题的认识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增强师生对安全风险的防范意识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为未来校园安全管理提供新的思路和方法</a:t>
            </a:r>
            <a:endParaRPr altLang="en-US" lang="zh-CN"/>
          </a:p>
        </p:txBody>
      </p:sp>
      <p:sp>
        <p:nvSpPr>
          <p:cNvPr id="10498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未来校园安全管理的新方法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未来校园安全管理的新思路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数据分析的优势与前景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数据分析在校园安全管理中的应用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数据分析在校园安全管理中的前景展望</a:t>
            </a:r>
            <a:endParaRPr altLang="en-US" lang="zh-CN"/>
          </a:p>
        </p:txBody>
      </p:sp>
      <p:sp>
        <p:nvSpPr>
          <p:cNvPr id="1049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数据分析技术不断进步，将为校园安全管理提供更准确、更全面的数据支持。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校园安全管理部门将更加注重数据驱动的管理模式，提高安全管理效率。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数据分析可以帮助校园安全管理部门更好地了解学生安全需求，优化安全管理措施。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未来，数据分析将成为校园安全管理中不可或缺的一部分，为建设更加安全、和谐的校园环境提供有力支持。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9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0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数据分析在校园安全管理中具有重要作用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通过数据分析可以发现校园安全管理的薄弱环节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针对薄弱环节提出相应的改进措施和建议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数据分析可以帮助提高校园安全管理的效率和水平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对未来研究的展望与建议</a:t>
            </a:r>
            <a:endParaRPr altLang="en-US" lang="zh-CN"/>
          </a:p>
        </p:txBody>
      </p:sp>
      <p:sp>
        <p:nvSpPr>
          <p:cNvPr id="10501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加强数据安全和隐私保护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深入研究数据分析在校园安全管理中的应用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探索新的数据分析方法和技术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推广数据分析在校园安全管理中的实践经验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8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8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3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2023-12-15T20:46:58Z</dcterms:created>
  <dcterms:modified xsi:type="dcterms:W3CDTF">2023-12-15T20:46:58Z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2e105d667e3d40928a188a81258899fc_21</vt:lpwstr>
  </property>
</Properties>
</file>