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8813" r:id="rId1"/>
    <p:sldMasterId id="2147498850" r:id="rId2"/>
  </p:sldMasterIdLst>
  <p:notesMasterIdLst>
    <p:notesMasterId r:id="rId3"/>
  </p:notesMasterIdLst>
  <p:sldIdLst>
    <p:sldId id="7375" r:id="rId4"/>
    <p:sldId id="7380" r:id="rId5"/>
    <p:sldId id="7384" r:id="rId6"/>
    <p:sldId id="7387" r:id="rId7"/>
    <p:sldId id="7393" r:id="rId9"/>
    <p:sldId id="7396" r:id="rId10"/>
    <p:sldId id="7399" r:id="rId11"/>
    <p:sldId id="7402" r:id="rId12"/>
    <p:sldId id="7408" r:id="rId14"/>
    <p:sldId id="7411" r:id="rId15"/>
    <p:sldId id="7414" r:id="rId16"/>
    <p:sldId id="7417" r:id="rId17"/>
    <p:sldId id="7423" r:id="rId19"/>
    <p:sldId id="7426" r:id="rId20"/>
    <p:sldId id="7429" r:id="rId21"/>
    <p:sldId id="7432" r:id="rId22"/>
    <p:sldId id="7438" r:id="rId24"/>
    <p:sldId id="7441" r:id="rId25"/>
    <p:sldId id="7444" r:id="rId26"/>
    <p:sldId id="7447" r:id="rId27"/>
    <p:sldId id="7453" r:id="rId29"/>
    <p:sldId id="7456" r:id="rId30"/>
    <p:sldId id="7459" r:id="rId31"/>
    <p:sldId id="7462" r:id="rId32"/>
    <p:sldId id="7468" r:id="rId34"/>
    <p:sldId id="7471" r:id="rId35"/>
    <p:sldId id="7474" r:id="rId36"/>
    <p:sldId id="7477" r:id="rId37"/>
    <p:sldId id="7483" r:id="rId39"/>
    <p:sldId id="7486" r:id="rId40"/>
    <p:sldId id="7489" r:id="rId41"/>
    <p:sldId id="7492" r:id="rId4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9" Type="http://schemas.openxmlformats.org/officeDocument/2006/relationships/slide" Target="slides/slide29.xml"/><Relationship Id="rId40" Type="http://schemas.openxmlformats.org/officeDocument/2006/relationships/slide" Target="slides/slide30.xml"/><Relationship Id="rId41" Type="http://schemas.openxmlformats.org/officeDocument/2006/relationships/slide" Target="slides/slide31.xml"/><Relationship Id="rId42" Type="http://schemas.openxmlformats.org/officeDocument/2006/relationships/slide" Target="slides/slide32.xml"/><Relationship Id="rId43" Type="http://schemas.openxmlformats.org/officeDocument/2006/relationships/tableStyles" Target="tableStyles.xml"/><Relationship Id="rId44" Type="http://schemas.openxmlformats.org/officeDocument/2006/relationships/presProps" Target="presProps.xml"/><Relationship Id="rId45" Type="http://schemas.openxmlformats.org/officeDocument/2006/relationships/viewProps" Target="viewProps.xml"/><Relationship Id="rId4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8814" r:id="rId1"/>
    <p:sldLayoutId id="2147498815" r:id="rId2"/>
    <p:sldLayoutId id="2147498816" r:id="rId3"/>
    <p:sldLayoutId id="2147498817" r:id="rId4"/>
    <p:sldLayoutId id="2147498818" r:id="rId5"/>
    <p:sldLayoutId id="2147498819" r:id="rId6"/>
    <p:sldLayoutId id="2147498820" r:id="rId7"/>
    <p:sldLayoutId id="2147498821" r:id="rId8"/>
    <p:sldLayoutId id="2147498822" r:id="rId9"/>
    <p:sldLayoutId id="2147498823" r:id="rId10"/>
    <p:sldLayoutId id="214749882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8851" r:id="rId1"/>
    <p:sldLayoutId id="2147498852" r:id="rId2"/>
    <p:sldLayoutId id="2147498853" r:id="rId3"/>
    <p:sldLayoutId id="2147498854" r:id="rId4"/>
    <p:sldLayoutId id="2147498855" r:id="rId5"/>
    <p:sldLayoutId id="2147498856" r:id="rId6"/>
    <p:sldLayoutId id="2147498857" r:id="rId7"/>
    <p:sldLayoutId id="2147498858" r:id="rId8"/>
    <p:sldLayoutId id="2147498859" r:id="rId9"/>
    <p:sldLayoutId id="2147498860" r:id="rId10"/>
    <p:sldLayoutId id="214749886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20" Type="http://schemas.openxmlformats.org/officeDocument/2006/relationships/tags" Target="../tags/tag720.xml"/><Relationship Id="rId21" Type="http://schemas.openxmlformats.org/officeDocument/2006/relationships/tags" Target="../tags/tag721.xml"/><Relationship Id="rId22" Type="http://schemas.openxmlformats.org/officeDocument/2006/relationships/tags" Target="../tags/tag722.xml"/><Relationship Id="rId23" Type="http://schemas.openxmlformats.org/officeDocument/2006/relationships/tags" Target="../tags/tag723.xml"/><Relationship Id="rId24" Type="http://schemas.openxmlformats.org/officeDocument/2006/relationships/tags" Target="../tags/tag724.xml"/><Relationship Id="rId25" Type="http://schemas.openxmlformats.org/officeDocument/2006/relationships/tags" Target="../tags/tag725.xml"/><Relationship Id="rId26" Type="http://schemas.openxmlformats.org/officeDocument/2006/relationships/tags" Target="../tags/tag726.xml"/><Relationship Id="rId27" Type="http://schemas.openxmlformats.org/officeDocument/2006/relationships/tags" Target="../tags/tag727.xml"/><Relationship Id="rId28" Type="http://schemas.openxmlformats.org/officeDocument/2006/relationships/slideLayout" Target="../slideLayouts/slideLayout14.xml"/><Relationship Id="rId2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28.xml"/><Relationship Id="rId2" Type="http://schemas.openxmlformats.org/officeDocument/2006/relationships/tags" Target="../tags/tag729.xml"/><Relationship Id="rId3" Type="http://schemas.openxmlformats.org/officeDocument/2006/relationships/tags" Target="../tags/tag730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31.xml"/><Relationship Id="rId2" Type="http://schemas.openxmlformats.org/officeDocument/2006/relationships/tags" Target="../tags/tag732.xml"/><Relationship Id="rId3" Type="http://schemas.openxmlformats.org/officeDocument/2006/relationships/tags" Target="../tags/tag733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734.xml"/><Relationship Id="rId2" Type="http://schemas.openxmlformats.org/officeDocument/2006/relationships/tags" Target="../tags/tag735.xml"/><Relationship Id="rId3" Type="http://schemas.openxmlformats.org/officeDocument/2006/relationships/tags" Target="../tags/tag736.xml"/><Relationship Id="rId4" Type="http://schemas.openxmlformats.org/officeDocument/2006/relationships/tags" Target="../tags/tag737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38.xml"/><Relationship Id="rId2" Type="http://schemas.openxmlformats.org/officeDocument/2006/relationships/tags" Target="../tags/tag739.xml"/><Relationship Id="rId3" Type="http://schemas.openxmlformats.org/officeDocument/2006/relationships/tags" Target="../tags/tag740.xml"/><Relationship Id="rId4" Type="http://schemas.openxmlformats.org/officeDocument/2006/relationships/tags" Target="../tags/tag741.xml"/><Relationship Id="rId5" Type="http://schemas.openxmlformats.org/officeDocument/2006/relationships/tags" Target="../tags/tag742.xml"/><Relationship Id="rId6" Type="http://schemas.openxmlformats.org/officeDocument/2006/relationships/tags" Target="../tags/tag743.xml"/><Relationship Id="rId7" Type="http://schemas.openxmlformats.org/officeDocument/2006/relationships/tags" Target="../tags/tag744.xml"/><Relationship Id="rId8" Type="http://schemas.openxmlformats.org/officeDocument/2006/relationships/tags" Target="../tags/tag745.xml"/><Relationship Id="rId9" Type="http://schemas.openxmlformats.org/officeDocument/2006/relationships/tags" Target="../tags/tag746.xml"/><Relationship Id="rId10" Type="http://schemas.openxmlformats.org/officeDocument/2006/relationships/tags" Target="../tags/tag747.xml"/><Relationship Id="rId11" Type="http://schemas.openxmlformats.org/officeDocument/2006/relationships/tags" Target="../tags/tag748.xml"/><Relationship Id="rId12" Type="http://schemas.openxmlformats.org/officeDocument/2006/relationships/tags" Target="../tags/tag749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50.xml"/><Relationship Id="rId2" Type="http://schemas.openxmlformats.org/officeDocument/2006/relationships/tags" Target="../tags/tag751.xml"/><Relationship Id="rId3" Type="http://schemas.openxmlformats.org/officeDocument/2006/relationships/tags" Target="../tags/tag752.xml"/><Relationship Id="rId4" Type="http://schemas.openxmlformats.org/officeDocument/2006/relationships/tags" Target="../tags/tag753.xml"/><Relationship Id="rId5" Type="http://schemas.openxmlformats.org/officeDocument/2006/relationships/tags" Target="../tags/tag754.xml"/><Relationship Id="rId6" Type="http://schemas.openxmlformats.org/officeDocument/2006/relationships/tags" Target="../tags/tag755.xml"/><Relationship Id="rId7" Type="http://schemas.openxmlformats.org/officeDocument/2006/relationships/tags" Target="../tags/tag756.xml"/><Relationship Id="rId8" Type="http://schemas.openxmlformats.org/officeDocument/2006/relationships/tags" Target="../tags/tag757.xml"/><Relationship Id="rId9" Type="http://schemas.openxmlformats.org/officeDocument/2006/relationships/tags" Target="../tags/tag758.xml"/><Relationship Id="rId10" Type="http://schemas.openxmlformats.org/officeDocument/2006/relationships/tags" Target="../tags/tag759.xml"/><Relationship Id="rId11" Type="http://schemas.openxmlformats.org/officeDocument/2006/relationships/tags" Target="../tags/tag760.xml"/><Relationship Id="rId12" Type="http://schemas.openxmlformats.org/officeDocument/2006/relationships/tags" Target="../tags/tag761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762.xml"/><Relationship Id="rId2" Type="http://schemas.openxmlformats.org/officeDocument/2006/relationships/tags" Target="../tags/tag763.xml"/><Relationship Id="rId3" Type="http://schemas.openxmlformats.org/officeDocument/2006/relationships/tags" Target="../tags/tag764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765.xml"/><Relationship Id="rId2" Type="http://schemas.openxmlformats.org/officeDocument/2006/relationships/tags" Target="../tags/tag766.xml"/><Relationship Id="rId3" Type="http://schemas.openxmlformats.org/officeDocument/2006/relationships/tags" Target="../tags/tag767.xml"/><Relationship Id="rId4" Type="http://schemas.openxmlformats.org/officeDocument/2006/relationships/tags" Target="../tags/tag768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769.xml"/><Relationship Id="rId2" Type="http://schemas.openxmlformats.org/officeDocument/2006/relationships/tags" Target="../tags/tag770.xml"/><Relationship Id="rId3" Type="http://schemas.openxmlformats.org/officeDocument/2006/relationships/tags" Target="../tags/tag771.xml"/><Relationship Id="rId4" Type="http://schemas.openxmlformats.org/officeDocument/2006/relationships/tags" Target="../tags/tag772.xml"/><Relationship Id="rId5" Type="http://schemas.openxmlformats.org/officeDocument/2006/relationships/tags" Target="../tags/tag773.xml"/><Relationship Id="rId6" Type="http://schemas.openxmlformats.org/officeDocument/2006/relationships/tags" Target="../tags/tag774.xml"/><Relationship Id="rId7" Type="http://schemas.openxmlformats.org/officeDocument/2006/relationships/tags" Target="../tags/tag775.xml"/><Relationship Id="rId8" Type="http://schemas.openxmlformats.org/officeDocument/2006/relationships/tags" Target="../tags/tag776.xml"/><Relationship Id="rId9" Type="http://schemas.openxmlformats.org/officeDocument/2006/relationships/tags" Target="../tags/tag777.xml"/><Relationship Id="rId10" Type="http://schemas.openxmlformats.org/officeDocument/2006/relationships/tags" Target="../tags/tag778.xml"/><Relationship Id="rId11" Type="http://schemas.openxmlformats.org/officeDocument/2006/relationships/tags" Target="../tags/tag779.xml"/><Relationship Id="rId12" Type="http://schemas.openxmlformats.org/officeDocument/2006/relationships/tags" Target="../tags/tag780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781.xml"/><Relationship Id="rId2" Type="http://schemas.openxmlformats.org/officeDocument/2006/relationships/tags" Target="../tags/tag782.xml"/><Relationship Id="rId3" Type="http://schemas.openxmlformats.org/officeDocument/2006/relationships/tags" Target="../tags/tag783.xml"/><Relationship Id="rId4" Type="http://schemas.openxmlformats.org/officeDocument/2006/relationships/tags" Target="../tags/tag784.xml"/><Relationship Id="rId5" Type="http://schemas.openxmlformats.org/officeDocument/2006/relationships/tags" Target="../tags/tag785.xml"/><Relationship Id="rId6" Type="http://schemas.openxmlformats.org/officeDocument/2006/relationships/tags" Target="../tags/tag786.xml"/><Relationship Id="rId7" Type="http://schemas.openxmlformats.org/officeDocument/2006/relationships/tags" Target="../tags/tag787.xml"/><Relationship Id="rId8" Type="http://schemas.openxmlformats.org/officeDocument/2006/relationships/tags" Target="../tags/tag788.xml"/><Relationship Id="rId9" Type="http://schemas.openxmlformats.org/officeDocument/2006/relationships/tags" Target="../tags/tag789.xml"/><Relationship Id="rId10" Type="http://schemas.openxmlformats.org/officeDocument/2006/relationships/tags" Target="../tags/tag790.xml"/><Relationship Id="rId11" Type="http://schemas.openxmlformats.org/officeDocument/2006/relationships/tags" Target="../tags/tag791.xml"/><Relationship Id="rId12" Type="http://schemas.openxmlformats.org/officeDocument/2006/relationships/tags" Target="../tags/tag792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793.xml"/><Relationship Id="rId2" Type="http://schemas.openxmlformats.org/officeDocument/2006/relationships/tags" Target="../tags/tag794.xml"/><Relationship Id="rId3" Type="http://schemas.openxmlformats.org/officeDocument/2006/relationships/tags" Target="../tags/tag795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796.xml"/><Relationship Id="rId2" Type="http://schemas.openxmlformats.org/officeDocument/2006/relationships/tags" Target="../tags/tag797.xml"/><Relationship Id="rId3" Type="http://schemas.openxmlformats.org/officeDocument/2006/relationships/tags" Target="../tags/tag798.xml"/><Relationship Id="rId4" Type="http://schemas.openxmlformats.org/officeDocument/2006/relationships/tags" Target="../tags/tag799.xml"/><Relationship Id="rId5" Type="http://schemas.openxmlformats.org/officeDocument/2006/relationships/tags" Target="../tags/tag800.xml"/><Relationship Id="rId6" Type="http://schemas.openxmlformats.org/officeDocument/2006/relationships/tags" Target="../tags/tag801.xml"/><Relationship Id="rId7" Type="http://schemas.openxmlformats.org/officeDocument/2006/relationships/tags" Target="../tags/tag802.xml"/><Relationship Id="rId8" Type="http://schemas.openxmlformats.org/officeDocument/2006/relationships/tags" Target="../tags/tag803.xml"/><Relationship Id="rId9" Type="http://schemas.openxmlformats.org/officeDocument/2006/relationships/tags" Target="../tags/tag804.xml"/><Relationship Id="rId10" Type="http://schemas.openxmlformats.org/officeDocument/2006/relationships/tags" Target="../tags/tag805.xml"/><Relationship Id="rId11" Type="http://schemas.openxmlformats.org/officeDocument/2006/relationships/tags" Target="../tags/tag806.xml"/><Relationship Id="rId12" Type="http://schemas.openxmlformats.org/officeDocument/2006/relationships/tags" Target="../tags/tag807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808.xml"/><Relationship Id="rId2" Type="http://schemas.openxmlformats.org/officeDocument/2006/relationships/tags" Target="../tags/tag809.xml"/><Relationship Id="rId3" Type="http://schemas.openxmlformats.org/officeDocument/2006/relationships/tags" Target="../tags/tag810.xml"/><Relationship Id="rId4" Type="http://schemas.openxmlformats.org/officeDocument/2006/relationships/tags" Target="../tags/tag811.xml"/><Relationship Id="rId5" Type="http://schemas.openxmlformats.org/officeDocument/2006/relationships/tags" Target="../tags/tag812.xml"/><Relationship Id="rId6" Type="http://schemas.openxmlformats.org/officeDocument/2006/relationships/tags" Target="../tags/tag813.xml"/><Relationship Id="rId7" Type="http://schemas.openxmlformats.org/officeDocument/2006/relationships/tags" Target="../tags/tag814.xml"/><Relationship Id="rId8" Type="http://schemas.openxmlformats.org/officeDocument/2006/relationships/tags" Target="../tags/tag815.xml"/><Relationship Id="rId9" Type="http://schemas.openxmlformats.org/officeDocument/2006/relationships/tags" Target="../tags/tag816.xml"/><Relationship Id="rId10" Type="http://schemas.openxmlformats.org/officeDocument/2006/relationships/tags" Target="../tags/tag817.xml"/><Relationship Id="rId11" Type="http://schemas.openxmlformats.org/officeDocument/2006/relationships/tags" Target="../tags/tag818.xml"/><Relationship Id="rId12" Type="http://schemas.openxmlformats.org/officeDocument/2006/relationships/tags" Target="../tags/tag819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820.xml"/><Relationship Id="rId2" Type="http://schemas.openxmlformats.org/officeDocument/2006/relationships/tags" Target="../tags/tag821.xml"/><Relationship Id="rId3" Type="http://schemas.openxmlformats.org/officeDocument/2006/relationships/tags" Target="../tags/tag822.xml"/><Relationship Id="rId4" Type="http://schemas.openxmlformats.org/officeDocument/2006/relationships/tags" Target="../tags/tag823.xml"/><Relationship Id="rId5" Type="http://schemas.openxmlformats.org/officeDocument/2006/relationships/tags" Target="../tags/tag824.xml"/><Relationship Id="rId6" Type="http://schemas.openxmlformats.org/officeDocument/2006/relationships/tags" Target="../tags/tag825.xml"/><Relationship Id="rId7" Type="http://schemas.openxmlformats.org/officeDocument/2006/relationships/tags" Target="../tags/tag826.xml"/><Relationship Id="rId8" Type="http://schemas.openxmlformats.org/officeDocument/2006/relationships/tags" Target="../tags/tag827.xml"/><Relationship Id="rId9" Type="http://schemas.openxmlformats.org/officeDocument/2006/relationships/tags" Target="../tags/tag828.xml"/><Relationship Id="rId10" Type="http://schemas.openxmlformats.org/officeDocument/2006/relationships/tags" Target="../tags/tag829.xml"/><Relationship Id="rId11" Type="http://schemas.openxmlformats.org/officeDocument/2006/relationships/tags" Target="../tags/tag830.xml"/><Relationship Id="rId12" Type="http://schemas.openxmlformats.org/officeDocument/2006/relationships/tags" Target="../tags/tag831.xml"/><Relationship Id="rId13" Type="http://schemas.openxmlformats.org/officeDocument/2006/relationships/tags" Target="../tags/tag832.xml"/><Relationship Id="rId14" Type="http://schemas.openxmlformats.org/officeDocument/2006/relationships/tags" Target="../tags/tag833.xml"/><Relationship Id="rId15" Type="http://schemas.openxmlformats.org/officeDocument/2006/relationships/tags" Target="../tags/tag834.xml"/><Relationship Id="rId16" Type="http://schemas.openxmlformats.org/officeDocument/2006/relationships/tags" Target="../tags/tag835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836.xml"/><Relationship Id="rId2" Type="http://schemas.openxmlformats.org/officeDocument/2006/relationships/tags" Target="../tags/tag837.xml"/><Relationship Id="rId3" Type="http://schemas.openxmlformats.org/officeDocument/2006/relationships/tags" Target="../tags/tag838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839.xml"/><Relationship Id="rId2" Type="http://schemas.openxmlformats.org/officeDocument/2006/relationships/tags" Target="../tags/tag840.xml"/><Relationship Id="rId3" Type="http://schemas.openxmlformats.org/officeDocument/2006/relationships/tags" Target="../tags/tag841.xml"/><Relationship Id="rId4" Type="http://schemas.openxmlformats.org/officeDocument/2006/relationships/tags" Target="../tags/tag842.xml"/><Relationship Id="rId5" Type="http://schemas.openxmlformats.org/officeDocument/2006/relationships/tags" Target="../tags/tag843.xml"/><Relationship Id="rId6" Type="http://schemas.openxmlformats.org/officeDocument/2006/relationships/tags" Target="../tags/tag844.xml"/><Relationship Id="rId7" Type="http://schemas.openxmlformats.org/officeDocument/2006/relationships/tags" Target="../tags/tag845.xml"/><Relationship Id="rId8" Type="http://schemas.openxmlformats.org/officeDocument/2006/relationships/tags" Target="../tags/tag846.xml"/><Relationship Id="rId9" Type="http://schemas.openxmlformats.org/officeDocument/2006/relationships/tags" Target="../tags/tag847.xml"/><Relationship Id="rId10" Type="http://schemas.openxmlformats.org/officeDocument/2006/relationships/tags" Target="../tags/tag848.xml"/><Relationship Id="rId11" Type="http://schemas.openxmlformats.org/officeDocument/2006/relationships/tags" Target="../tags/tag849.xml"/><Relationship Id="rId12" Type="http://schemas.openxmlformats.org/officeDocument/2006/relationships/tags" Target="../tags/tag850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851.xml"/><Relationship Id="rId2" Type="http://schemas.openxmlformats.org/officeDocument/2006/relationships/tags" Target="../tags/tag852.xml"/><Relationship Id="rId3" Type="http://schemas.openxmlformats.org/officeDocument/2006/relationships/tags" Target="../tags/tag853.xml"/><Relationship Id="rId4" Type="http://schemas.openxmlformats.org/officeDocument/2006/relationships/tags" Target="../tags/tag854.xml"/><Relationship Id="rId5" Type="http://schemas.openxmlformats.org/officeDocument/2006/relationships/tags" Target="../tags/tag855.xml"/><Relationship Id="rId6" Type="http://schemas.openxmlformats.org/officeDocument/2006/relationships/tags" Target="../tags/tag856.xml"/><Relationship Id="rId7" Type="http://schemas.openxmlformats.org/officeDocument/2006/relationships/tags" Target="../tags/tag857.xml"/><Relationship Id="rId8" Type="http://schemas.openxmlformats.org/officeDocument/2006/relationships/tags" Target="../tags/tag858.xml"/><Relationship Id="rId9" Type="http://schemas.openxmlformats.org/officeDocument/2006/relationships/tags" Target="../tags/tag859.xml"/><Relationship Id="rId10" Type="http://schemas.openxmlformats.org/officeDocument/2006/relationships/tags" Target="../tags/tag860.xml"/><Relationship Id="rId11" Type="http://schemas.openxmlformats.org/officeDocument/2006/relationships/tags" Target="../tags/tag861.xml"/><Relationship Id="rId12" Type="http://schemas.openxmlformats.org/officeDocument/2006/relationships/tags" Target="../tags/tag862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863.xml"/><Relationship Id="rId2" Type="http://schemas.openxmlformats.org/officeDocument/2006/relationships/tags" Target="../tags/tag864.xml"/><Relationship Id="rId3" Type="http://schemas.openxmlformats.org/officeDocument/2006/relationships/tags" Target="../tags/tag865.xml"/><Relationship Id="rId4" Type="http://schemas.openxmlformats.org/officeDocument/2006/relationships/tags" Target="../tags/tag866.xml"/><Relationship Id="rId5" Type="http://schemas.openxmlformats.org/officeDocument/2006/relationships/tags" Target="../tags/tag867.xml"/><Relationship Id="rId6" Type="http://schemas.openxmlformats.org/officeDocument/2006/relationships/tags" Target="../tags/tag868.xml"/><Relationship Id="rId7" Type="http://schemas.openxmlformats.org/officeDocument/2006/relationships/tags" Target="../tags/tag869.xml"/><Relationship Id="rId8" Type="http://schemas.openxmlformats.org/officeDocument/2006/relationships/tags" Target="../tags/tag870.xml"/><Relationship Id="rId9" Type="http://schemas.openxmlformats.org/officeDocument/2006/relationships/tags" Target="../tags/tag871.xml"/><Relationship Id="rId10" Type="http://schemas.openxmlformats.org/officeDocument/2006/relationships/tags" Target="../tags/tag872.xml"/><Relationship Id="rId11" Type="http://schemas.openxmlformats.org/officeDocument/2006/relationships/tags" Target="../tags/tag873.xml"/><Relationship Id="rId12" Type="http://schemas.openxmlformats.org/officeDocument/2006/relationships/tags" Target="../tags/tag874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875.xml"/><Relationship Id="rId2" Type="http://schemas.openxmlformats.org/officeDocument/2006/relationships/tags" Target="../tags/tag876.xml"/><Relationship Id="rId3" Type="http://schemas.openxmlformats.org/officeDocument/2006/relationships/tags" Target="../tags/tag877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878.xml"/><Relationship Id="rId2" Type="http://schemas.openxmlformats.org/officeDocument/2006/relationships/tags" Target="../tags/tag879.xml"/><Relationship Id="rId3" Type="http://schemas.openxmlformats.org/officeDocument/2006/relationships/tags" Target="../tags/tag880.xml"/><Relationship Id="rId4" Type="http://schemas.openxmlformats.org/officeDocument/2006/relationships/tags" Target="../tags/tag881.xml"/><Relationship Id="rId5" Type="http://schemas.openxmlformats.org/officeDocument/2006/relationships/tags" Target="../tags/tag882.xml"/><Relationship Id="rId6" Type="http://schemas.openxmlformats.org/officeDocument/2006/relationships/tags" Target="../tags/tag883.xml"/><Relationship Id="rId7" Type="http://schemas.openxmlformats.org/officeDocument/2006/relationships/tags" Target="../tags/tag884.xml"/><Relationship Id="rId8" Type="http://schemas.openxmlformats.org/officeDocument/2006/relationships/tags" Target="../tags/tag885.xml"/><Relationship Id="rId9" Type="http://schemas.openxmlformats.org/officeDocument/2006/relationships/tags" Target="../tags/tag886.xml"/><Relationship Id="rId10" Type="http://schemas.openxmlformats.org/officeDocument/2006/relationships/tags" Target="../tags/tag887.xml"/><Relationship Id="rId11" Type="http://schemas.openxmlformats.org/officeDocument/2006/relationships/tags" Target="../tags/tag888.xml"/><Relationship Id="rId12" Type="http://schemas.openxmlformats.org/officeDocument/2006/relationships/tags" Target="../tags/tag889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890.xml"/><Relationship Id="rId2" Type="http://schemas.openxmlformats.org/officeDocument/2006/relationships/tags" Target="../tags/tag891.xml"/><Relationship Id="rId3" Type="http://schemas.openxmlformats.org/officeDocument/2006/relationships/tags" Target="../tags/tag892.xml"/><Relationship Id="rId4" Type="http://schemas.openxmlformats.org/officeDocument/2006/relationships/tags" Target="../tags/tag893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894.xml"/><Relationship Id="rId2" Type="http://schemas.openxmlformats.org/officeDocument/2006/relationships/tags" Target="../tags/tag895.xml"/><Relationship Id="rId3" Type="http://schemas.openxmlformats.org/officeDocument/2006/relationships/tags" Target="../tags/tag896.xml"/><Relationship Id="rId4" Type="http://schemas.openxmlformats.org/officeDocument/2006/relationships/tags" Target="../tags/tag897.xml"/><Relationship Id="rId5" Type="http://schemas.openxmlformats.org/officeDocument/2006/relationships/tags" Target="../tags/tag898.xml"/><Relationship Id="rId6" Type="http://schemas.openxmlformats.org/officeDocument/2006/relationships/tags" Target="../tags/tag899.xml"/><Relationship Id="rId7" Type="http://schemas.openxmlformats.org/officeDocument/2006/relationships/tags" Target="../tags/tag900.xml"/><Relationship Id="rId8" Type="http://schemas.openxmlformats.org/officeDocument/2006/relationships/tags" Target="../tags/tag901.xml"/><Relationship Id="rId9" Type="http://schemas.openxmlformats.org/officeDocument/2006/relationships/tags" Target="../tags/tag902.xml"/><Relationship Id="rId10" Type="http://schemas.openxmlformats.org/officeDocument/2006/relationships/tags" Target="../tags/tag903.xml"/><Relationship Id="rId11" Type="http://schemas.openxmlformats.org/officeDocument/2006/relationships/tags" Target="../tags/tag904.xml"/><Relationship Id="rId12" Type="http://schemas.openxmlformats.org/officeDocument/2006/relationships/tags" Target="../tags/tag905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906.xml"/><Relationship Id="rId2" Type="http://schemas.openxmlformats.org/officeDocument/2006/relationships/tags" Target="../tags/tag907.xml"/><Relationship Id="rId3" Type="http://schemas.openxmlformats.org/officeDocument/2006/relationships/tags" Target="../tags/tag908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909.xml"/><Relationship Id="rId2" Type="http://schemas.openxmlformats.org/officeDocument/2006/relationships/tags" Target="../tags/tag910.xml"/><Relationship Id="rId3" Type="http://schemas.openxmlformats.org/officeDocument/2006/relationships/tags" Target="../tags/tag911.xml"/><Relationship Id="rId4" Type="http://schemas.openxmlformats.org/officeDocument/2006/relationships/tags" Target="../tags/tag912.xml"/><Relationship Id="rId5" Type="http://schemas.openxmlformats.org/officeDocument/2006/relationships/tags" Target="../tags/tag913.xml"/><Relationship Id="rId6" Type="http://schemas.openxmlformats.org/officeDocument/2006/relationships/tags" Target="../tags/tag914.xml"/><Relationship Id="rId7" Type="http://schemas.openxmlformats.org/officeDocument/2006/relationships/tags" Target="../tags/tag915.xml"/><Relationship Id="rId8" Type="http://schemas.openxmlformats.org/officeDocument/2006/relationships/tags" Target="../tags/tag916.xml"/><Relationship Id="rId9" Type="http://schemas.openxmlformats.org/officeDocument/2006/relationships/tags" Target="../tags/tag917.xml"/><Relationship Id="rId10" Type="http://schemas.openxmlformats.org/officeDocument/2006/relationships/tags" Target="../tags/tag918.xml"/><Relationship Id="rId11" Type="http://schemas.openxmlformats.org/officeDocument/2006/relationships/tags" Target="../tags/tag919.xml"/><Relationship Id="rId12" Type="http://schemas.openxmlformats.org/officeDocument/2006/relationships/tags" Target="../tags/tag920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921.xml"/><Relationship Id="rId2" Type="http://schemas.openxmlformats.org/officeDocument/2006/relationships/tags" Target="../tags/tag922.xml"/><Relationship Id="rId3" Type="http://schemas.openxmlformats.org/officeDocument/2006/relationships/tags" Target="../tags/tag923.xml"/><Relationship Id="rId4" Type="http://schemas.openxmlformats.org/officeDocument/2006/relationships/tags" Target="../tags/tag924.xml"/><Relationship Id="rId5" Type="http://schemas.openxmlformats.org/officeDocument/2006/relationships/tags" Target="../tags/tag925.xml"/><Relationship Id="rId6" Type="http://schemas.openxmlformats.org/officeDocument/2006/relationships/tags" Target="../tags/tag926.xml"/><Relationship Id="rId7" Type="http://schemas.openxmlformats.org/officeDocument/2006/relationships/tags" Target="../tags/tag927.xml"/><Relationship Id="rId8" Type="http://schemas.openxmlformats.org/officeDocument/2006/relationships/tags" Target="../tags/tag928.xml"/><Relationship Id="rId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929.xml"/><Relationship Id="rId2" Type="http://schemas.openxmlformats.org/officeDocument/2006/relationships/tags" Target="../tags/tag930.xml"/><Relationship Id="rId3" Type="http://schemas.openxmlformats.org/officeDocument/2006/relationships/tags" Target="../tags/tag931.xml"/><Relationship Id="rId4" Type="http://schemas.openxmlformats.org/officeDocument/2006/relationships/tags" Target="../tags/tag932.xml"/><Relationship Id="rId5" Type="http://schemas.openxmlformats.org/officeDocument/2006/relationships/tags" Target="../tags/tag933.xml"/><Relationship Id="rId6" Type="http://schemas.openxmlformats.org/officeDocument/2006/relationships/tags" Target="../tags/tag934.xml"/><Relationship Id="rId7" Type="http://schemas.openxmlformats.org/officeDocument/2006/relationships/tags" Target="../tags/tag935.xml"/><Relationship Id="rId8" Type="http://schemas.openxmlformats.org/officeDocument/2006/relationships/tags" Target="../tags/tag936.xml"/><Relationship Id="rId9" Type="http://schemas.openxmlformats.org/officeDocument/2006/relationships/tags" Target="../tags/tag937.xml"/><Relationship Id="rId10" Type="http://schemas.openxmlformats.org/officeDocument/2006/relationships/tags" Target="../tags/tag938.xml"/><Relationship Id="rId11" Type="http://schemas.openxmlformats.org/officeDocument/2006/relationships/tags" Target="../tags/tag939.xml"/><Relationship Id="rId12" Type="http://schemas.openxmlformats.org/officeDocument/2006/relationships/tags" Target="../tags/tag940.xml"/><Relationship Id="rId13" Type="http://schemas.openxmlformats.org/officeDocument/2006/relationships/tags" Target="../tags/tag941.xml"/><Relationship Id="rId14" Type="http://schemas.openxmlformats.org/officeDocument/2006/relationships/tags" Target="../tags/tag942.xml"/><Relationship Id="rId15" Type="http://schemas.openxmlformats.org/officeDocument/2006/relationships/tags" Target="../tags/tag943.xml"/><Relationship Id="rId16" Type="http://schemas.openxmlformats.org/officeDocument/2006/relationships/tags" Target="../tags/tag944.xml"/><Relationship Id="rId17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945.xml"/><Relationship Id="rId2" Type="http://schemas.openxmlformats.org/officeDocument/2006/relationships/tags" Target="../tags/tag946.xml"/><Relationship Id="rId3" Type="http://schemas.openxmlformats.org/officeDocument/2006/relationships/tags" Target="../tags/tag947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948.xml"/><Relationship Id="rId2" Type="http://schemas.openxmlformats.org/officeDocument/2006/relationships/tags" Target="../tags/tag949.xml"/><Relationship Id="rId3" Type="http://schemas.openxmlformats.org/officeDocument/2006/relationships/tags" Target="../tags/tag950.xml"/><Relationship Id="rId4" Type="http://schemas.openxmlformats.org/officeDocument/2006/relationships/tags" Target="../tags/tag951.xml"/><Relationship Id="rId5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952.xml"/><Relationship Id="rId2" Type="http://schemas.openxmlformats.org/officeDocument/2006/relationships/tags" Target="../tags/tag953.xml"/><Relationship Id="rId3" Type="http://schemas.openxmlformats.org/officeDocument/2006/relationships/tags" Target="../tags/tag954.xml"/><Relationship Id="rId4" Type="http://schemas.openxmlformats.org/officeDocument/2006/relationships/tags" Target="../tags/tag955.xml"/><Relationship Id="rId5" Type="http://schemas.openxmlformats.org/officeDocument/2006/relationships/tags" Target="../tags/tag956.xml"/><Relationship Id="rId6" Type="http://schemas.openxmlformats.org/officeDocument/2006/relationships/tags" Target="../tags/tag957.xml"/><Relationship Id="rId7" Type="http://schemas.openxmlformats.org/officeDocument/2006/relationships/tags" Target="../tags/tag958.xml"/><Relationship Id="rId8" Type="http://schemas.openxmlformats.org/officeDocument/2006/relationships/tags" Target="../tags/tag959.xml"/><Relationship Id="rId9" Type="http://schemas.openxmlformats.org/officeDocument/2006/relationships/tags" Target="../tags/tag960.xml"/><Relationship Id="rId10" Type="http://schemas.openxmlformats.org/officeDocument/2006/relationships/tags" Target="../tags/tag961.xml"/><Relationship Id="rId11" Type="http://schemas.openxmlformats.org/officeDocument/2006/relationships/tags" Target="../tags/tag962.xml"/><Relationship Id="rId12" Type="http://schemas.openxmlformats.org/officeDocument/2006/relationships/tags" Target="../tags/tag963.xml"/><Relationship Id="rId13" Type="http://schemas.openxmlformats.org/officeDocument/2006/relationships/tags" Target="../tags/tag964.xml"/><Relationship Id="rId14" Type="http://schemas.openxmlformats.org/officeDocument/2006/relationships/tags" Target="../tags/tag965.xml"/><Relationship Id="rId15" Type="http://schemas.openxmlformats.org/officeDocument/2006/relationships/tags" Target="../tags/tag966.xml"/><Relationship Id="rId16" Type="http://schemas.openxmlformats.org/officeDocument/2006/relationships/tags" Target="../tags/tag967.xml"/><Relationship Id="rId17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968.xml"/><Relationship Id="rId2" Type="http://schemas.openxmlformats.org/officeDocument/2006/relationships/tags" Target="../tags/tag969.xml"/><Relationship Id="rId3" Type="http://schemas.openxmlformats.org/officeDocument/2006/relationships/tags" Target="../tags/tag970.xml"/><Relationship Id="rId4" Type="http://schemas.openxmlformats.org/officeDocument/2006/relationships/tags" Target="../tags/tag971.xml"/><Relationship Id="rId5" Type="http://schemas.openxmlformats.org/officeDocument/2006/relationships/tags" Target="../tags/tag972.xml"/><Relationship Id="rId6" Type="http://schemas.openxmlformats.org/officeDocument/2006/relationships/tags" Target="../tags/tag973.xml"/><Relationship Id="rId7" Type="http://schemas.openxmlformats.org/officeDocument/2006/relationships/tags" Target="../tags/tag974.xml"/><Relationship Id="rId8" Type="http://schemas.openxmlformats.org/officeDocument/2006/relationships/tags" Target="../tags/tag975.xml"/><Relationship Id="rId9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976.xml"/><Relationship Id="rId2" Type="http://schemas.openxmlformats.org/officeDocument/2006/relationships/tags" Target="../tags/tag977.xml"/><Relationship Id="rId3" Type="http://schemas.openxmlformats.org/officeDocument/2006/relationships/tags" Target="../tags/tag978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2024年食品与饮料行业工作总结和展望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122160" y="69469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添加目录项标题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4"/>
            </p:custDataLst>
          </p:nvPr>
        </p:nvSpPr>
        <p:spPr>
          <a:xfrm>
            <a:off x="5979795" y="48387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5"/>
            </p:custDataLst>
          </p:nvPr>
        </p:nvSpPr>
        <p:spPr>
          <a:xfrm>
            <a:off x="6072505" y="57658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6"/>
            </p:custDataLst>
          </p:nvPr>
        </p:nvSpPr>
        <p:spPr>
          <a:xfrm>
            <a:off x="5993765" y="70539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7"/>
            </p:custDataLst>
          </p:nvPr>
        </p:nvSpPr>
        <p:spPr>
          <a:xfrm>
            <a:off x="7527290" y="1702435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行业概述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8"/>
          <p:cNvSpPr/>
          <p:nvPr>
            <p:custDataLst>
              <p:tags r:id="rId8"/>
            </p:custDataLst>
          </p:nvPr>
        </p:nvSpPr>
        <p:spPr>
          <a:xfrm>
            <a:off x="6384925" y="149161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2"/>
          <p:cNvSpPr/>
          <p:nvPr>
            <p:custDataLst>
              <p:tags r:id="rId9"/>
            </p:custDataLst>
          </p:nvPr>
        </p:nvSpPr>
        <p:spPr>
          <a:xfrm>
            <a:off x="6477635" y="158432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0"/>
            </p:custDataLst>
          </p:nvPr>
        </p:nvSpPr>
        <p:spPr>
          <a:xfrm>
            <a:off x="6398895" y="171313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1"/>
            </p:custDataLst>
          </p:nvPr>
        </p:nvSpPr>
        <p:spPr>
          <a:xfrm>
            <a:off x="7669530" y="2710180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工作总结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18"/>
          <p:cNvSpPr/>
          <p:nvPr>
            <p:custDataLst>
              <p:tags r:id="rId12"/>
            </p:custDataLst>
          </p:nvPr>
        </p:nvSpPr>
        <p:spPr>
          <a:xfrm>
            <a:off x="6527165" y="249936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19"/>
          <p:cNvSpPr/>
          <p:nvPr>
            <p:custDataLst>
              <p:tags r:id="rId13"/>
            </p:custDataLst>
          </p:nvPr>
        </p:nvSpPr>
        <p:spPr>
          <a:xfrm>
            <a:off x="6619875" y="259207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4"/>
            </p:custDataLst>
          </p:nvPr>
        </p:nvSpPr>
        <p:spPr>
          <a:xfrm>
            <a:off x="6541135" y="272088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5"/>
            </p:custDataLst>
          </p:nvPr>
        </p:nvSpPr>
        <p:spPr>
          <a:xfrm>
            <a:off x="7669530" y="3717925"/>
            <a:ext cx="4208780" cy="82486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市场分析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6"/>
            </p:custDataLst>
          </p:nvPr>
        </p:nvSpPr>
        <p:spPr>
          <a:xfrm>
            <a:off x="6527165" y="350710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7"/>
            </p:custDataLst>
          </p:nvPr>
        </p:nvSpPr>
        <p:spPr>
          <a:xfrm>
            <a:off x="6619875" y="359981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18"/>
            </p:custDataLst>
          </p:nvPr>
        </p:nvSpPr>
        <p:spPr>
          <a:xfrm>
            <a:off x="6541135" y="372862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19"/>
            </p:custDataLst>
          </p:nvPr>
        </p:nvSpPr>
        <p:spPr>
          <a:xfrm>
            <a:off x="7527290" y="472567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产品创新与技术发展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0"/>
            </p:custDataLst>
          </p:nvPr>
        </p:nvSpPr>
        <p:spPr>
          <a:xfrm>
            <a:off x="6384925" y="451485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1"/>
            </p:custDataLst>
          </p:nvPr>
        </p:nvSpPr>
        <p:spPr>
          <a:xfrm>
            <a:off x="6477635" y="460756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2"/>
            </p:custDataLst>
          </p:nvPr>
        </p:nvSpPr>
        <p:spPr>
          <a:xfrm>
            <a:off x="6398895" y="473637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2" name="标题"/>
          <p:cNvSpPr txBox="1"/>
          <p:nvPr>
            <p:custDataLst>
              <p:tags r:id="rId23"/>
            </p:custDataLst>
          </p:nvPr>
        </p:nvSpPr>
        <p:spPr>
          <a:xfrm>
            <a:off x="7122160" y="5733415"/>
            <a:ext cx="4208780" cy="115887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品牌建设与营销策略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4" name="椭圆 67"/>
          <p:cNvSpPr/>
          <p:nvPr>
            <p:custDataLst>
              <p:tags r:id="rId24"/>
            </p:custDataLst>
          </p:nvPr>
        </p:nvSpPr>
        <p:spPr>
          <a:xfrm>
            <a:off x="5979795" y="552259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6" name="椭圆 69"/>
          <p:cNvSpPr/>
          <p:nvPr>
            <p:custDataLst>
              <p:tags r:id="rId25"/>
            </p:custDataLst>
          </p:nvPr>
        </p:nvSpPr>
        <p:spPr>
          <a:xfrm>
            <a:off x="6072505" y="561530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8" name="序号"/>
          <p:cNvSpPr txBox="1"/>
          <p:nvPr>
            <p:custDataLst>
              <p:tags r:id="rId26"/>
            </p:custDataLst>
          </p:nvPr>
        </p:nvSpPr>
        <p:spPr>
          <a:xfrm>
            <a:off x="5993765" y="574411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06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  <p:sp>
        <p:nvSpPr>
          <p:cNvPr id="10505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1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行业概述</a:t>
            </a:r>
            <a:endParaRPr altLang="en-US" lang="zh-CN"/>
          </a:p>
        </p:txBody>
      </p:sp>
      <p:sp>
        <p:nvSpPr>
          <p:cNvPr id="10510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5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行业定义与分类</a:t>
            </a:r>
            <a:endParaRPr altLang="en-US" lang="zh-CN"/>
          </a:p>
        </p:txBody>
      </p:sp>
      <p:sp>
        <p:nvSpPr>
          <p:cNvPr id="1051752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行业定义：食品与饮料行业是指生产和销售食品和饮料产品的行业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54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行业分类：根据产品类型和加工方式，食品与饮料行业可以分为多个子行业，如肉类加工、乳制品、饮料等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56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行业特点：食品与饮料行业具有消费量大、市场需求稳定、竞争激烈等特点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58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行业发展趋势：随着消费者对健康、环保、品质等方面的要求不断提高，食品与饮料行业也在不断发展和创新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04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行业发展历程</a:t>
            </a:r>
            <a:endParaRPr altLang="en-US" lang="zh-CN"/>
          </a:p>
        </p:txBody>
      </p:sp>
      <p:sp>
        <p:nvSpPr>
          <p:cNvPr id="105204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4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205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5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05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5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205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6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06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现代发展：食品与饮料行业的现代化和多样化发展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206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未来展望：食品与饮料行业的未来发展趋势和前景展望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206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早期发展：食品与饮料行业的起步和初步发展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206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工业化时代：食品与饮料行业的工业化进程和生产方式的变革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35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行业现状与特点</a:t>
            </a:r>
            <a:endParaRPr altLang="en-US" lang="zh-CN"/>
          </a:p>
        </p:txBody>
      </p:sp>
      <p:sp>
        <p:nvSpPr>
          <p:cNvPr id="105235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5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236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6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36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6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236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7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37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行业消费者：食品与饮料行业的消费者群体和消费特点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237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行业竞争格局：食品与饮料行业的竞争格局和主要企业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237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行业规模与增长：食品与饮料行业的市场规模和增长趋势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237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行业主要产品：食品与饮料行业的主要产品类型和市场份额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6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工作总结</a:t>
            </a:r>
            <a:endParaRPr altLang="en-US" lang="zh-CN"/>
          </a:p>
        </p:txBody>
      </p:sp>
      <p:sp>
        <p:nvSpPr>
          <p:cNvPr id="105266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40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2024年工作重点</a:t>
            </a:r>
            <a:endParaRPr altLang="en-US" lang="zh-CN"/>
          </a:p>
        </p:txBody>
      </p:sp>
      <p:sp>
        <p:nvSpPr>
          <p:cNvPr id="105340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提升产品质量和安全水平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0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加强品牌建设和市场营销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1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推动数字化转型和智能化升级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1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拓展国际市场和加强国际合作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69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工作成果与亮点</a:t>
            </a:r>
            <a:endParaRPr altLang="en-US" lang="zh-CN"/>
          </a:p>
        </p:txBody>
      </p:sp>
      <p:sp>
        <p:nvSpPr>
          <p:cNvPr id="105370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0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370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0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70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1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371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1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71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品牌知名度提升：通过广告宣传和推广活动，品牌知名度提高了XX%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371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客户满意度提高：通过改进产品质量和服务，客户满意度提高了XX%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372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销售额增长：与去年同期相比，销售额增长了XX%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372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新产品推出：成功推出了XX款新产品，受到市场欢迎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00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存在问题与挑战</a:t>
            </a:r>
            <a:endParaRPr altLang="en-US" lang="zh-CN"/>
          </a:p>
        </p:txBody>
      </p:sp>
      <p:sp>
        <p:nvSpPr>
          <p:cNvPr id="105401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1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401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1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01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2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402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2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02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营销策略不当：一些企业在营销策略上存在问题，需要加强品牌建设和市场推广，提高品牌知名度和美誉度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402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供应链管理不足：一些企业在供应链管理上存在问题，需要加强供应商管理和物流配送，确保供应链的稳定性和可靠性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403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市场竞争激烈：食品与饮料行业竞争激烈，企业需要不断提高产品质量和服务水平以保持竞争力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403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食品安全问题：食品安全问题一直是食品与饮料行业的重要问题，需要加强监管和检测力度，确保食品安全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31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市场分析</a:t>
            </a:r>
            <a:endParaRPr altLang="en-US" lang="zh-CN"/>
          </a:p>
        </p:txBody>
      </p:sp>
      <p:sp>
        <p:nvSpPr>
          <p:cNvPr id="105432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05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市场需求分析</a:t>
            </a:r>
            <a:endParaRPr altLang="en-US" lang="zh-CN"/>
          </a:p>
        </p:txBody>
      </p:sp>
      <p:sp>
        <p:nvSpPr>
          <p:cNvPr id="105506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06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消费者需求：消费者对食品与饮料的需求趋势和变化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06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06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06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市场规模：食品与饮料行业的市场规模和增长潜力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07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07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07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竞争格局：行业内主要竞争者的市场份额和竞争策略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07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07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08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未来趋势：食品与饮料行业未来的发展趋势和预测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08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36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竞争格局分析</a:t>
            </a:r>
            <a:endParaRPr altLang="en-US" lang="zh-CN"/>
          </a:p>
        </p:txBody>
      </p:sp>
      <p:sp>
        <p:nvSpPr>
          <p:cNvPr id="105537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37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537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37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37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38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538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38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38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竞争优势：阐述自身企业的竞争优势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538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竞争策略：提出针对竞争对手的竞争策略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539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主要竞争者：介绍行业内主要竞争对手的情况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539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市场份额：分析各大竞争对手在市场中的份额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67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市场趋势预测</a:t>
            </a:r>
            <a:endParaRPr altLang="en-US" lang="zh-CN"/>
          </a:p>
        </p:txBody>
      </p:sp>
      <p:sp>
        <p:nvSpPr>
          <p:cNvPr id="105568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68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68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68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可持续性与环保成为新要求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68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69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69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69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健康与营养成为主流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69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69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70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70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数字化与智能化趋势加速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0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70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70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71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跨界合作与创新成为新亮点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99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产品创新与技术发展</a:t>
            </a:r>
            <a:endParaRPr altLang="en-US" lang="zh-CN"/>
          </a:p>
        </p:txBody>
      </p:sp>
      <p:sp>
        <p:nvSpPr>
          <p:cNvPr id="105599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73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产品创新方向与趋势</a:t>
            </a:r>
            <a:endParaRPr altLang="en-US" lang="zh-CN"/>
          </a:p>
        </p:txBody>
      </p:sp>
      <p:sp>
        <p:nvSpPr>
          <p:cNvPr id="1056738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6740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6742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健康与营养：注重健康和营养，推出低糖、低脂、高纤维等健康食品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744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6746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6748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天然有机：采用天然有机原料，减少化学添加剂，提高产品品质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750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6752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6754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个性化定制：根据消费者需求，提供个性化定制服务，满足不同人群的口味和需求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756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6758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6760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智能化生产：引入智能化生产技术，提高生产效率和质量，降低成本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04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技术发展现状与趋势</a:t>
            </a:r>
            <a:endParaRPr altLang="en-US" lang="zh-CN"/>
          </a:p>
        </p:txBody>
      </p:sp>
      <p:sp>
        <p:nvSpPr>
          <p:cNvPr id="105704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05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05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食品与饮料行业的技术发展现状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05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05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05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当前的技术趋势和热点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06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06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06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未来技术发展的预测和展望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06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06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07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技术发展对行业的影响和挑战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35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创新技术应用与推广</a:t>
            </a:r>
            <a:endParaRPr altLang="en-US" lang="zh-CN"/>
          </a:p>
        </p:txBody>
      </p:sp>
      <p:sp>
        <p:nvSpPr>
          <p:cNvPr id="105735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36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创新技术应用：介绍在食品与饮料行业中应用的新技术，如智能制造、大数据、人工智能等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36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36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36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技术推广：分析新技术在行业中的推广情况，包括应用范围、应用效果等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36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37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37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创新技术对行业的影响：阐述创新技术对食品与饮料行业的影响，如提高生产效率、降低成本、提升产品质量等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37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37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37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未来展望：探讨未来食品与饮料行业中创新技术的发展趋势，如数字化转型、智能化升级等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38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66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品牌建设与营销策略</a:t>
            </a:r>
            <a:endParaRPr altLang="en-US" lang="zh-CN"/>
          </a:p>
        </p:txBody>
      </p:sp>
      <p:sp>
        <p:nvSpPr>
          <p:cNvPr id="105766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40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品牌建设现状与趋势</a:t>
            </a:r>
            <a:endParaRPr altLang="en-US" lang="zh-CN"/>
          </a:p>
        </p:txBody>
      </p:sp>
      <p:sp>
        <p:nvSpPr>
          <p:cNvPr id="105840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41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841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41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841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41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842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42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842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品牌建设的趋势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842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品牌建设与营销策略的结合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842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品牌建设的重要性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843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品牌建设的现状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71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营销策略创新与实践</a:t>
            </a:r>
            <a:endParaRPr altLang="en-US" lang="zh-CN"/>
          </a:p>
        </p:txBody>
      </p:sp>
      <p:sp>
        <p:nvSpPr>
          <p:cNvPr id="105871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品牌建设：提升品牌知名度和美誉度，增强消费者对品牌的信任和忠诚度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72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营销策略创新：采用多元化的营销手段，如社交媒体、短视频、直播等，吸引更多潜在消费者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72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实践案例分享：介绍一些成功的品牌建设和营销策略实践案例，为其他企业提供参考和借鉴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72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未来展望：探讨未来食品与饮料行业品牌建设和营销策略的发展趋势，为企业制定未来发展计划提供参考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01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品牌传播与推广效果评估</a:t>
            </a:r>
            <a:endParaRPr altLang="en-US" lang="zh-CN"/>
          </a:p>
        </p:txBody>
      </p:sp>
      <p:sp>
        <p:nvSpPr>
          <p:cNvPr id="105901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901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901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品牌传播渠道：分析不同渠道的传播效果，如广告、公关、社交媒体等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01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902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902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推广活动效果：评估各类推广活动的参与度、转化率等指标，分析活动对品牌知名度和美誉度的影响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02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902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902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品牌形象塑造：分析品牌在消费者心中的形象，了解品牌在市场中的定位和竞争优势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03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903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903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营销策略调整：根据效果评估结果，调整营销策略，提高品牌传播和推广效果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32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社会责任与可持续发展</a:t>
            </a:r>
            <a:endParaRPr altLang="en-US" lang="zh-CN"/>
          </a:p>
        </p:txBody>
      </p:sp>
      <p:sp>
        <p:nvSpPr>
          <p:cNvPr id="105932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06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社会责任履行现状与趋势</a:t>
            </a:r>
            <a:endParaRPr altLang="en-US" lang="zh-CN"/>
          </a:p>
        </p:txBody>
      </p:sp>
      <p:sp>
        <p:nvSpPr>
          <p:cNvPr id="106006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6006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006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社会责任意识增强：越来越多的企业开始关注社会责任，并将其纳入企业战略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6006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6007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007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可持续发展成为主流：越来越多的企业开始采用可持续的生产方式，以减少对环境的影响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6007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6007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公益事业成为重要领域：越来越多的企业开始参与公益事业，以回馈社会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6007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008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6008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008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社会责任履行存在挑战：尽管社会责任履行取得了一定的进展，但仍存在一些挑战，如信息披露不透明、责任意识不强等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37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可持续发展战略与实践</a:t>
            </a:r>
            <a:endParaRPr altLang="en-US" lang="zh-CN"/>
          </a:p>
        </p:txBody>
      </p:sp>
      <p:sp>
        <p:nvSpPr>
          <p:cNvPr id="106037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6037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6037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6037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6038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可持续发展战略的制定与实施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6038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社会责任与可持续发展的关系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6038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环保、节能、减排等实践措施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6038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未来可持续发展面临的挑战与机遇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67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环保理念与绿色生产推广</a:t>
            </a:r>
            <a:endParaRPr altLang="en-US" lang="zh-CN"/>
          </a:p>
        </p:txBody>
      </p:sp>
      <p:sp>
        <p:nvSpPr>
          <p:cNvPr id="106067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67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67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68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社会责任与可持续发展：强调企业应承担社会责任，推动可持续发展，为社会的繁荣和进步做出贡献。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68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68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68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68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环保理念：强调企业应关注环境保护，采取可持续的生产方式，减少对环境的影响。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69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69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69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69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绿色生产推广：介绍企业在生产过程中如何推广绿色生产，采用环保材料、节能技术等，提高生产效率和产品质量。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69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70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70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70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未来展望：展望未来，企业将继续推广环保理念和绿色生产，为构建美好的生态环境做出更大的贡献。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99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未来展望与规划</a:t>
            </a:r>
            <a:endParaRPr altLang="en-US" lang="zh-CN"/>
          </a:p>
        </p:txBody>
      </p:sp>
      <p:sp>
        <p:nvSpPr>
          <p:cNvPr id="106099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Eight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73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行业发展前景预测</a:t>
            </a:r>
            <a:endParaRPr altLang="en-US" lang="zh-CN"/>
          </a:p>
        </p:txBody>
      </p:sp>
      <p:sp>
        <p:nvSpPr>
          <p:cNvPr id="106173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健康消费趋势：消费者对健康食品和饮料的需求将持续增长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173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数字化转型：食品与饮料行业将加速数字化转型，提高生产效率和产品质量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173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可持续发展：企业将更加注重环保和可持续发展，推广绿色生产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173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多元化发展：食品与饮料行业将呈现多元化发展趋势，满足不同消费者需求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202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工作重点与发展方向规划</a:t>
            </a:r>
            <a:endParaRPr altLang="en-US" lang="zh-CN"/>
          </a:p>
        </p:txBody>
      </p:sp>
      <p:sp>
        <p:nvSpPr>
          <p:cNvPr id="106202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202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203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203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创新方向：利用科技手段提升生产效率，拓展新的市场领域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203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203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203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204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重点工作：加强食品安全监管，推动绿色可持续发展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204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204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204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204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发展趋势：个性化、健康化、智能化成为主流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205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205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205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205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人才培养：加强专业人才队伍建设，提高行业整体素质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234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创新驱动发展战略实施计划</a:t>
            </a:r>
            <a:endParaRPr altLang="en-US" lang="zh-CN"/>
          </a:p>
        </p:txBody>
      </p:sp>
      <p:sp>
        <p:nvSpPr>
          <p:cNvPr id="106234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6234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6234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6235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6235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创新驱动发展战略的目标和任务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6235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创新驱动发展战略的背景和意义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6235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创新驱动发展战略的实施路径和措施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6235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创新驱动发展战略的保障机制和政策支持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2644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62646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6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6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1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6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2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6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3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6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4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6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5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896_6*l_h_i*1_5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6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45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896_6*l_h_i*1_6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7.xml><?xml version="1.0" encoding="utf-8"?>
<p:tagLst xmlns:p="http://schemas.openxmlformats.org/presentationml/2006/main">
  <p:tag name="KSO_WM_SLIDE_ID" val="custom202308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3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3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3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63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764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94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795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37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ive"/>
</p:tagLst>
</file>

<file path=ppt/tags/tag838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76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Six"/>
</p:tagLst>
</file>

<file path=ppt/tags/tag877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07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Seven"/>
</p:tagLst>
</file>

<file path=ppt/tags/tag908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46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Eight"/>
</p:tagLst>
</file>

<file path=ppt/tags/tag947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97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978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2023-12-17T23:35:14Z</dcterms:created>
  <dcterms:modified xsi:type="dcterms:W3CDTF">2023-12-17T23:35:14Z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012b11b667514fe3bad00a6c81610044_21</vt:lpwstr>
  </property>
</Properties>
</file>