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509" r:id="rId1"/>
    <p:sldMasterId id="2147495546" r:id="rId2"/>
  </p:sldMasterIdLst>
  <p:notesMasterIdLst>
    <p:notesMasterId r:id="rId3"/>
  </p:notesMasterIdLst>
  <p:sldIdLst>
    <p:sldId id="5727" r:id="rId4"/>
    <p:sldId id="5730" r:id="rId5"/>
    <p:sldId id="5733" r:id="rId6"/>
    <p:sldId id="5736" r:id="rId7"/>
    <p:sldId id="5742" r:id="rId9"/>
    <p:sldId id="5745" r:id="rId10"/>
    <p:sldId id="5748" r:id="rId11"/>
    <p:sldId id="5754" r:id="rId13"/>
    <p:sldId id="5757" r:id="rId14"/>
    <p:sldId id="5760" r:id="rId15"/>
    <p:sldId id="5763" r:id="rId16"/>
    <p:sldId id="5769" r:id="rId18"/>
    <p:sldId id="5772" r:id="rId19"/>
    <p:sldId id="5775" r:id="rId20"/>
    <p:sldId id="5778" r:id="rId21"/>
    <p:sldId id="5784" r:id="rId23"/>
    <p:sldId id="5787" r:id="rId24"/>
    <p:sldId id="5790" r:id="rId25"/>
    <p:sldId id="5793" r:id="rId26"/>
    <p:sldId id="5799" r:id="rId28"/>
    <p:sldId id="5802" r:id="rId29"/>
    <p:sldId id="5805" r:id="rId30"/>
    <p:sldId id="580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510" r:id="rId1"/>
    <p:sldLayoutId id="2147495511" r:id="rId2"/>
    <p:sldLayoutId id="2147495512" r:id="rId3"/>
    <p:sldLayoutId id="2147495513" r:id="rId4"/>
    <p:sldLayoutId id="2147495514" r:id="rId5"/>
    <p:sldLayoutId id="2147495515" r:id="rId6"/>
    <p:sldLayoutId id="2147495516" r:id="rId7"/>
    <p:sldLayoutId id="2147495517" r:id="rId8"/>
    <p:sldLayoutId id="2147495518" r:id="rId9"/>
    <p:sldLayoutId id="2147495519" r:id="rId10"/>
    <p:sldLayoutId id="21474955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547" r:id="rId1"/>
    <p:sldLayoutId id="2147495548" r:id="rId2"/>
    <p:sldLayoutId id="2147495549" r:id="rId3"/>
    <p:sldLayoutId id="2147495550" r:id="rId4"/>
    <p:sldLayoutId id="2147495551" r:id="rId5"/>
    <p:sldLayoutId id="2147495552" r:id="rId6"/>
    <p:sldLayoutId id="2147495553" r:id="rId7"/>
    <p:sldLayoutId id="2147495554" r:id="rId8"/>
    <p:sldLayoutId id="2147495555" r:id="rId9"/>
    <p:sldLayoutId id="2147495556" r:id="rId10"/>
    <p:sldLayoutId id="21474955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外贸行业工作总结及工作展望2024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外贸行业概述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外贸行业的工作总结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外贸行业的发展趋势和前景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外贸行业的政策环境和支持措施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外贸行业的未来展望和建议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外贸行业概述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外贸行业的定义和重要性</a:t>
            </a:r>
            <a:endParaRPr altLang="en-US" lang="zh-CN"/>
          </a:p>
        </p:txBody>
      </p:sp>
      <p:sp>
        <p:nvSpPr>
          <p:cNvPr id="1048978" name="梯形 7"/>
          <p:cNvSpPr/>
          <p:nvPr>
            <p:custDataLst>
              <p:tags r:id="rId1"/>
            </p:custDataLst>
          </p:nvPr>
        </p:nvSpPr>
        <p:spPr>
          <a:xfrm flipV="1">
            <a:off x="2240945" y="2218510"/>
            <a:ext cx="3436203" cy="32482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3200" lang="zh-CN"/>
          </a:p>
        </p:txBody>
      </p:sp>
      <p:sp>
        <p:nvSpPr>
          <p:cNvPr id="1048980" name="任意多边形: 形状 9"/>
          <p:cNvSpPr/>
          <p:nvPr>
            <p:custDataLst>
              <p:tags r:id="rId2"/>
            </p:custDataLst>
          </p:nvPr>
        </p:nvSpPr>
        <p:spPr>
          <a:xfrm>
            <a:off x="2353328" y="1791455"/>
            <a:ext cx="3207834" cy="438593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3200" lang="zh-CN">
              <a:solidFill>
                <a:schemeClr val="lt1"/>
              </a:solidFill>
            </a:endParaRPr>
          </a:p>
        </p:txBody>
      </p:sp>
      <p:sp>
        <p:nvSpPr>
          <p:cNvPr id="1048982" name="矩形: 圆顶角 10"/>
          <p:cNvSpPr/>
          <p:nvPr>
            <p:custDataLst>
              <p:tags r:id="rId3"/>
            </p:custDataLst>
          </p:nvPr>
        </p:nvSpPr>
        <p:spPr>
          <a:xfrm flipH="1">
            <a:off x="2240945" y="1364400"/>
            <a:ext cx="3436203" cy="85428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8984" name="正文"/>
          <p:cNvSpPr txBox="1"/>
          <p:nvPr>
            <p:custDataLst>
              <p:tags r:id="rId4"/>
            </p:custDataLst>
          </p:nvPr>
        </p:nvSpPr>
        <p:spPr>
          <a:xfrm>
            <a:off x="2448371" y="2543457"/>
            <a:ext cx="3016767" cy="363396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2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外贸行业的定义：指涉及国际贸易的活动，包括进口和出口商品、技术和劳务</a:t>
            </a:r>
            <a:endParaRPr altLang="en-US" dirty="0" sz="2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86" name="梯形 40"/>
          <p:cNvSpPr/>
          <p:nvPr>
            <p:custDataLst>
              <p:tags r:id="rId5"/>
            </p:custDataLst>
          </p:nvPr>
        </p:nvSpPr>
        <p:spPr>
          <a:xfrm flipV="1">
            <a:off x="6515349" y="2218510"/>
            <a:ext cx="3436203" cy="32482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3200" lang="zh-CN"/>
          </a:p>
        </p:txBody>
      </p:sp>
      <p:sp>
        <p:nvSpPr>
          <p:cNvPr id="1048988" name="任意多边形: 形状 41"/>
          <p:cNvSpPr/>
          <p:nvPr>
            <p:custDataLst>
              <p:tags r:id="rId6"/>
            </p:custDataLst>
          </p:nvPr>
        </p:nvSpPr>
        <p:spPr>
          <a:xfrm>
            <a:off x="6627090" y="1791455"/>
            <a:ext cx="3207834" cy="438593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3200" lang="zh-CN">
              <a:solidFill>
                <a:schemeClr val="lt1"/>
              </a:solidFill>
            </a:endParaRPr>
          </a:p>
        </p:txBody>
      </p:sp>
      <p:sp>
        <p:nvSpPr>
          <p:cNvPr id="1048990" name="矩形: 圆顶角 42"/>
          <p:cNvSpPr/>
          <p:nvPr>
            <p:custDataLst>
              <p:tags r:id="rId7"/>
            </p:custDataLst>
          </p:nvPr>
        </p:nvSpPr>
        <p:spPr>
          <a:xfrm flipH="1">
            <a:off x="6515349" y="1364400"/>
            <a:ext cx="3436203" cy="85428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8992" name="正文"/>
          <p:cNvSpPr txBox="1"/>
          <p:nvPr>
            <p:custDataLst>
              <p:tags r:id="rId8"/>
            </p:custDataLst>
          </p:nvPr>
        </p:nvSpPr>
        <p:spPr>
          <a:xfrm>
            <a:off x="6722776" y="2543457"/>
            <a:ext cx="3016767" cy="363396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2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外贸行业的重要性：促进国际贸易，推动全球经济发展；增加国家外汇收入，平衡国际收支；引进先进技术和管理经验，提高国家经济实力；促进企业国际化发展，提高企业竞争力</a:t>
            </a:r>
            <a:endParaRPr altLang="en-US" dirty="0" sz="2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外贸行业的发展历程</a:t>
            </a:r>
            <a:endParaRPr altLang="en-US" lang="zh-CN"/>
          </a:p>
        </p:txBody>
      </p:sp>
      <p:sp>
        <p:nvSpPr>
          <p:cNvPr id="1049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早期外贸发展：古代丝绸之路的兴起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现代外贸发展：改革开放后的快速发展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当前外贸形势：全球化和贸易保护主义的挑战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近代外贸发展：鸦片战争后的通商口岸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外贸行业的工作总结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外贸行业的工作流程和特点</a:t>
            </a:r>
            <a:endParaRPr altLang="en-US" lang="zh-CN"/>
          </a:p>
        </p:txBody>
      </p:sp>
      <p:sp>
        <p:nvSpPr>
          <p:cNvPr id="10491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外贸行业的工作流程：接单、跟进订单、生产、验货、发货、收款等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外贸行业的特点：与国外客户沟通、交易方式多样化、需要了解国际贸易规则等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外贸行业的挑战：国际市场变化、汇率波动、贸易壁垒等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外贸行业的未来发展趋势：数字化转型、跨境电商崛起等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外贸行业的工作挑战和应对策略</a:t>
            </a:r>
            <a:endParaRPr altLang="en-US" lang="zh-CN"/>
          </a:p>
        </p:txBody>
      </p:sp>
      <p:sp>
        <p:nvSpPr>
          <p:cNvPr id="1049224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贸易保护主义抬头：针对不同国家采取不同的贸易政策，对外贸行业带来一定挑战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汇率波动：汇率波动对外贸行业的影响较大，需要采取相应的应对策略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供应链中断：疫情等因素导致供应链中断，需要寻找新的供应链资源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客户需求多样化：客户需求多样化，需要不断创新以满足客户需求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应对策略：针对以上挑战，可以采取相应的应对策略，如加强市场调研、提高产品质量、拓展新的市场等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外贸行业的成功案例和经验教训</a:t>
            </a:r>
            <a:endParaRPr altLang="en-US" lang="zh-CN"/>
          </a:p>
        </p:txBody>
      </p:sp>
      <p:sp>
        <p:nvSpPr>
          <p:cNvPr id="10492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成功案例：介绍外贸行业的成功案例，如某公司通过拓展海外市场、优化供应链、提高产品质量等方式实现业务增长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经验教训：总结外贸行业在发展过程中遇到的问题和教训，如市场变化、汇率波动、国际贸易政策等对业务的影响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未来展望：对外贸行业的未来发展进行展望，提出可能的趋势和挑战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应对策略：针对未来可能出现的趋势和挑战，提出应对策略和建议，如加强市场调研、提高创新能力、拓展新的市场等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外贸行业的发展趋势和前景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外贸行业的发展趋势和机遇</a:t>
            </a:r>
            <a:endParaRPr altLang="en-US" lang="zh-CN"/>
          </a:p>
        </p:txBody>
      </p:sp>
      <p:sp>
        <p:nvSpPr>
          <p:cNvPr id="1049394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多元化市场拓展和区域合作成为重要方向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0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绿色发展和可持续发展成为行业共识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品牌建设和知识产权保护成为关键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6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供应链和物流网络不断完善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跨境电商和海外仓等新模式崛起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8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全球化和数字化趋势加速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外贸行业的未来挑战和风险</a:t>
            </a:r>
            <a:endParaRPr altLang="en-US" lang="zh-CN"/>
          </a:p>
        </p:txBody>
      </p:sp>
      <p:sp>
        <p:nvSpPr>
          <p:cNvPr id="10494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全球贸易保护主义抬头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汇率波动对外贸的影响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供应链中断的风险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跨境电商平台的竞争压力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外贸行业的创新方向和发展空间</a:t>
            </a:r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数字化转型：利用互联网技术提高外贸效率，降低成本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智能化发展：运用人工智能、大数据等技术提升外贸竞争力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绿色环保：推广环保理念，发展绿色外贸，促进可持续发展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多元化市场：开拓新兴市场，拓展外贸业务范围，降低市场风险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人才培养：加强外贸人才培养，提高从业人员素质和技能水平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政策支持：政府加大对外贸行业的支持力度，推动外贸高质量发展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外贸行业的政策环境和支持措施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外贸行业的政策环境和政策变化</a:t>
            </a:r>
            <a:endParaRPr altLang="en-US" lang="zh-CN"/>
          </a:p>
        </p:txBody>
      </p:sp>
      <p:sp>
        <p:nvSpPr>
          <p:cNvPr id="10496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政策环境概述：介绍外贸行业的政策环境，包括国际贸易规则、贸易政策、关税和贸易协定等。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政策变化：介绍近年来外贸行业的政策变化，包括自由贸易协定的签署、贸易保护主义的抬头、全球供应链的调整等。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政策影响：分析政策变化对外贸行业的影响，包括对出口、进口、投资、就业等方面的影响。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应对策略：提出外贸行业应对政策变化的策略，包括加强市场研究、调整出口结构、提高产品质量、加强国际合作等。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外贸行业的支持和扶持措施</a:t>
            </a:r>
            <a:endParaRPr altLang="en-US" lang="zh-CN"/>
          </a:p>
        </p:txBody>
      </p:sp>
      <p:sp>
        <p:nvSpPr>
          <p:cNvPr id="10497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政策支持：政府出台一系列政策，鼓励外贸企业发展，提高出口竞争力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金融支持：金融机构为外贸企业提供融资支持，降低融资成本，帮助企业扩大规模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税收优惠：政府对外贸企业给予税收优惠，降低企业税负，提高盈利能力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培训支持：政府组织培训活动，提高外贸企业人员的专业素质和业务能力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信息服务：政府建立信息服务平台，为外贸企业提供市场信息、政策解读等服务，帮助企业更好地把握市场机遇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外贸行业的公共服务平台和发展计划</a:t>
            </a:r>
            <a:endParaRPr altLang="en-US" lang="zh-CN"/>
          </a:p>
        </p:txBody>
      </p:sp>
      <p:sp>
        <p:nvSpPr>
          <p:cNvPr id="10497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公共服务平台介绍：涵盖信息咨询、金融服务、法律服务、物流服务等方面，为外贸企业提供一站式服务。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发展计划：制定外贸行业发展规划，明确发展目标、重点任务和保障措施，推动外贸行业高质量发展。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政策支持和措施：政府出台一系列政策措施，如财政支持、税收优惠、金融扶持等，为外贸企业提供全方位支持。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未来展望：加强国际合作，推动外贸行业向数字化、智能化、绿色化方向发展，提高外贸行业的竞争力和可持续发展能力。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外贸行业的未来展望和建议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外贸行业的未来发展趋势和展望</a:t>
            </a:r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全球化和数字化趋势：随着全球化和数字化的发展，外贸行业将继续保持增长势头，并逐渐向数字化转型。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供应链和物流的优化：外贸行业需要不断优化供应链和物流体系，提高效率和降低成本，以应对全球市场的竞争。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多元化的市场拓展：外贸企业需要积极拓展多元化的市场，包括新兴市场和发展中国家，以寻找新的增长点。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创新和品牌建设：外贸企业需要加强创新和品牌建设，提高产品质量和服务水平，以提升竞争力。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应对贸易保护主义：外贸企业需要关注国际贸易形势，积极应对贸易保护主义，加强与国际合作伙伴的沟通和合作。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外贸行业的未来挑战和应对策略建议</a:t>
            </a:r>
            <a:endParaRPr altLang="en-US" lang="zh-CN"/>
          </a:p>
        </p:txBody>
      </p:sp>
      <p:sp>
        <p:nvSpPr>
          <p:cNvPr id="104994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挑战：全球经济不确定性、贸易保护主义、汇率波动等</a:t>
            </a:r>
            <a:endParaRPr altLang="en-US" lang="zh-CN"/>
          </a:p>
          <a:p>
            <a:r>
              <a:rPr altLang="en-US" lang="zh-CN"/>
              <a:t>应对策略建议：加强市场研究、多元化市场拓展、提高产品质量和附加值、加强品牌建设、加强人才培养等  外贸行业的未来展望和建议</a:t>
            </a:r>
            <a:endParaRPr altLang="en-US" lang="zh-CN"/>
          </a:p>
          <a:p>
            <a:pPr lvl="1"/>
            <a:r>
              <a:rPr altLang="en-US" lang="zh-CN"/>
              <a:t>外贸行业的未来展望和建议</a:t>
            </a:r>
            <a:endParaRPr altLang="en-US" lang="zh-CN"/>
          </a:p>
          <a:p>
            <a:r>
              <a:rPr altLang="en-US" lang="zh-CN"/>
              <a:t>未来展望：全球经济复苏、贸易自由化、数字化转型等</a:t>
            </a:r>
            <a:endParaRPr altLang="en-US" lang="zh-CN"/>
          </a:p>
          <a:p>
            <a:r>
              <a:rPr altLang="en-US" lang="zh-CN"/>
              <a:t>建议：加强技术创新、提高产品附加值、加强品牌营销、拓展新兴市场等  外贸行业的工作总结</a:t>
            </a:r>
            <a:endParaRPr altLang="en-US" lang="zh-CN"/>
          </a:p>
          <a:p>
            <a:pPr lvl="1"/>
            <a:r>
              <a:rPr altLang="en-US" lang="zh-CN"/>
              <a:t>外贸行业的工作总结</a:t>
            </a:r>
            <a:endParaRPr altLang="en-US" lang="zh-CN"/>
          </a:p>
          <a:p>
            <a:r>
              <a:rPr altLang="en-US" lang="zh-CN"/>
              <a:t>工作成果：完成订单、拓展市场、提高销售额等</a:t>
            </a:r>
            <a:endParaRPr altLang="en-US" lang="zh-CN"/>
          </a:p>
          <a:p>
            <a:r>
              <a:rPr altLang="en-US" lang="zh-CN"/>
              <a:t>工作亮点：加强团队协作、提高客户满意度、优化供应链管理等  外贸行业的工作展望</a:t>
            </a:r>
            <a:endParaRPr altLang="en-US" lang="zh-CN"/>
          </a:p>
          <a:p>
            <a:pPr lvl="1"/>
            <a:r>
              <a:rPr altLang="en-US" lang="zh-CN"/>
              <a:t>外贸行业的工作展望</a:t>
            </a:r>
            <a:endParaRPr altLang="en-US" lang="zh-CN"/>
          </a:p>
          <a:p>
            <a:r>
              <a:rPr altLang="en-US" lang="zh-CN"/>
              <a:t>工作目标：提高市场份额、拓展新客户、提高利润率等</a:t>
            </a:r>
            <a:endParaRPr altLang="en-US" lang="zh-CN"/>
          </a:p>
          <a:p>
            <a:r>
              <a:rPr altLang="en-US" lang="zh-CN"/>
              <a:t>工作计划：加强市场调研、提高产品质量和服务水平、加强品牌营销等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外贸行业的未来创新方向和发展建议</a:t>
            </a:r>
            <a:endParaRPr altLang="en-US" lang="zh-CN"/>
          </a:p>
        </p:txBody>
      </p:sp>
      <p:sp>
        <p:nvSpPr>
          <p:cNvPr id="10499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创新方向：数字化转型、智能化升级、绿色环保等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发展建议：加强政策支持、提高企业创新能力、拓展国际合作等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应对挑战：加强风险防范、提高市场竞争力、加强人才培养等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实现可持续发展：推动绿色发展、加强社会责任、促进全球合作等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83_1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83_1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1*l_h_a*1_1_1"/>
  <p:tag name="KSO_WM_TEMPLATE_CATEGORY" val="diagram"/>
  <p:tag name="KSO_WM_TEMPLATE_INDEX" val="2023168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1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83_1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83_1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1*l_h_a*1_2_1"/>
  <p:tag name="KSO_WM_TEMPLATE_CATEGORY" val="diagram"/>
  <p:tag name="KSO_WM_TEMPLATE_INDEX" val="2023168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1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8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2023-12-17T17:11:07Z</dcterms:created>
  <dcterms:modified xsi:type="dcterms:W3CDTF">2023-12-17T17:11:07Z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baa8d9e0c9c04104b746d420e76ba7d6_21</vt:lpwstr>
  </property>
</Properties>
</file>