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562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0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署名"/>
          <p:cNvSpPr txBox="1"/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bg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9" name="副标题"/>
          <p:cNvSpPr txBox="1"/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/>
          <p:nvPr>
            <p:ph idx="3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0"/>
            <a:endParaRPr lang="en-US" altLang="zh-CN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节编号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2878372" y="2818719"/>
            <a:ext cx="1502796" cy="643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2755900"/>
            <a:ext cx="5019675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副标题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bg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图片包含 游戏机, 窗帘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署名"/>
          <p:cNvSpPr txBox="1"/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标题"/>
          <p:cNvSpPr txBox="1"/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22" Type="http://schemas.openxmlformats.org/officeDocument/2006/relationships/tags" Target="../tags/tag194.xml" /><Relationship Id="rId23" Type="http://schemas.openxmlformats.org/officeDocument/2006/relationships/tags" Target="../tags/tag195.xml" /><Relationship Id="rId24" Type="http://schemas.openxmlformats.org/officeDocument/2006/relationships/tags" Target="../tags/tag196.xml" /><Relationship Id="rId25" Type="http://schemas.openxmlformats.org/officeDocument/2006/relationships/tags" Target="../tags/tag19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2" Type="http://schemas.openxmlformats.org/officeDocument/2006/relationships/image" Target="../media/image2.png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18" Type="http://schemas.openxmlformats.org/officeDocument/2006/relationships/image" Target="../media/image6.png" /><Relationship Id="rId19" Type="http://schemas.openxmlformats.org/officeDocument/2006/relationships/tags" Target="../tags/tag247.xml" /><Relationship Id="rId2" Type="http://schemas.openxmlformats.org/officeDocument/2006/relationships/image" Target="../media/image2.png" /><Relationship Id="rId20" Type="http://schemas.openxmlformats.org/officeDocument/2006/relationships/image" Target="../media/image7.png" /><Relationship Id="rId21" Type="http://schemas.openxmlformats.org/officeDocument/2006/relationships/tags" Target="../tags/tag248.xml" /><Relationship Id="rId22" Type="http://schemas.openxmlformats.org/officeDocument/2006/relationships/image" Target="../media/image8.png" /><Relationship Id="rId23" Type="http://schemas.openxmlformats.org/officeDocument/2006/relationships/tags" Target="../tags/tag249.xml" /><Relationship Id="rId24" Type="http://schemas.openxmlformats.org/officeDocument/2006/relationships/image" Target="../media/image9.png" /><Relationship Id="rId25" Type="http://schemas.openxmlformats.org/officeDocument/2006/relationships/tags" Target="../tags/tag250.xml" /><Relationship Id="rId26" Type="http://schemas.openxmlformats.org/officeDocument/2006/relationships/image" Target="../media/image10.png" /><Relationship Id="rId27" Type="http://schemas.openxmlformats.org/officeDocument/2006/relationships/tags" Target="../tags/tag251.xml" /><Relationship Id="rId28" Type="http://schemas.openxmlformats.org/officeDocument/2006/relationships/image" Target="../media/image11.png" /><Relationship Id="rId29" Type="http://schemas.openxmlformats.org/officeDocument/2006/relationships/tags" Target="../tags/tag252.xml" /><Relationship Id="rId3" Type="http://schemas.openxmlformats.org/officeDocument/2006/relationships/tags" Target="../tags/tag232.xml" /><Relationship Id="rId30" Type="http://schemas.openxmlformats.org/officeDocument/2006/relationships/tags" Target="../tags/tag253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15" Type="http://schemas.openxmlformats.org/officeDocument/2006/relationships/tags" Target="../tags/tag266.xml" /><Relationship Id="rId16" Type="http://schemas.openxmlformats.org/officeDocument/2006/relationships/tags" Target="../tags/tag267.xml" /><Relationship Id="rId17" Type="http://schemas.openxmlformats.org/officeDocument/2006/relationships/tags" Target="../tags/tag268.xml" /><Relationship Id="rId18" Type="http://schemas.openxmlformats.org/officeDocument/2006/relationships/tags" Target="../tags/tag269.xml" /><Relationship Id="rId19" Type="http://schemas.openxmlformats.org/officeDocument/2006/relationships/tags" Target="../tags/tag270.xml" /><Relationship Id="rId2" Type="http://schemas.openxmlformats.org/officeDocument/2006/relationships/image" Target="../media/image2.png" /><Relationship Id="rId20" Type="http://schemas.openxmlformats.org/officeDocument/2006/relationships/tags" Target="../tags/tag271.xml" /><Relationship Id="rId21" Type="http://schemas.openxmlformats.org/officeDocument/2006/relationships/tags" Target="../tags/tag272.xml" /><Relationship Id="rId22" Type="http://schemas.openxmlformats.org/officeDocument/2006/relationships/tags" Target="../tags/tag273.xml" /><Relationship Id="rId23" Type="http://schemas.openxmlformats.org/officeDocument/2006/relationships/tags" Target="../tags/tag274.xml" /><Relationship Id="rId24" Type="http://schemas.openxmlformats.org/officeDocument/2006/relationships/tags" Target="../tags/tag275.xml" /><Relationship Id="rId25" Type="http://schemas.openxmlformats.org/officeDocument/2006/relationships/tags" Target="../tags/tag276.xml" /><Relationship Id="rId26" Type="http://schemas.openxmlformats.org/officeDocument/2006/relationships/tags" Target="../tags/tag277.xml" /><Relationship Id="rId27" Type="http://schemas.openxmlformats.org/officeDocument/2006/relationships/image" Target="../media/image12.png" /><Relationship Id="rId28" Type="http://schemas.openxmlformats.org/officeDocument/2006/relationships/tags" Target="../tags/tag278.xml" /><Relationship Id="rId29" Type="http://schemas.openxmlformats.org/officeDocument/2006/relationships/image" Target="../media/image13.png" /><Relationship Id="rId3" Type="http://schemas.openxmlformats.org/officeDocument/2006/relationships/tags" Target="../tags/tag254.xml" /><Relationship Id="rId30" Type="http://schemas.openxmlformats.org/officeDocument/2006/relationships/tags" Target="../tags/tag279.xml" /><Relationship Id="rId31" Type="http://schemas.openxmlformats.org/officeDocument/2006/relationships/image" Target="../media/image14.png" /><Relationship Id="rId32" Type="http://schemas.openxmlformats.org/officeDocument/2006/relationships/tags" Target="../tags/tag280.xml" /><Relationship Id="rId33" Type="http://schemas.openxmlformats.org/officeDocument/2006/relationships/image" Target="../media/image15.png" /><Relationship Id="rId34" Type="http://schemas.openxmlformats.org/officeDocument/2006/relationships/tags" Target="../tags/tag281.xml" /><Relationship Id="rId35" Type="http://schemas.openxmlformats.org/officeDocument/2006/relationships/image" Target="../media/image16.png" /><Relationship Id="rId36" Type="http://schemas.openxmlformats.org/officeDocument/2006/relationships/tags" Target="../tags/tag282.xml" /><Relationship Id="rId37" Type="http://schemas.openxmlformats.org/officeDocument/2006/relationships/tags" Target="../tags/tag283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4.xml" /><Relationship Id="rId3" Type="http://schemas.openxmlformats.org/officeDocument/2006/relationships/tags" Target="../tags/tag285.xml" /><Relationship Id="rId4" Type="http://schemas.openxmlformats.org/officeDocument/2006/relationships/tags" Target="../tags/tag28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4.xml" /><Relationship Id="rId11" Type="http://schemas.openxmlformats.org/officeDocument/2006/relationships/tags" Target="../tags/tag295.xml" /><Relationship Id="rId12" Type="http://schemas.openxmlformats.org/officeDocument/2006/relationships/tags" Target="../tags/tag296.xml" /><Relationship Id="rId13" Type="http://schemas.openxmlformats.org/officeDocument/2006/relationships/tags" Target="../tags/tag297.xml" /><Relationship Id="rId14" Type="http://schemas.openxmlformats.org/officeDocument/2006/relationships/tags" Target="../tags/tag298.xml" /><Relationship Id="rId15" Type="http://schemas.openxmlformats.org/officeDocument/2006/relationships/tags" Target="../tags/tag299.xml" /><Relationship Id="rId16" Type="http://schemas.openxmlformats.org/officeDocument/2006/relationships/tags" Target="../tags/tag300.xml" /><Relationship Id="rId17" Type="http://schemas.openxmlformats.org/officeDocument/2006/relationships/tags" Target="../tags/tag301.xml" /><Relationship Id="rId18" Type="http://schemas.openxmlformats.org/officeDocument/2006/relationships/tags" Target="../tags/tag302.xml" /><Relationship Id="rId19" Type="http://schemas.openxmlformats.org/officeDocument/2006/relationships/tags" Target="../tags/tag303.xml" /><Relationship Id="rId2" Type="http://schemas.openxmlformats.org/officeDocument/2006/relationships/image" Target="../media/image2.png" /><Relationship Id="rId3" Type="http://schemas.openxmlformats.org/officeDocument/2006/relationships/tags" Target="../tags/tag287.xml" /><Relationship Id="rId4" Type="http://schemas.openxmlformats.org/officeDocument/2006/relationships/tags" Target="../tags/tag288.xml" /><Relationship Id="rId5" Type="http://schemas.openxmlformats.org/officeDocument/2006/relationships/tags" Target="../tags/tag289.xml" /><Relationship Id="rId6" Type="http://schemas.openxmlformats.org/officeDocument/2006/relationships/tags" Target="../tags/tag290.xml" /><Relationship Id="rId7" Type="http://schemas.openxmlformats.org/officeDocument/2006/relationships/tags" Target="../tags/tag291.xml" /><Relationship Id="rId8" Type="http://schemas.openxmlformats.org/officeDocument/2006/relationships/tags" Target="../tags/tag292.xml" /><Relationship Id="rId9" Type="http://schemas.openxmlformats.org/officeDocument/2006/relationships/tags" Target="../tags/tag29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1.xml" /><Relationship Id="rId100" Type="http://schemas.openxmlformats.org/officeDocument/2006/relationships/tags" Target="../tags/tag401.xml" /><Relationship Id="rId101" Type="http://schemas.openxmlformats.org/officeDocument/2006/relationships/tags" Target="../tags/tag402.xml" /><Relationship Id="rId102" Type="http://schemas.openxmlformats.org/officeDocument/2006/relationships/tags" Target="../tags/tag403.xml" /><Relationship Id="rId103" Type="http://schemas.openxmlformats.org/officeDocument/2006/relationships/tags" Target="../tags/tag404.xml" /><Relationship Id="rId104" Type="http://schemas.openxmlformats.org/officeDocument/2006/relationships/tags" Target="../tags/tag405.xml" /><Relationship Id="rId105" Type="http://schemas.openxmlformats.org/officeDocument/2006/relationships/tags" Target="../tags/tag406.xml" /><Relationship Id="rId106" Type="http://schemas.openxmlformats.org/officeDocument/2006/relationships/tags" Target="../tags/tag407.xml" /><Relationship Id="rId107" Type="http://schemas.openxmlformats.org/officeDocument/2006/relationships/tags" Target="../tags/tag408.xml" /><Relationship Id="rId108" Type="http://schemas.openxmlformats.org/officeDocument/2006/relationships/tags" Target="../tags/tag409.xml" /><Relationship Id="rId109" Type="http://schemas.openxmlformats.org/officeDocument/2006/relationships/tags" Target="../tags/tag410.xml" /><Relationship Id="rId11" Type="http://schemas.openxmlformats.org/officeDocument/2006/relationships/tags" Target="../tags/tag312.xml" /><Relationship Id="rId110" Type="http://schemas.openxmlformats.org/officeDocument/2006/relationships/tags" Target="../tags/tag411.xml" /><Relationship Id="rId111" Type="http://schemas.openxmlformats.org/officeDocument/2006/relationships/tags" Target="../tags/tag412.xml" /><Relationship Id="rId112" Type="http://schemas.openxmlformats.org/officeDocument/2006/relationships/tags" Target="../tags/tag413.xml" /><Relationship Id="rId113" Type="http://schemas.openxmlformats.org/officeDocument/2006/relationships/tags" Target="../tags/tag414.xml" /><Relationship Id="rId114" Type="http://schemas.openxmlformats.org/officeDocument/2006/relationships/tags" Target="../tags/tag415.xml" /><Relationship Id="rId115" Type="http://schemas.openxmlformats.org/officeDocument/2006/relationships/tags" Target="../tags/tag416.xml" /><Relationship Id="rId116" Type="http://schemas.openxmlformats.org/officeDocument/2006/relationships/tags" Target="../tags/tag417.xml" /><Relationship Id="rId117" Type="http://schemas.openxmlformats.org/officeDocument/2006/relationships/tags" Target="../tags/tag418.xml" /><Relationship Id="rId118" Type="http://schemas.openxmlformats.org/officeDocument/2006/relationships/tags" Target="../tags/tag419.xml" /><Relationship Id="rId12" Type="http://schemas.openxmlformats.org/officeDocument/2006/relationships/tags" Target="../tags/tag313.xml" /><Relationship Id="rId13" Type="http://schemas.openxmlformats.org/officeDocument/2006/relationships/tags" Target="../tags/tag314.xml" /><Relationship Id="rId14" Type="http://schemas.openxmlformats.org/officeDocument/2006/relationships/tags" Target="../tags/tag315.xml" /><Relationship Id="rId15" Type="http://schemas.openxmlformats.org/officeDocument/2006/relationships/tags" Target="../tags/tag316.xml" /><Relationship Id="rId16" Type="http://schemas.openxmlformats.org/officeDocument/2006/relationships/tags" Target="../tags/tag317.xml" /><Relationship Id="rId17" Type="http://schemas.openxmlformats.org/officeDocument/2006/relationships/tags" Target="../tags/tag318.xml" /><Relationship Id="rId18" Type="http://schemas.openxmlformats.org/officeDocument/2006/relationships/tags" Target="../tags/tag319.xml" /><Relationship Id="rId19" Type="http://schemas.openxmlformats.org/officeDocument/2006/relationships/tags" Target="../tags/tag320.xml" /><Relationship Id="rId2" Type="http://schemas.openxmlformats.org/officeDocument/2006/relationships/image" Target="../media/image2.png" /><Relationship Id="rId20" Type="http://schemas.openxmlformats.org/officeDocument/2006/relationships/tags" Target="../tags/tag321.xml" /><Relationship Id="rId21" Type="http://schemas.openxmlformats.org/officeDocument/2006/relationships/tags" Target="../tags/tag322.xml" /><Relationship Id="rId22" Type="http://schemas.openxmlformats.org/officeDocument/2006/relationships/tags" Target="../tags/tag323.xml" /><Relationship Id="rId23" Type="http://schemas.openxmlformats.org/officeDocument/2006/relationships/tags" Target="../tags/tag324.xml" /><Relationship Id="rId24" Type="http://schemas.openxmlformats.org/officeDocument/2006/relationships/tags" Target="../tags/tag325.xml" /><Relationship Id="rId25" Type="http://schemas.openxmlformats.org/officeDocument/2006/relationships/tags" Target="../tags/tag326.xml" /><Relationship Id="rId26" Type="http://schemas.openxmlformats.org/officeDocument/2006/relationships/tags" Target="../tags/tag327.xml" /><Relationship Id="rId27" Type="http://schemas.openxmlformats.org/officeDocument/2006/relationships/tags" Target="../tags/tag328.xml" /><Relationship Id="rId28" Type="http://schemas.openxmlformats.org/officeDocument/2006/relationships/tags" Target="../tags/tag329.xml" /><Relationship Id="rId29" Type="http://schemas.openxmlformats.org/officeDocument/2006/relationships/tags" Target="../tags/tag330.xml" /><Relationship Id="rId3" Type="http://schemas.openxmlformats.org/officeDocument/2006/relationships/tags" Target="../tags/tag304.xml" /><Relationship Id="rId30" Type="http://schemas.openxmlformats.org/officeDocument/2006/relationships/tags" Target="../tags/tag331.xml" /><Relationship Id="rId31" Type="http://schemas.openxmlformats.org/officeDocument/2006/relationships/tags" Target="../tags/tag332.xml" /><Relationship Id="rId32" Type="http://schemas.openxmlformats.org/officeDocument/2006/relationships/tags" Target="../tags/tag333.xml" /><Relationship Id="rId33" Type="http://schemas.openxmlformats.org/officeDocument/2006/relationships/tags" Target="../tags/tag334.xml" /><Relationship Id="rId34" Type="http://schemas.openxmlformats.org/officeDocument/2006/relationships/tags" Target="../tags/tag335.xml" /><Relationship Id="rId35" Type="http://schemas.openxmlformats.org/officeDocument/2006/relationships/tags" Target="../tags/tag336.xml" /><Relationship Id="rId36" Type="http://schemas.openxmlformats.org/officeDocument/2006/relationships/tags" Target="../tags/tag337.xml" /><Relationship Id="rId37" Type="http://schemas.openxmlformats.org/officeDocument/2006/relationships/tags" Target="../tags/tag338.xml" /><Relationship Id="rId38" Type="http://schemas.openxmlformats.org/officeDocument/2006/relationships/tags" Target="../tags/tag339.xml" /><Relationship Id="rId39" Type="http://schemas.openxmlformats.org/officeDocument/2006/relationships/tags" Target="../tags/tag340.xml" /><Relationship Id="rId4" Type="http://schemas.openxmlformats.org/officeDocument/2006/relationships/tags" Target="../tags/tag305.xml" /><Relationship Id="rId40" Type="http://schemas.openxmlformats.org/officeDocument/2006/relationships/tags" Target="../tags/tag341.xml" /><Relationship Id="rId41" Type="http://schemas.openxmlformats.org/officeDocument/2006/relationships/tags" Target="../tags/tag342.xml" /><Relationship Id="rId42" Type="http://schemas.openxmlformats.org/officeDocument/2006/relationships/tags" Target="../tags/tag343.xml" /><Relationship Id="rId43" Type="http://schemas.openxmlformats.org/officeDocument/2006/relationships/tags" Target="../tags/tag344.xml" /><Relationship Id="rId44" Type="http://schemas.openxmlformats.org/officeDocument/2006/relationships/tags" Target="../tags/tag345.xml" /><Relationship Id="rId45" Type="http://schemas.openxmlformats.org/officeDocument/2006/relationships/tags" Target="../tags/tag346.xml" /><Relationship Id="rId46" Type="http://schemas.openxmlformats.org/officeDocument/2006/relationships/tags" Target="../tags/tag347.xml" /><Relationship Id="rId47" Type="http://schemas.openxmlformats.org/officeDocument/2006/relationships/tags" Target="../tags/tag348.xml" /><Relationship Id="rId48" Type="http://schemas.openxmlformats.org/officeDocument/2006/relationships/tags" Target="../tags/tag349.xml" /><Relationship Id="rId49" Type="http://schemas.openxmlformats.org/officeDocument/2006/relationships/tags" Target="../tags/tag350.xml" /><Relationship Id="rId5" Type="http://schemas.openxmlformats.org/officeDocument/2006/relationships/tags" Target="../tags/tag306.xml" /><Relationship Id="rId50" Type="http://schemas.openxmlformats.org/officeDocument/2006/relationships/tags" Target="../tags/tag351.xml" /><Relationship Id="rId51" Type="http://schemas.openxmlformats.org/officeDocument/2006/relationships/tags" Target="../tags/tag352.xml" /><Relationship Id="rId52" Type="http://schemas.openxmlformats.org/officeDocument/2006/relationships/tags" Target="../tags/tag353.xml" /><Relationship Id="rId53" Type="http://schemas.openxmlformats.org/officeDocument/2006/relationships/tags" Target="../tags/tag354.xml" /><Relationship Id="rId54" Type="http://schemas.openxmlformats.org/officeDocument/2006/relationships/tags" Target="../tags/tag355.xml" /><Relationship Id="rId55" Type="http://schemas.openxmlformats.org/officeDocument/2006/relationships/tags" Target="../tags/tag356.xml" /><Relationship Id="rId56" Type="http://schemas.openxmlformats.org/officeDocument/2006/relationships/tags" Target="../tags/tag357.xml" /><Relationship Id="rId57" Type="http://schemas.openxmlformats.org/officeDocument/2006/relationships/tags" Target="../tags/tag358.xml" /><Relationship Id="rId58" Type="http://schemas.openxmlformats.org/officeDocument/2006/relationships/tags" Target="../tags/tag359.xml" /><Relationship Id="rId59" Type="http://schemas.openxmlformats.org/officeDocument/2006/relationships/tags" Target="../tags/tag360.xml" /><Relationship Id="rId6" Type="http://schemas.openxmlformats.org/officeDocument/2006/relationships/tags" Target="../tags/tag307.xml" /><Relationship Id="rId60" Type="http://schemas.openxmlformats.org/officeDocument/2006/relationships/tags" Target="../tags/tag361.xml" /><Relationship Id="rId61" Type="http://schemas.openxmlformats.org/officeDocument/2006/relationships/tags" Target="../tags/tag362.xml" /><Relationship Id="rId62" Type="http://schemas.openxmlformats.org/officeDocument/2006/relationships/tags" Target="../tags/tag363.xml" /><Relationship Id="rId63" Type="http://schemas.openxmlformats.org/officeDocument/2006/relationships/tags" Target="../tags/tag364.xml" /><Relationship Id="rId64" Type="http://schemas.openxmlformats.org/officeDocument/2006/relationships/tags" Target="../tags/tag365.xml" /><Relationship Id="rId65" Type="http://schemas.openxmlformats.org/officeDocument/2006/relationships/tags" Target="../tags/tag366.xml" /><Relationship Id="rId66" Type="http://schemas.openxmlformats.org/officeDocument/2006/relationships/tags" Target="../tags/tag367.xml" /><Relationship Id="rId67" Type="http://schemas.openxmlformats.org/officeDocument/2006/relationships/tags" Target="../tags/tag368.xml" /><Relationship Id="rId68" Type="http://schemas.openxmlformats.org/officeDocument/2006/relationships/tags" Target="../tags/tag369.xml" /><Relationship Id="rId69" Type="http://schemas.openxmlformats.org/officeDocument/2006/relationships/tags" Target="../tags/tag370.xml" /><Relationship Id="rId7" Type="http://schemas.openxmlformats.org/officeDocument/2006/relationships/tags" Target="../tags/tag308.xml" /><Relationship Id="rId70" Type="http://schemas.openxmlformats.org/officeDocument/2006/relationships/tags" Target="../tags/tag371.xml" /><Relationship Id="rId71" Type="http://schemas.openxmlformats.org/officeDocument/2006/relationships/tags" Target="../tags/tag372.xml" /><Relationship Id="rId72" Type="http://schemas.openxmlformats.org/officeDocument/2006/relationships/tags" Target="../tags/tag373.xml" /><Relationship Id="rId73" Type="http://schemas.openxmlformats.org/officeDocument/2006/relationships/tags" Target="../tags/tag374.xml" /><Relationship Id="rId74" Type="http://schemas.openxmlformats.org/officeDocument/2006/relationships/tags" Target="../tags/tag375.xml" /><Relationship Id="rId75" Type="http://schemas.openxmlformats.org/officeDocument/2006/relationships/tags" Target="../tags/tag376.xml" /><Relationship Id="rId76" Type="http://schemas.openxmlformats.org/officeDocument/2006/relationships/tags" Target="../tags/tag377.xml" /><Relationship Id="rId77" Type="http://schemas.openxmlformats.org/officeDocument/2006/relationships/tags" Target="../tags/tag378.xml" /><Relationship Id="rId78" Type="http://schemas.openxmlformats.org/officeDocument/2006/relationships/tags" Target="../tags/tag379.xml" /><Relationship Id="rId79" Type="http://schemas.openxmlformats.org/officeDocument/2006/relationships/tags" Target="../tags/tag380.xml" /><Relationship Id="rId8" Type="http://schemas.openxmlformats.org/officeDocument/2006/relationships/tags" Target="../tags/tag309.xml" /><Relationship Id="rId80" Type="http://schemas.openxmlformats.org/officeDocument/2006/relationships/tags" Target="../tags/tag381.xml" /><Relationship Id="rId81" Type="http://schemas.openxmlformats.org/officeDocument/2006/relationships/tags" Target="../tags/tag382.xml" /><Relationship Id="rId82" Type="http://schemas.openxmlformats.org/officeDocument/2006/relationships/tags" Target="../tags/tag383.xml" /><Relationship Id="rId83" Type="http://schemas.openxmlformats.org/officeDocument/2006/relationships/tags" Target="../tags/tag384.xml" /><Relationship Id="rId84" Type="http://schemas.openxmlformats.org/officeDocument/2006/relationships/tags" Target="../tags/tag385.xml" /><Relationship Id="rId85" Type="http://schemas.openxmlformats.org/officeDocument/2006/relationships/tags" Target="../tags/tag386.xml" /><Relationship Id="rId86" Type="http://schemas.openxmlformats.org/officeDocument/2006/relationships/tags" Target="../tags/tag387.xml" /><Relationship Id="rId87" Type="http://schemas.openxmlformats.org/officeDocument/2006/relationships/tags" Target="../tags/tag388.xml" /><Relationship Id="rId88" Type="http://schemas.openxmlformats.org/officeDocument/2006/relationships/tags" Target="../tags/tag389.xml" /><Relationship Id="rId89" Type="http://schemas.openxmlformats.org/officeDocument/2006/relationships/tags" Target="../tags/tag390.xml" /><Relationship Id="rId9" Type="http://schemas.openxmlformats.org/officeDocument/2006/relationships/tags" Target="../tags/tag310.xml" /><Relationship Id="rId90" Type="http://schemas.openxmlformats.org/officeDocument/2006/relationships/tags" Target="../tags/tag391.xml" /><Relationship Id="rId91" Type="http://schemas.openxmlformats.org/officeDocument/2006/relationships/tags" Target="../tags/tag392.xml" /><Relationship Id="rId92" Type="http://schemas.openxmlformats.org/officeDocument/2006/relationships/tags" Target="../tags/tag393.xml" /><Relationship Id="rId93" Type="http://schemas.openxmlformats.org/officeDocument/2006/relationships/tags" Target="../tags/tag394.xml" /><Relationship Id="rId94" Type="http://schemas.openxmlformats.org/officeDocument/2006/relationships/tags" Target="../tags/tag395.xml" /><Relationship Id="rId95" Type="http://schemas.openxmlformats.org/officeDocument/2006/relationships/tags" Target="../tags/tag396.xml" /><Relationship Id="rId96" Type="http://schemas.openxmlformats.org/officeDocument/2006/relationships/tags" Target="../tags/tag397.xml" /><Relationship Id="rId97" Type="http://schemas.openxmlformats.org/officeDocument/2006/relationships/tags" Target="../tags/tag398.xml" /><Relationship Id="rId98" Type="http://schemas.openxmlformats.org/officeDocument/2006/relationships/tags" Target="../tags/tag399.xml" /><Relationship Id="rId99" Type="http://schemas.openxmlformats.org/officeDocument/2006/relationships/tags" Target="../tags/tag40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7.xml" /><Relationship Id="rId11" Type="http://schemas.openxmlformats.org/officeDocument/2006/relationships/tags" Target="../tags/tag428.xml" /><Relationship Id="rId12" Type="http://schemas.openxmlformats.org/officeDocument/2006/relationships/tags" Target="../tags/tag429.xml" /><Relationship Id="rId13" Type="http://schemas.openxmlformats.org/officeDocument/2006/relationships/tags" Target="../tags/tag430.xml" /><Relationship Id="rId14" Type="http://schemas.openxmlformats.org/officeDocument/2006/relationships/tags" Target="../tags/tag431.xml" /><Relationship Id="rId15" Type="http://schemas.openxmlformats.org/officeDocument/2006/relationships/tags" Target="../tags/tag432.xml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2" Type="http://schemas.openxmlformats.org/officeDocument/2006/relationships/image" Target="../media/image2.png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36.xml" /><Relationship Id="rId3" Type="http://schemas.openxmlformats.org/officeDocument/2006/relationships/tags" Target="../tags/tag437.xml" /><Relationship Id="rId4" Type="http://schemas.openxmlformats.org/officeDocument/2006/relationships/tags" Target="../tags/tag43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6.xml" /><Relationship Id="rId11" Type="http://schemas.openxmlformats.org/officeDocument/2006/relationships/tags" Target="../tags/tag447.xml" /><Relationship Id="rId12" Type="http://schemas.openxmlformats.org/officeDocument/2006/relationships/tags" Target="../tags/tag448.xml" /><Relationship Id="rId13" Type="http://schemas.openxmlformats.org/officeDocument/2006/relationships/tags" Target="../tags/tag449.xml" /><Relationship Id="rId14" Type="http://schemas.openxmlformats.org/officeDocument/2006/relationships/tags" Target="../tags/tag450.xml" /><Relationship Id="rId15" Type="http://schemas.openxmlformats.org/officeDocument/2006/relationships/tags" Target="../tags/tag451.xml" /><Relationship Id="rId16" Type="http://schemas.openxmlformats.org/officeDocument/2006/relationships/tags" Target="../tags/tag452.xml" /><Relationship Id="rId17" Type="http://schemas.openxmlformats.org/officeDocument/2006/relationships/tags" Target="../tags/tag453.xml" /><Relationship Id="rId18" Type="http://schemas.openxmlformats.org/officeDocument/2006/relationships/tags" Target="../tags/tag454.xml" /><Relationship Id="rId19" Type="http://schemas.openxmlformats.org/officeDocument/2006/relationships/tags" Target="../tags/tag455.xml" /><Relationship Id="rId2" Type="http://schemas.openxmlformats.org/officeDocument/2006/relationships/image" Target="../media/image2.png" /><Relationship Id="rId20" Type="http://schemas.openxmlformats.org/officeDocument/2006/relationships/tags" Target="../tags/tag456.xml" /><Relationship Id="rId21" Type="http://schemas.openxmlformats.org/officeDocument/2006/relationships/tags" Target="../tags/tag457.xml" /><Relationship Id="rId22" Type="http://schemas.openxmlformats.org/officeDocument/2006/relationships/tags" Target="../tags/tag458.xml" /><Relationship Id="rId3" Type="http://schemas.openxmlformats.org/officeDocument/2006/relationships/tags" Target="../tags/tag439.xml" /><Relationship Id="rId4" Type="http://schemas.openxmlformats.org/officeDocument/2006/relationships/tags" Target="../tags/tag440.xml" /><Relationship Id="rId5" Type="http://schemas.openxmlformats.org/officeDocument/2006/relationships/tags" Target="../tags/tag441.xml" /><Relationship Id="rId6" Type="http://schemas.openxmlformats.org/officeDocument/2006/relationships/tags" Target="../tags/tag442.xml" /><Relationship Id="rId7" Type="http://schemas.openxmlformats.org/officeDocument/2006/relationships/tags" Target="../tags/tag443.xml" /><Relationship Id="rId8" Type="http://schemas.openxmlformats.org/officeDocument/2006/relationships/tags" Target="../tags/tag444.xml" /><Relationship Id="rId9" Type="http://schemas.openxmlformats.org/officeDocument/2006/relationships/tags" Target="../tags/tag44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6.xml" /><Relationship Id="rId11" Type="http://schemas.openxmlformats.org/officeDocument/2006/relationships/tags" Target="../tags/tag467.xml" /><Relationship Id="rId12" Type="http://schemas.openxmlformats.org/officeDocument/2006/relationships/tags" Target="../tags/tag468.xml" /><Relationship Id="rId13" Type="http://schemas.openxmlformats.org/officeDocument/2006/relationships/tags" Target="../tags/tag469.xml" /><Relationship Id="rId14" Type="http://schemas.openxmlformats.org/officeDocument/2006/relationships/tags" Target="../tags/tag470.xml" /><Relationship Id="rId15" Type="http://schemas.openxmlformats.org/officeDocument/2006/relationships/tags" Target="../tags/tag471.xml" /><Relationship Id="rId16" Type="http://schemas.openxmlformats.org/officeDocument/2006/relationships/tags" Target="../tags/tag472.xml" /><Relationship Id="rId17" Type="http://schemas.openxmlformats.org/officeDocument/2006/relationships/tags" Target="../tags/tag473.xml" /><Relationship Id="rId18" Type="http://schemas.openxmlformats.org/officeDocument/2006/relationships/tags" Target="../tags/tag474.xml" /><Relationship Id="rId19" Type="http://schemas.openxmlformats.org/officeDocument/2006/relationships/tags" Target="../tags/tag475.xml" /><Relationship Id="rId2" Type="http://schemas.openxmlformats.org/officeDocument/2006/relationships/image" Target="../media/image2.png" /><Relationship Id="rId20" Type="http://schemas.openxmlformats.org/officeDocument/2006/relationships/tags" Target="../tags/tag476.xml" /><Relationship Id="rId21" Type="http://schemas.openxmlformats.org/officeDocument/2006/relationships/tags" Target="../tags/tag477.xml" /><Relationship Id="rId22" Type="http://schemas.openxmlformats.org/officeDocument/2006/relationships/tags" Target="../tags/tag478.xml" /><Relationship Id="rId3" Type="http://schemas.openxmlformats.org/officeDocument/2006/relationships/tags" Target="../tags/tag459.xml" /><Relationship Id="rId4" Type="http://schemas.openxmlformats.org/officeDocument/2006/relationships/tags" Target="../tags/tag460.xml" /><Relationship Id="rId5" Type="http://schemas.openxmlformats.org/officeDocument/2006/relationships/tags" Target="../tags/tag461.xml" /><Relationship Id="rId6" Type="http://schemas.openxmlformats.org/officeDocument/2006/relationships/tags" Target="../tags/tag462.xml" /><Relationship Id="rId7" Type="http://schemas.openxmlformats.org/officeDocument/2006/relationships/tags" Target="../tags/tag463.xml" /><Relationship Id="rId8" Type="http://schemas.openxmlformats.org/officeDocument/2006/relationships/tags" Target="../tags/tag464.xml" /><Relationship Id="rId9" Type="http://schemas.openxmlformats.org/officeDocument/2006/relationships/tags" Target="../tags/tag46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6.xml" /><Relationship Id="rId11" Type="http://schemas.openxmlformats.org/officeDocument/2006/relationships/tags" Target="../tags/tag487.xml" /><Relationship Id="rId12" Type="http://schemas.openxmlformats.org/officeDocument/2006/relationships/tags" Target="../tags/tag488.xml" /><Relationship Id="rId13" Type="http://schemas.openxmlformats.org/officeDocument/2006/relationships/tags" Target="../tags/tag489.xml" /><Relationship Id="rId14" Type="http://schemas.openxmlformats.org/officeDocument/2006/relationships/tags" Target="../tags/tag490.xml" /><Relationship Id="rId15" Type="http://schemas.openxmlformats.org/officeDocument/2006/relationships/tags" Target="../tags/tag491.xml" /><Relationship Id="rId16" Type="http://schemas.openxmlformats.org/officeDocument/2006/relationships/tags" Target="../tags/tag492.xml" /><Relationship Id="rId17" Type="http://schemas.openxmlformats.org/officeDocument/2006/relationships/tags" Target="../tags/tag493.xml" /><Relationship Id="rId18" Type="http://schemas.openxmlformats.org/officeDocument/2006/relationships/tags" Target="../tags/tag494.xml" /><Relationship Id="rId19" Type="http://schemas.openxmlformats.org/officeDocument/2006/relationships/tags" Target="../tags/tag495.xml" /><Relationship Id="rId2" Type="http://schemas.openxmlformats.org/officeDocument/2006/relationships/image" Target="../media/image2.png" /><Relationship Id="rId20" Type="http://schemas.openxmlformats.org/officeDocument/2006/relationships/tags" Target="../tags/tag496.xml" /><Relationship Id="rId21" Type="http://schemas.openxmlformats.org/officeDocument/2006/relationships/tags" Target="../tags/tag497.xml" /><Relationship Id="rId22" Type="http://schemas.openxmlformats.org/officeDocument/2006/relationships/tags" Target="../tags/tag498.xml" /><Relationship Id="rId3" Type="http://schemas.openxmlformats.org/officeDocument/2006/relationships/tags" Target="../tags/tag479.xml" /><Relationship Id="rId4" Type="http://schemas.openxmlformats.org/officeDocument/2006/relationships/tags" Target="../tags/tag480.xml" /><Relationship Id="rId5" Type="http://schemas.openxmlformats.org/officeDocument/2006/relationships/tags" Target="../tags/tag481.xml" /><Relationship Id="rId6" Type="http://schemas.openxmlformats.org/officeDocument/2006/relationships/tags" Target="../tags/tag482.xml" /><Relationship Id="rId7" Type="http://schemas.openxmlformats.org/officeDocument/2006/relationships/tags" Target="../tags/tag483.xml" /><Relationship Id="rId8" Type="http://schemas.openxmlformats.org/officeDocument/2006/relationships/tags" Target="../tags/tag484.xml" /><Relationship Id="rId9" Type="http://schemas.openxmlformats.org/officeDocument/2006/relationships/tags" Target="../tags/tag48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99.xml" /><Relationship Id="rId3" Type="http://schemas.openxmlformats.org/officeDocument/2006/relationships/tags" Target="../tags/tag500.xml" /><Relationship Id="rId4" Type="http://schemas.openxmlformats.org/officeDocument/2006/relationships/tags" Target="../tags/tag50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9.xml" /><Relationship Id="rId11" Type="http://schemas.openxmlformats.org/officeDocument/2006/relationships/tags" Target="../tags/tag510.xml" /><Relationship Id="rId12" Type="http://schemas.openxmlformats.org/officeDocument/2006/relationships/tags" Target="../tags/tag511.xml" /><Relationship Id="rId13" Type="http://schemas.openxmlformats.org/officeDocument/2006/relationships/tags" Target="../tags/tag512.xml" /><Relationship Id="rId14" Type="http://schemas.openxmlformats.org/officeDocument/2006/relationships/tags" Target="../tags/tag513.xml" /><Relationship Id="rId15" Type="http://schemas.openxmlformats.org/officeDocument/2006/relationships/tags" Target="../tags/tag514.xml" /><Relationship Id="rId16" Type="http://schemas.openxmlformats.org/officeDocument/2006/relationships/tags" Target="../tags/tag515.xml" /><Relationship Id="rId17" Type="http://schemas.openxmlformats.org/officeDocument/2006/relationships/tags" Target="../tags/tag516.xml" /><Relationship Id="rId18" Type="http://schemas.openxmlformats.org/officeDocument/2006/relationships/tags" Target="../tags/tag517.xml" /><Relationship Id="rId19" Type="http://schemas.openxmlformats.org/officeDocument/2006/relationships/tags" Target="../tags/tag518.xml" /><Relationship Id="rId2" Type="http://schemas.openxmlformats.org/officeDocument/2006/relationships/image" Target="../media/image2.png" /><Relationship Id="rId20" Type="http://schemas.openxmlformats.org/officeDocument/2006/relationships/tags" Target="../tags/tag519.xml" /><Relationship Id="rId3" Type="http://schemas.openxmlformats.org/officeDocument/2006/relationships/tags" Target="../tags/tag502.xml" /><Relationship Id="rId4" Type="http://schemas.openxmlformats.org/officeDocument/2006/relationships/tags" Target="../tags/tag503.xml" /><Relationship Id="rId5" Type="http://schemas.openxmlformats.org/officeDocument/2006/relationships/tags" Target="../tags/tag504.xml" /><Relationship Id="rId6" Type="http://schemas.openxmlformats.org/officeDocument/2006/relationships/tags" Target="../tags/tag505.xml" /><Relationship Id="rId7" Type="http://schemas.openxmlformats.org/officeDocument/2006/relationships/tags" Target="../tags/tag506.xml" /><Relationship Id="rId8" Type="http://schemas.openxmlformats.org/officeDocument/2006/relationships/tags" Target="../tags/tag507.xml" /><Relationship Id="rId9" Type="http://schemas.openxmlformats.org/officeDocument/2006/relationships/tags" Target="../tags/tag50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27.xml" /><Relationship Id="rId11" Type="http://schemas.openxmlformats.org/officeDocument/2006/relationships/tags" Target="../tags/tag528.xml" /><Relationship Id="rId12" Type="http://schemas.openxmlformats.org/officeDocument/2006/relationships/tags" Target="../tags/tag529.xml" /><Relationship Id="rId13" Type="http://schemas.openxmlformats.org/officeDocument/2006/relationships/tags" Target="../tags/tag530.xml" /><Relationship Id="rId14" Type="http://schemas.openxmlformats.org/officeDocument/2006/relationships/tags" Target="../tags/tag531.xml" /><Relationship Id="rId15" Type="http://schemas.openxmlformats.org/officeDocument/2006/relationships/tags" Target="../tags/tag532.xml" /><Relationship Id="rId16" Type="http://schemas.openxmlformats.org/officeDocument/2006/relationships/tags" Target="../tags/tag533.xml" /><Relationship Id="rId17" Type="http://schemas.openxmlformats.org/officeDocument/2006/relationships/tags" Target="../tags/tag534.xml" /><Relationship Id="rId18" Type="http://schemas.openxmlformats.org/officeDocument/2006/relationships/tags" Target="../tags/tag535.xml" /><Relationship Id="rId19" Type="http://schemas.openxmlformats.org/officeDocument/2006/relationships/tags" Target="../tags/tag536.xml" /><Relationship Id="rId2" Type="http://schemas.openxmlformats.org/officeDocument/2006/relationships/image" Target="../media/image2.png" /><Relationship Id="rId20" Type="http://schemas.openxmlformats.org/officeDocument/2006/relationships/tags" Target="../tags/tag537.xml" /><Relationship Id="rId21" Type="http://schemas.openxmlformats.org/officeDocument/2006/relationships/tags" Target="../tags/tag538.xml" /><Relationship Id="rId22" Type="http://schemas.openxmlformats.org/officeDocument/2006/relationships/tags" Target="../tags/tag539.xml" /><Relationship Id="rId23" Type="http://schemas.openxmlformats.org/officeDocument/2006/relationships/tags" Target="../tags/tag540.xml" /><Relationship Id="rId24" Type="http://schemas.openxmlformats.org/officeDocument/2006/relationships/tags" Target="../tags/tag541.xml" /><Relationship Id="rId25" Type="http://schemas.openxmlformats.org/officeDocument/2006/relationships/tags" Target="../tags/tag542.xml" /><Relationship Id="rId26" Type="http://schemas.openxmlformats.org/officeDocument/2006/relationships/tags" Target="../tags/tag543.xml" /><Relationship Id="rId3" Type="http://schemas.openxmlformats.org/officeDocument/2006/relationships/tags" Target="../tags/tag520.xml" /><Relationship Id="rId4" Type="http://schemas.openxmlformats.org/officeDocument/2006/relationships/tags" Target="../tags/tag521.xml" /><Relationship Id="rId5" Type="http://schemas.openxmlformats.org/officeDocument/2006/relationships/tags" Target="../tags/tag522.xml" /><Relationship Id="rId6" Type="http://schemas.openxmlformats.org/officeDocument/2006/relationships/tags" Target="../tags/tag523.xml" /><Relationship Id="rId7" Type="http://schemas.openxmlformats.org/officeDocument/2006/relationships/tags" Target="../tags/tag524.xml" /><Relationship Id="rId8" Type="http://schemas.openxmlformats.org/officeDocument/2006/relationships/tags" Target="../tags/tag525.xml" /><Relationship Id="rId9" Type="http://schemas.openxmlformats.org/officeDocument/2006/relationships/tags" Target="../tags/tag52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51.xml" /><Relationship Id="rId11" Type="http://schemas.openxmlformats.org/officeDocument/2006/relationships/tags" Target="../tags/tag552.xml" /><Relationship Id="rId12" Type="http://schemas.openxmlformats.org/officeDocument/2006/relationships/tags" Target="../tags/tag553.xml" /><Relationship Id="rId13" Type="http://schemas.openxmlformats.org/officeDocument/2006/relationships/tags" Target="../tags/tag554.xml" /><Relationship Id="rId14" Type="http://schemas.openxmlformats.org/officeDocument/2006/relationships/tags" Target="../tags/tag555.xml" /><Relationship Id="rId15" Type="http://schemas.openxmlformats.org/officeDocument/2006/relationships/tags" Target="../tags/tag556.xml" /><Relationship Id="rId16" Type="http://schemas.openxmlformats.org/officeDocument/2006/relationships/tags" Target="../tags/tag557.xml" /><Relationship Id="rId17" Type="http://schemas.openxmlformats.org/officeDocument/2006/relationships/tags" Target="../tags/tag558.xml" /><Relationship Id="rId18" Type="http://schemas.openxmlformats.org/officeDocument/2006/relationships/tags" Target="../tags/tag559.xml" /><Relationship Id="rId2" Type="http://schemas.openxmlformats.org/officeDocument/2006/relationships/image" Target="../media/image2.png" /><Relationship Id="rId3" Type="http://schemas.openxmlformats.org/officeDocument/2006/relationships/tags" Target="../tags/tag544.xml" /><Relationship Id="rId4" Type="http://schemas.openxmlformats.org/officeDocument/2006/relationships/tags" Target="../tags/tag545.xml" /><Relationship Id="rId5" Type="http://schemas.openxmlformats.org/officeDocument/2006/relationships/tags" Target="../tags/tag546.xml" /><Relationship Id="rId6" Type="http://schemas.openxmlformats.org/officeDocument/2006/relationships/tags" Target="../tags/tag547.xml" /><Relationship Id="rId7" Type="http://schemas.openxmlformats.org/officeDocument/2006/relationships/tags" Target="../tags/tag548.xml" /><Relationship Id="rId8" Type="http://schemas.openxmlformats.org/officeDocument/2006/relationships/tags" Target="../tags/tag549.xml" /><Relationship Id="rId9" Type="http://schemas.openxmlformats.org/officeDocument/2006/relationships/tags" Target="../tags/tag55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60.xml" /><Relationship Id="rId3" Type="http://schemas.openxmlformats.org/officeDocument/2006/relationships/tags" Target="../tags/tag56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占位符 5"/>
          <p:cNvSpPr/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1800">
                <a:solidFill>
                  <a:schemeClr val="lt2"/>
                </a:solidFill>
              </a:rPr>
              <a:t>演讲人</a:t>
            </a:r>
          </a:p>
        </p:txBody>
      </p:sp>
      <p:sp>
        <p:nvSpPr>
          <p:cNvPr id="8" name="标题 7"/>
          <p:cNvSpPr/>
          <p:nvPr>
            <p:ph type="title" idx="9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AIGC引发的网文变革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AIGC技术概述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网文行业的现状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AIGC对网文行业的影响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AIGC引发的网文变革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AIGC技术概述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AIGC的定义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7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9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0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1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***GC是Artificial Intelligence Generated Content的缩写，意为人工智能生成内容。</a:t>
            </a: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***GC技术是指利用人工智能技术自动生成或辅助生成内容，包括文本、图像、音频、视频等多种形式。</a:t>
            </a: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***GC技术在网文领域具有广泛的应用前景，可以帮助作者提高创作效率，降低创作成本，提高作品质量。</a:t>
            </a: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lt"/>
              </a:rPr>
              <a:t>***GC技术在网文领域的应用主要包括自动生成章节、自动生成情节、自动生成角色等。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AIGC的应用领域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40"/>
          <p:cNvSpPr/>
          <p:nvPr>
            <p:custDataLst>
              <p:tags r:id="rId6"/>
            </p:custDataLst>
          </p:nvPr>
        </p:nvSpPr>
        <p:spPr bwMode="auto">
          <a:xfrm>
            <a:off x="1413513" y="2083900"/>
            <a:ext cx="1209952" cy="12116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37" name="Oval 53"/>
          <p:cNvSpPr/>
          <p:nvPr>
            <p:custDataLst>
              <p:tags r:id="rId7"/>
            </p:custDataLst>
          </p:nvPr>
        </p:nvSpPr>
        <p:spPr bwMode="auto">
          <a:xfrm>
            <a:off x="4682122" y="2083900"/>
            <a:ext cx="1209952" cy="12116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38" name="Oval 40"/>
          <p:cNvSpPr/>
          <p:nvPr>
            <p:custDataLst>
              <p:tags r:id="rId8"/>
            </p:custDataLst>
          </p:nvPr>
        </p:nvSpPr>
        <p:spPr bwMode="auto">
          <a:xfrm>
            <a:off x="3047817" y="2083900"/>
            <a:ext cx="1209952" cy="12116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6" name="Oval 40"/>
          <p:cNvSpPr/>
          <p:nvPr>
            <p:custDataLst>
              <p:tags r:id="rId9"/>
            </p:custDataLst>
          </p:nvPr>
        </p:nvSpPr>
        <p:spPr bwMode="auto">
          <a:xfrm>
            <a:off x="6316426" y="2083900"/>
            <a:ext cx="1209952" cy="121169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63" name="Oval 53"/>
          <p:cNvSpPr/>
          <p:nvPr>
            <p:custDataLst>
              <p:tags r:id="rId10"/>
            </p:custDataLst>
          </p:nvPr>
        </p:nvSpPr>
        <p:spPr bwMode="auto">
          <a:xfrm>
            <a:off x="7950730" y="2083900"/>
            <a:ext cx="1209952" cy="121169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83" name="Oval 40"/>
          <p:cNvSpPr/>
          <p:nvPr>
            <p:custDataLst>
              <p:tags r:id="rId11"/>
            </p:custDataLst>
          </p:nvPr>
        </p:nvSpPr>
        <p:spPr bwMode="auto">
          <a:xfrm>
            <a:off x="9585033" y="2083900"/>
            <a:ext cx="1209952" cy="121169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12"/>
            </p:custDataLst>
          </p:nvPr>
        </p:nvSpPr>
        <p:spPr bwMode="auto">
          <a:xfrm>
            <a:off x="1306168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文字生成：自动生成文章、新闻、小说等文本内容</a:t>
            </a:r>
          </a:p>
        </p:txBody>
      </p:sp>
      <p:sp>
        <p:nvSpPr>
          <p:cNvPr id="52" name="矩形 51"/>
          <p:cNvSpPr/>
          <p:nvPr>
            <p:custDataLst>
              <p:tags r:id="rId13"/>
            </p:custDataLst>
          </p:nvPr>
        </p:nvSpPr>
        <p:spPr bwMode="auto">
          <a:xfrm>
            <a:off x="9487835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编程生成：自动生成代码、程序、算法等编程内容</a:t>
            </a:r>
          </a:p>
        </p:txBody>
      </p:sp>
      <p:sp>
        <p:nvSpPr>
          <p:cNvPr id="53" name="矩形 52"/>
          <p:cNvSpPr/>
          <p:nvPr>
            <p:custDataLst>
              <p:tags r:id="rId14"/>
            </p:custDataLst>
          </p:nvPr>
        </p:nvSpPr>
        <p:spPr bwMode="auto">
          <a:xfrm>
            <a:off x="7851500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游戏生成：自动生成游戏角色、场景、剧情等游戏内容</a:t>
            </a:r>
          </a:p>
        </p:txBody>
      </p:sp>
      <p:sp>
        <p:nvSpPr>
          <p:cNvPr id="54" name="矩形 53"/>
          <p:cNvSpPr/>
          <p:nvPr>
            <p:custDataLst>
              <p:tags r:id="rId15"/>
            </p:custDataLst>
          </p:nvPr>
        </p:nvSpPr>
        <p:spPr bwMode="auto">
          <a:xfrm>
            <a:off x="4578834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音频生成：自动生成音乐、音效、语音等音频内容</a:t>
            </a:r>
          </a:p>
        </p:txBody>
      </p:sp>
      <p:sp>
        <p:nvSpPr>
          <p:cNvPr id="55" name="矩形 54"/>
          <p:cNvSpPr/>
          <p:nvPr>
            <p:custDataLst>
              <p:tags r:id="rId16"/>
            </p:custDataLst>
          </p:nvPr>
        </p:nvSpPr>
        <p:spPr bwMode="auto">
          <a:xfrm>
            <a:off x="2942501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图像生成：自动生成图像、插画、海报等视觉内容</a:t>
            </a:r>
          </a:p>
        </p:txBody>
      </p:sp>
      <p:sp>
        <p:nvSpPr>
          <p:cNvPr id="56" name="矩形 55"/>
          <p:cNvSpPr/>
          <p:nvPr>
            <p:custDataLst>
              <p:tags r:id="rId17"/>
            </p:custDataLst>
          </p:nvPr>
        </p:nvSpPr>
        <p:spPr bwMode="auto">
          <a:xfrm>
            <a:off x="6215167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视频生成：自动生成动画、电影、广告等视频内容</a:t>
            </a:r>
          </a:p>
        </p:txBody>
      </p:sp>
      <p:pic>
        <p:nvPicPr>
          <p:cNvPr id="2" name="图形 2"/>
          <p:cNvPicPr/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46049" y="2480093"/>
            <a:ext cx="419313" cy="419313"/>
          </a:xfrm>
          <a:prstGeom prst="rect">
            <a:avLst/>
          </a:prstGeom>
        </p:spPr>
      </p:pic>
      <p:pic>
        <p:nvPicPr>
          <p:cNvPr id="5" name="图形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077441" y="2480093"/>
            <a:ext cx="419313" cy="419313"/>
          </a:xfrm>
          <a:prstGeom prst="rect">
            <a:avLst/>
          </a:prstGeom>
        </p:spPr>
      </p:pic>
      <p:pic>
        <p:nvPicPr>
          <p:cNvPr id="7" name="图形 6"/>
          <p:cNvPicPr/>
          <p:nvPr>
            <p:custDataLst>
              <p:tags r:id="rId2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736905" y="2408165"/>
            <a:ext cx="563169" cy="563169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403503" y="2440459"/>
            <a:ext cx="498580" cy="49858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656758" y="2425106"/>
            <a:ext cx="529287" cy="529287"/>
          </a:xfrm>
          <a:prstGeom prst="rect">
            <a:avLst/>
          </a:prstGeom>
        </p:spPr>
      </p:pic>
      <p:pic>
        <p:nvPicPr>
          <p:cNvPr id="20" name="图形 1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974856" y="2474596"/>
            <a:ext cx="430306" cy="430306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AIGC的优势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效率高：AIGC可以快速生成大量内容，提高创作效率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适应性强：AIGC可以根据用户需求进行定制，满足不同用户的需求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成本低：AIGC技术降低了创作成本，使得更多人可以参与创作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创意丰富：AIGC可以生成多样化的内容，激发创作者的创意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网文行业的现状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网文行业的市场规模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6"/>
            </p:custDataLst>
          </p:nvPr>
        </p:nvCxnSpPr>
        <p:spPr>
          <a:xfrm flipH="1">
            <a:off x="4544501" y="1790730"/>
            <a:ext cx="0" cy="3927199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心形 1"/>
          <p:cNvSpPr/>
          <p:nvPr>
            <p:custDataLst>
              <p:tags r:id="rId7"/>
            </p:custDataLst>
          </p:nvPr>
        </p:nvSpPr>
        <p:spPr>
          <a:xfrm>
            <a:off x="4341058" y="1548232"/>
            <a:ext cx="406885" cy="40688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4381280" y="1640335"/>
            <a:ext cx="326441" cy="254285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4969457" y="1478280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市场规模：2020年，中国网文市场规模达到200亿元</a:t>
            </a:r>
          </a:p>
        </p:txBody>
      </p:sp>
      <p:sp>
        <p:nvSpPr>
          <p:cNvPr id="27" name="心形 26"/>
          <p:cNvSpPr/>
          <p:nvPr>
            <p:custDataLst>
              <p:tags r:id="rId10"/>
            </p:custDataLst>
          </p:nvPr>
        </p:nvSpPr>
        <p:spPr>
          <a:xfrm>
            <a:off x="4341058" y="3931841"/>
            <a:ext cx="406885" cy="406885"/>
          </a:xfrm>
          <a:prstGeom prst="hear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1"/>
            </p:custDataLst>
          </p:nvPr>
        </p:nvSpPr>
        <p:spPr>
          <a:xfrm>
            <a:off x="4381280" y="4023944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969457" y="3861889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市场格局：头部平台占据大部分市场份额，中小平台竞争激烈</a:t>
            </a:r>
          </a:p>
        </p:txBody>
      </p:sp>
      <p:sp>
        <p:nvSpPr>
          <p:cNvPr id="33" name="心形 32"/>
          <p:cNvSpPr/>
          <p:nvPr>
            <p:custDataLst>
              <p:tags r:id="rId13"/>
            </p:custDataLst>
          </p:nvPr>
        </p:nvSpPr>
        <p:spPr>
          <a:xfrm>
            <a:off x="4341058" y="5123646"/>
            <a:ext cx="406885" cy="406885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4381280" y="521574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4969457" y="5053694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发展趋势：随着AIGC技术的发展，网文行业将迎来新的变革和机遇</a:t>
            </a:r>
          </a:p>
        </p:txBody>
      </p:sp>
      <p:sp>
        <p:nvSpPr>
          <p:cNvPr id="21" name="心形 20"/>
          <p:cNvSpPr/>
          <p:nvPr>
            <p:custDataLst>
              <p:tags r:id="rId16"/>
            </p:custDataLst>
          </p:nvPr>
        </p:nvSpPr>
        <p:spPr>
          <a:xfrm>
            <a:off x="4341058" y="2740036"/>
            <a:ext cx="406885" cy="406885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4381280" y="283213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969457" y="2670085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用户规模：2020年，中国网文用户规模达到4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网文行业的竞争格局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utoShape 3"/>
          <p:cNvSpPr>
            <a:spLocks noChangeAspect="1" noChangeArrowheads="1" noTextEdit="1"/>
          </p:cNvSpPr>
          <p:nvPr>
            <p:custDataLst>
              <p:tags r:id="rId6"/>
            </p:custDataLst>
          </p:nvPr>
        </p:nvSpPr>
        <p:spPr bwMode="auto">
          <a:xfrm rot="1800000">
            <a:off x="1761239" y="2674576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Freeform 5"/>
          <p:cNvSpPr/>
          <p:nvPr>
            <p:custDataLst>
              <p:tags r:id="rId7"/>
            </p:custDataLst>
          </p:nvPr>
        </p:nvSpPr>
        <p:spPr bwMode="auto">
          <a:xfrm rot="1800000">
            <a:off x="1977654" y="2786368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Freeform 6"/>
          <p:cNvSpPr/>
          <p:nvPr>
            <p:custDataLst>
              <p:tags r:id="rId8"/>
            </p:custDataLst>
          </p:nvPr>
        </p:nvSpPr>
        <p:spPr bwMode="auto">
          <a:xfrm rot="1800000">
            <a:off x="1712638" y="2940913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Freeform 7"/>
          <p:cNvSpPr/>
          <p:nvPr>
            <p:custDataLst>
              <p:tags r:id="rId9"/>
            </p:custDataLst>
          </p:nvPr>
        </p:nvSpPr>
        <p:spPr bwMode="auto">
          <a:xfrm rot="1800000">
            <a:off x="1733816" y="2951673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Freeform 8"/>
          <p:cNvSpPr/>
          <p:nvPr>
            <p:custDataLst>
              <p:tags r:id="rId10"/>
            </p:custDataLst>
          </p:nvPr>
        </p:nvSpPr>
        <p:spPr bwMode="auto">
          <a:xfrm rot="1800000">
            <a:off x="1789945" y="2966404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Freeform 9"/>
          <p:cNvSpPr/>
          <p:nvPr>
            <p:custDataLst>
              <p:tags r:id="rId11"/>
            </p:custDataLst>
          </p:nvPr>
        </p:nvSpPr>
        <p:spPr bwMode="auto">
          <a:xfrm rot="1800000">
            <a:off x="1778345" y="2954090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Freeform 10"/>
          <p:cNvSpPr/>
          <p:nvPr>
            <p:custDataLst>
              <p:tags r:id="rId12"/>
            </p:custDataLst>
          </p:nvPr>
        </p:nvSpPr>
        <p:spPr bwMode="auto">
          <a:xfrm rot="1800000">
            <a:off x="1794441" y="2963230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Freeform 11"/>
          <p:cNvSpPr/>
          <p:nvPr>
            <p:custDataLst>
              <p:tags r:id="rId13"/>
            </p:custDataLst>
          </p:nvPr>
        </p:nvSpPr>
        <p:spPr bwMode="auto">
          <a:xfrm rot="1800000">
            <a:off x="1833780" y="2972686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Freeform 12"/>
          <p:cNvSpPr/>
          <p:nvPr>
            <p:custDataLst>
              <p:tags r:id="rId14"/>
            </p:custDataLst>
          </p:nvPr>
        </p:nvSpPr>
        <p:spPr bwMode="auto">
          <a:xfrm rot="1800000">
            <a:off x="1851459" y="2958978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Freeform 13"/>
          <p:cNvSpPr/>
          <p:nvPr>
            <p:custDataLst>
              <p:tags r:id="rId15"/>
            </p:custDataLst>
          </p:nvPr>
        </p:nvSpPr>
        <p:spPr bwMode="auto">
          <a:xfrm rot="1800000">
            <a:off x="1885545" y="2968559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Freeform 14"/>
          <p:cNvSpPr/>
          <p:nvPr>
            <p:custDataLst>
              <p:tags r:id="rId16"/>
            </p:custDataLst>
          </p:nvPr>
        </p:nvSpPr>
        <p:spPr bwMode="auto">
          <a:xfrm rot="1800000">
            <a:off x="1855397" y="2880757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Freeform 15"/>
          <p:cNvSpPr/>
          <p:nvPr>
            <p:custDataLst>
              <p:tags r:id="rId17"/>
            </p:custDataLst>
          </p:nvPr>
        </p:nvSpPr>
        <p:spPr bwMode="auto">
          <a:xfrm rot="1800000">
            <a:off x="2289758" y="2928524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Freeform 16"/>
          <p:cNvSpPr/>
          <p:nvPr>
            <p:custDataLst>
              <p:tags r:id="rId18"/>
            </p:custDataLst>
          </p:nvPr>
        </p:nvSpPr>
        <p:spPr bwMode="auto">
          <a:xfrm rot="1800000">
            <a:off x="2132357" y="2861799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Freeform 17"/>
          <p:cNvSpPr/>
          <p:nvPr>
            <p:custDataLst>
              <p:tags r:id="rId19"/>
            </p:custDataLst>
          </p:nvPr>
        </p:nvSpPr>
        <p:spPr bwMode="auto">
          <a:xfrm rot="1800000">
            <a:off x="2073330" y="2664358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Freeform 18"/>
          <p:cNvSpPr/>
          <p:nvPr>
            <p:custDataLst>
              <p:tags r:id="rId20"/>
            </p:custDataLst>
          </p:nvPr>
        </p:nvSpPr>
        <p:spPr bwMode="auto">
          <a:xfrm rot="1800000">
            <a:off x="2031909" y="2700754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Freeform 19"/>
          <p:cNvSpPr/>
          <p:nvPr>
            <p:custDataLst>
              <p:tags r:id="rId21"/>
            </p:custDataLst>
          </p:nvPr>
        </p:nvSpPr>
        <p:spPr bwMode="auto">
          <a:xfrm rot="1800000">
            <a:off x="2005489" y="2747548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4" name="Freeform 20"/>
          <p:cNvSpPr/>
          <p:nvPr>
            <p:custDataLst>
              <p:tags r:id="rId22"/>
            </p:custDataLst>
          </p:nvPr>
        </p:nvSpPr>
        <p:spPr bwMode="auto">
          <a:xfrm rot="1800000">
            <a:off x="2098946" y="2712614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Freeform 21"/>
          <p:cNvSpPr/>
          <p:nvPr>
            <p:custDataLst>
              <p:tags r:id="rId23"/>
            </p:custDataLst>
          </p:nvPr>
        </p:nvSpPr>
        <p:spPr bwMode="auto">
          <a:xfrm rot="1800000">
            <a:off x="2069187" y="2737912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Freeform 22"/>
          <p:cNvSpPr/>
          <p:nvPr>
            <p:custDataLst>
              <p:tags r:id="rId24"/>
            </p:custDataLst>
          </p:nvPr>
        </p:nvSpPr>
        <p:spPr bwMode="auto">
          <a:xfrm rot="1800000">
            <a:off x="2050009" y="2770941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Freeform 23"/>
          <p:cNvSpPr/>
          <p:nvPr>
            <p:custDataLst>
              <p:tags r:id="rId25"/>
            </p:custDataLst>
          </p:nvPr>
        </p:nvSpPr>
        <p:spPr bwMode="auto">
          <a:xfrm rot="1800000">
            <a:off x="2116612" y="2766413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8" name="Freeform 24"/>
          <p:cNvSpPr/>
          <p:nvPr>
            <p:custDataLst>
              <p:tags r:id="rId26"/>
            </p:custDataLst>
          </p:nvPr>
        </p:nvSpPr>
        <p:spPr bwMode="auto">
          <a:xfrm rot="1800000">
            <a:off x="2221667" y="2777422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Freeform 25"/>
          <p:cNvSpPr/>
          <p:nvPr>
            <p:custDataLst>
              <p:tags r:id="rId27"/>
            </p:custDataLst>
          </p:nvPr>
        </p:nvSpPr>
        <p:spPr bwMode="auto">
          <a:xfrm rot="1800000">
            <a:off x="2183998" y="2776989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Freeform 26"/>
          <p:cNvSpPr/>
          <p:nvPr>
            <p:custDataLst>
              <p:tags r:id="rId28"/>
            </p:custDataLst>
          </p:nvPr>
        </p:nvSpPr>
        <p:spPr bwMode="auto">
          <a:xfrm rot="1800000">
            <a:off x="1987869" y="2876330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Freeform 27"/>
          <p:cNvSpPr/>
          <p:nvPr>
            <p:custDataLst>
              <p:tags r:id="rId29"/>
            </p:custDataLst>
          </p:nvPr>
        </p:nvSpPr>
        <p:spPr bwMode="auto">
          <a:xfrm rot="1800000">
            <a:off x="2031652" y="2912262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Freeform 28"/>
          <p:cNvSpPr/>
          <p:nvPr>
            <p:custDataLst>
              <p:tags r:id="rId30"/>
            </p:custDataLst>
          </p:nvPr>
        </p:nvSpPr>
        <p:spPr bwMode="auto">
          <a:xfrm rot="1800000">
            <a:off x="2087311" y="2967837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Freeform 29"/>
          <p:cNvSpPr/>
          <p:nvPr>
            <p:custDataLst>
              <p:tags r:id="rId31"/>
            </p:custDataLst>
          </p:nvPr>
        </p:nvSpPr>
        <p:spPr bwMode="auto">
          <a:xfrm rot="1800000">
            <a:off x="2120224" y="2983722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1306195" y="2238011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5" name="文本框 75"/>
          <p:cNvSpPr txBox="1"/>
          <p:nvPr>
            <p:custDataLst>
              <p:tags r:id="rId33"/>
            </p:custDataLst>
          </p:nvPr>
        </p:nvSpPr>
        <p:spPr>
          <a:xfrm>
            <a:off x="2622821" y="2238011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头部平台：起点中文网、晋江文学城、红袖添香等</a:t>
            </a:r>
          </a:p>
        </p:txBody>
      </p:sp>
      <p:sp>
        <p:nvSpPr>
          <p:cNvPr id="69" name="AutoShape 3"/>
          <p:cNvSpPr>
            <a:spLocks noChangeAspect="1" noChangeArrowheads="1" noTextEdit="1"/>
          </p:cNvSpPr>
          <p:nvPr>
            <p:custDataLst>
              <p:tags r:id="rId34"/>
            </p:custDataLst>
          </p:nvPr>
        </p:nvSpPr>
        <p:spPr bwMode="auto">
          <a:xfrm rot="1800000">
            <a:off x="1761239" y="471641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Freeform 5"/>
          <p:cNvSpPr/>
          <p:nvPr>
            <p:custDataLst>
              <p:tags r:id="rId35"/>
            </p:custDataLst>
          </p:nvPr>
        </p:nvSpPr>
        <p:spPr bwMode="auto">
          <a:xfrm rot="1800000">
            <a:off x="1977654" y="482820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1" name="Freeform 6"/>
          <p:cNvSpPr/>
          <p:nvPr>
            <p:custDataLst>
              <p:tags r:id="rId36"/>
            </p:custDataLst>
          </p:nvPr>
        </p:nvSpPr>
        <p:spPr bwMode="auto">
          <a:xfrm rot="1800000">
            <a:off x="1712638" y="498275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Freeform 7"/>
          <p:cNvSpPr/>
          <p:nvPr>
            <p:custDataLst>
              <p:tags r:id="rId37"/>
            </p:custDataLst>
          </p:nvPr>
        </p:nvSpPr>
        <p:spPr bwMode="auto">
          <a:xfrm rot="1800000">
            <a:off x="1733816" y="499351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Freeform 8"/>
          <p:cNvSpPr/>
          <p:nvPr>
            <p:custDataLst>
              <p:tags r:id="rId38"/>
            </p:custDataLst>
          </p:nvPr>
        </p:nvSpPr>
        <p:spPr bwMode="auto">
          <a:xfrm rot="1800000">
            <a:off x="1789945" y="5008241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Freeform 9"/>
          <p:cNvSpPr/>
          <p:nvPr>
            <p:custDataLst>
              <p:tags r:id="rId39"/>
            </p:custDataLst>
          </p:nvPr>
        </p:nvSpPr>
        <p:spPr bwMode="auto">
          <a:xfrm rot="1800000">
            <a:off x="1778345" y="499592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Freeform 10"/>
          <p:cNvSpPr/>
          <p:nvPr>
            <p:custDataLst>
              <p:tags r:id="rId40"/>
            </p:custDataLst>
          </p:nvPr>
        </p:nvSpPr>
        <p:spPr bwMode="auto">
          <a:xfrm rot="1800000">
            <a:off x="1794441" y="500506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Freeform 11"/>
          <p:cNvSpPr/>
          <p:nvPr>
            <p:custDataLst>
              <p:tags r:id="rId41"/>
            </p:custDataLst>
          </p:nvPr>
        </p:nvSpPr>
        <p:spPr bwMode="auto">
          <a:xfrm rot="1800000">
            <a:off x="1833780" y="5014523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Freeform 12"/>
          <p:cNvSpPr/>
          <p:nvPr>
            <p:custDataLst>
              <p:tags r:id="rId42"/>
            </p:custDataLst>
          </p:nvPr>
        </p:nvSpPr>
        <p:spPr bwMode="auto">
          <a:xfrm rot="1800000">
            <a:off x="1851459" y="5000815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Freeform 13"/>
          <p:cNvSpPr/>
          <p:nvPr>
            <p:custDataLst>
              <p:tags r:id="rId43"/>
            </p:custDataLst>
          </p:nvPr>
        </p:nvSpPr>
        <p:spPr bwMode="auto">
          <a:xfrm rot="1800000">
            <a:off x="1885545" y="501039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Freeform 14"/>
          <p:cNvSpPr/>
          <p:nvPr>
            <p:custDataLst>
              <p:tags r:id="rId44"/>
            </p:custDataLst>
          </p:nvPr>
        </p:nvSpPr>
        <p:spPr bwMode="auto">
          <a:xfrm rot="1800000">
            <a:off x="1855397" y="4922594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Freeform 15"/>
          <p:cNvSpPr/>
          <p:nvPr>
            <p:custDataLst>
              <p:tags r:id="rId45"/>
            </p:custDataLst>
          </p:nvPr>
        </p:nvSpPr>
        <p:spPr bwMode="auto">
          <a:xfrm rot="1800000">
            <a:off x="2289758" y="4970361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Freeform 16"/>
          <p:cNvSpPr/>
          <p:nvPr>
            <p:custDataLst>
              <p:tags r:id="rId46"/>
            </p:custDataLst>
          </p:nvPr>
        </p:nvSpPr>
        <p:spPr bwMode="auto">
          <a:xfrm rot="1800000">
            <a:off x="2132357" y="490363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Freeform 17"/>
          <p:cNvSpPr/>
          <p:nvPr>
            <p:custDataLst>
              <p:tags r:id="rId47"/>
            </p:custDataLst>
          </p:nvPr>
        </p:nvSpPr>
        <p:spPr bwMode="auto">
          <a:xfrm rot="1800000">
            <a:off x="2073330" y="470619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3" name="Freeform 18"/>
          <p:cNvSpPr/>
          <p:nvPr>
            <p:custDataLst>
              <p:tags r:id="rId48"/>
            </p:custDataLst>
          </p:nvPr>
        </p:nvSpPr>
        <p:spPr bwMode="auto">
          <a:xfrm rot="1800000">
            <a:off x="2031909" y="474259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Freeform 19"/>
          <p:cNvSpPr/>
          <p:nvPr>
            <p:custDataLst>
              <p:tags r:id="rId49"/>
            </p:custDataLst>
          </p:nvPr>
        </p:nvSpPr>
        <p:spPr bwMode="auto">
          <a:xfrm rot="1800000">
            <a:off x="2005489" y="478938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Freeform 20"/>
          <p:cNvSpPr/>
          <p:nvPr>
            <p:custDataLst>
              <p:tags r:id="rId50"/>
            </p:custDataLst>
          </p:nvPr>
        </p:nvSpPr>
        <p:spPr bwMode="auto">
          <a:xfrm rot="1800000">
            <a:off x="2098946" y="475445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6" name="Freeform 21"/>
          <p:cNvSpPr/>
          <p:nvPr>
            <p:custDataLst>
              <p:tags r:id="rId51"/>
            </p:custDataLst>
          </p:nvPr>
        </p:nvSpPr>
        <p:spPr bwMode="auto">
          <a:xfrm rot="1800000">
            <a:off x="2069187" y="477975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Freeform 22"/>
          <p:cNvSpPr/>
          <p:nvPr>
            <p:custDataLst>
              <p:tags r:id="rId52"/>
            </p:custDataLst>
          </p:nvPr>
        </p:nvSpPr>
        <p:spPr bwMode="auto">
          <a:xfrm rot="1800000">
            <a:off x="2050009" y="481277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Freeform 23"/>
          <p:cNvSpPr/>
          <p:nvPr>
            <p:custDataLst>
              <p:tags r:id="rId53"/>
            </p:custDataLst>
          </p:nvPr>
        </p:nvSpPr>
        <p:spPr bwMode="auto">
          <a:xfrm rot="1800000">
            <a:off x="2116612" y="4808250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9" name="Freeform 24"/>
          <p:cNvSpPr/>
          <p:nvPr>
            <p:custDataLst>
              <p:tags r:id="rId54"/>
            </p:custDataLst>
          </p:nvPr>
        </p:nvSpPr>
        <p:spPr bwMode="auto">
          <a:xfrm rot="1800000">
            <a:off x="2221667" y="4819259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0" name="Freeform 25"/>
          <p:cNvSpPr/>
          <p:nvPr>
            <p:custDataLst>
              <p:tags r:id="rId55"/>
            </p:custDataLst>
          </p:nvPr>
        </p:nvSpPr>
        <p:spPr bwMode="auto">
          <a:xfrm rot="1800000">
            <a:off x="2183998" y="481882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Freeform 26"/>
          <p:cNvSpPr/>
          <p:nvPr>
            <p:custDataLst>
              <p:tags r:id="rId56"/>
            </p:custDataLst>
          </p:nvPr>
        </p:nvSpPr>
        <p:spPr bwMode="auto">
          <a:xfrm rot="1800000">
            <a:off x="1987869" y="4918167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Freeform 27"/>
          <p:cNvSpPr/>
          <p:nvPr>
            <p:custDataLst>
              <p:tags r:id="rId57"/>
            </p:custDataLst>
          </p:nvPr>
        </p:nvSpPr>
        <p:spPr bwMode="auto">
          <a:xfrm rot="1800000">
            <a:off x="2031652" y="4954099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3" name="Freeform 28"/>
          <p:cNvSpPr/>
          <p:nvPr>
            <p:custDataLst>
              <p:tags r:id="rId58"/>
            </p:custDataLst>
          </p:nvPr>
        </p:nvSpPr>
        <p:spPr bwMode="auto">
          <a:xfrm rot="1800000">
            <a:off x="2087311" y="500967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4" name="Freeform 29"/>
          <p:cNvSpPr/>
          <p:nvPr>
            <p:custDataLst>
              <p:tags r:id="rId59"/>
            </p:custDataLst>
          </p:nvPr>
        </p:nvSpPr>
        <p:spPr bwMode="auto">
          <a:xfrm rot="1800000">
            <a:off x="2120224" y="502556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文本框 67"/>
          <p:cNvSpPr txBox="1"/>
          <p:nvPr>
            <p:custDataLst>
              <p:tags r:id="rId60"/>
            </p:custDataLst>
          </p:nvPr>
        </p:nvSpPr>
        <p:spPr>
          <a:xfrm>
            <a:off x="1306195" y="4279848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66" name="文本框 75"/>
          <p:cNvSpPr txBox="1"/>
          <p:nvPr>
            <p:custDataLst>
              <p:tags r:id="rId61"/>
            </p:custDataLst>
          </p:nvPr>
        </p:nvSpPr>
        <p:spPr>
          <a:xfrm>
            <a:off x="2622821" y="4279848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长尾平台：各类小众、垂直领域的小说网站</a:t>
            </a:r>
          </a:p>
        </p:txBody>
      </p:sp>
      <p:sp>
        <p:nvSpPr>
          <p:cNvPr id="131" name="AutoShape 3"/>
          <p:cNvSpPr>
            <a:spLocks noChangeAspect="1" noChangeArrowheads="1" noTextEdit="1"/>
          </p:cNvSpPr>
          <p:nvPr>
            <p:custDataLst>
              <p:tags r:id="rId62"/>
            </p:custDataLst>
          </p:nvPr>
        </p:nvSpPr>
        <p:spPr bwMode="auto">
          <a:xfrm rot="1800000">
            <a:off x="6635065" y="267660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2" name="Freeform 5"/>
          <p:cNvSpPr/>
          <p:nvPr>
            <p:custDataLst>
              <p:tags r:id="rId63"/>
            </p:custDataLst>
          </p:nvPr>
        </p:nvSpPr>
        <p:spPr bwMode="auto">
          <a:xfrm rot="1800000">
            <a:off x="6851480" y="278839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3" name="Freeform 6"/>
          <p:cNvSpPr/>
          <p:nvPr>
            <p:custDataLst>
              <p:tags r:id="rId64"/>
            </p:custDataLst>
          </p:nvPr>
        </p:nvSpPr>
        <p:spPr bwMode="auto">
          <a:xfrm rot="1800000">
            <a:off x="6586463" y="294294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4" name="Freeform 7"/>
          <p:cNvSpPr/>
          <p:nvPr>
            <p:custDataLst>
              <p:tags r:id="rId65"/>
            </p:custDataLst>
          </p:nvPr>
        </p:nvSpPr>
        <p:spPr bwMode="auto">
          <a:xfrm rot="1800000">
            <a:off x="6607641" y="295370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5" name="Freeform 8"/>
          <p:cNvSpPr/>
          <p:nvPr>
            <p:custDataLst>
              <p:tags r:id="rId66"/>
            </p:custDataLst>
          </p:nvPr>
        </p:nvSpPr>
        <p:spPr bwMode="auto">
          <a:xfrm rot="1800000">
            <a:off x="6663771" y="2968432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 9"/>
          <p:cNvSpPr/>
          <p:nvPr>
            <p:custDataLst>
              <p:tags r:id="rId67"/>
            </p:custDataLst>
          </p:nvPr>
        </p:nvSpPr>
        <p:spPr bwMode="auto">
          <a:xfrm rot="1800000">
            <a:off x="6652171" y="295611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7" name="Freeform 10"/>
          <p:cNvSpPr/>
          <p:nvPr>
            <p:custDataLst>
              <p:tags r:id="rId68"/>
            </p:custDataLst>
          </p:nvPr>
        </p:nvSpPr>
        <p:spPr bwMode="auto">
          <a:xfrm rot="1800000">
            <a:off x="6668267" y="296525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8" name="Freeform 11"/>
          <p:cNvSpPr/>
          <p:nvPr>
            <p:custDataLst>
              <p:tags r:id="rId69"/>
            </p:custDataLst>
          </p:nvPr>
        </p:nvSpPr>
        <p:spPr bwMode="auto">
          <a:xfrm rot="1800000">
            <a:off x="6707606" y="2974714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9" name="Freeform 12"/>
          <p:cNvSpPr/>
          <p:nvPr>
            <p:custDataLst>
              <p:tags r:id="rId70"/>
            </p:custDataLst>
          </p:nvPr>
        </p:nvSpPr>
        <p:spPr bwMode="auto">
          <a:xfrm rot="1800000">
            <a:off x="6725284" y="2961006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0" name="Freeform 13"/>
          <p:cNvSpPr/>
          <p:nvPr>
            <p:custDataLst>
              <p:tags r:id="rId71"/>
            </p:custDataLst>
          </p:nvPr>
        </p:nvSpPr>
        <p:spPr bwMode="auto">
          <a:xfrm rot="1800000">
            <a:off x="6759370" y="297058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14"/>
          <p:cNvSpPr/>
          <p:nvPr>
            <p:custDataLst>
              <p:tags r:id="rId72"/>
            </p:custDataLst>
          </p:nvPr>
        </p:nvSpPr>
        <p:spPr bwMode="auto">
          <a:xfrm rot="1800000">
            <a:off x="6729222" y="2882785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15"/>
          <p:cNvSpPr/>
          <p:nvPr>
            <p:custDataLst>
              <p:tags r:id="rId73"/>
            </p:custDataLst>
          </p:nvPr>
        </p:nvSpPr>
        <p:spPr bwMode="auto">
          <a:xfrm rot="1800000">
            <a:off x="7163583" y="2930552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16"/>
          <p:cNvSpPr/>
          <p:nvPr>
            <p:custDataLst>
              <p:tags r:id="rId74"/>
            </p:custDataLst>
          </p:nvPr>
        </p:nvSpPr>
        <p:spPr bwMode="auto">
          <a:xfrm rot="1800000">
            <a:off x="7006183" y="286382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17"/>
          <p:cNvSpPr/>
          <p:nvPr>
            <p:custDataLst>
              <p:tags r:id="rId75"/>
            </p:custDataLst>
          </p:nvPr>
        </p:nvSpPr>
        <p:spPr bwMode="auto">
          <a:xfrm rot="1800000">
            <a:off x="6947156" y="266638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18"/>
          <p:cNvSpPr/>
          <p:nvPr>
            <p:custDataLst>
              <p:tags r:id="rId76"/>
            </p:custDataLst>
          </p:nvPr>
        </p:nvSpPr>
        <p:spPr bwMode="auto">
          <a:xfrm rot="1800000">
            <a:off x="6905734" y="270278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Freeform 19"/>
          <p:cNvSpPr/>
          <p:nvPr>
            <p:custDataLst>
              <p:tags r:id="rId77"/>
            </p:custDataLst>
          </p:nvPr>
        </p:nvSpPr>
        <p:spPr bwMode="auto">
          <a:xfrm rot="1800000">
            <a:off x="6879314" y="274957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7" name="Freeform 20"/>
          <p:cNvSpPr/>
          <p:nvPr>
            <p:custDataLst>
              <p:tags r:id="rId78"/>
            </p:custDataLst>
          </p:nvPr>
        </p:nvSpPr>
        <p:spPr bwMode="auto">
          <a:xfrm rot="1800000">
            <a:off x="6972771" y="271464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8" name="Freeform 21"/>
          <p:cNvSpPr/>
          <p:nvPr>
            <p:custDataLst>
              <p:tags r:id="rId79"/>
            </p:custDataLst>
          </p:nvPr>
        </p:nvSpPr>
        <p:spPr bwMode="auto">
          <a:xfrm rot="1800000">
            <a:off x="6943012" y="273994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Freeform 22"/>
          <p:cNvSpPr/>
          <p:nvPr>
            <p:custDataLst>
              <p:tags r:id="rId80"/>
            </p:custDataLst>
          </p:nvPr>
        </p:nvSpPr>
        <p:spPr bwMode="auto">
          <a:xfrm rot="1800000">
            <a:off x="6923835" y="277296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0" name="Freeform 23"/>
          <p:cNvSpPr/>
          <p:nvPr>
            <p:custDataLst>
              <p:tags r:id="rId81"/>
            </p:custDataLst>
          </p:nvPr>
        </p:nvSpPr>
        <p:spPr bwMode="auto">
          <a:xfrm rot="1800000">
            <a:off x="6990437" y="2768441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1" name="Freeform 24"/>
          <p:cNvSpPr/>
          <p:nvPr>
            <p:custDataLst>
              <p:tags r:id="rId82"/>
            </p:custDataLst>
          </p:nvPr>
        </p:nvSpPr>
        <p:spPr bwMode="auto">
          <a:xfrm rot="1800000">
            <a:off x="7095493" y="2779450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5"/>
          <p:cNvSpPr/>
          <p:nvPr>
            <p:custDataLst>
              <p:tags r:id="rId83"/>
            </p:custDataLst>
          </p:nvPr>
        </p:nvSpPr>
        <p:spPr bwMode="auto">
          <a:xfrm rot="1800000">
            <a:off x="7057824" y="277901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6"/>
          <p:cNvSpPr/>
          <p:nvPr>
            <p:custDataLst>
              <p:tags r:id="rId84"/>
            </p:custDataLst>
          </p:nvPr>
        </p:nvSpPr>
        <p:spPr bwMode="auto">
          <a:xfrm rot="1800000">
            <a:off x="6861694" y="2878358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7"/>
          <p:cNvSpPr/>
          <p:nvPr>
            <p:custDataLst>
              <p:tags r:id="rId85"/>
            </p:custDataLst>
          </p:nvPr>
        </p:nvSpPr>
        <p:spPr bwMode="auto">
          <a:xfrm rot="1800000">
            <a:off x="6905478" y="2914290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28"/>
          <p:cNvSpPr/>
          <p:nvPr>
            <p:custDataLst>
              <p:tags r:id="rId86"/>
            </p:custDataLst>
          </p:nvPr>
        </p:nvSpPr>
        <p:spPr bwMode="auto">
          <a:xfrm rot="1800000">
            <a:off x="6961137" y="296986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29"/>
          <p:cNvSpPr/>
          <p:nvPr>
            <p:custDataLst>
              <p:tags r:id="rId87"/>
            </p:custDataLst>
          </p:nvPr>
        </p:nvSpPr>
        <p:spPr bwMode="auto">
          <a:xfrm rot="1800000">
            <a:off x="6994050" y="298575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0" name="文本框 129"/>
          <p:cNvSpPr txBox="1"/>
          <p:nvPr>
            <p:custDataLst>
              <p:tags r:id="rId88"/>
            </p:custDataLst>
          </p:nvPr>
        </p:nvSpPr>
        <p:spPr>
          <a:xfrm>
            <a:off x="6180020" y="2240039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8" name="文本框 75"/>
          <p:cNvSpPr txBox="1"/>
          <p:nvPr>
            <p:custDataLst>
              <p:tags r:id="rId89"/>
            </p:custDataLst>
          </p:nvPr>
        </p:nvSpPr>
        <p:spPr>
          <a:xfrm>
            <a:off x="7496646" y="2240039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中腰部平台：17K小说网、纵横中文网、潇湘书院等</a:t>
            </a:r>
          </a:p>
        </p:txBody>
      </p:sp>
      <p:sp>
        <p:nvSpPr>
          <p:cNvPr id="162" name="AutoShape 3"/>
          <p:cNvSpPr>
            <a:spLocks noChangeAspect="1" noChangeArrowheads="1" noTextEdit="1"/>
          </p:cNvSpPr>
          <p:nvPr>
            <p:custDataLst>
              <p:tags r:id="rId90"/>
            </p:custDataLst>
          </p:nvPr>
        </p:nvSpPr>
        <p:spPr bwMode="auto">
          <a:xfrm rot="1800000">
            <a:off x="6635065" y="4717032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5"/>
          <p:cNvSpPr/>
          <p:nvPr>
            <p:custDataLst>
              <p:tags r:id="rId91"/>
            </p:custDataLst>
          </p:nvPr>
        </p:nvSpPr>
        <p:spPr bwMode="auto">
          <a:xfrm rot="1800000">
            <a:off x="6851480" y="4828824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6"/>
          <p:cNvSpPr/>
          <p:nvPr>
            <p:custDataLst>
              <p:tags r:id="rId92"/>
            </p:custDataLst>
          </p:nvPr>
        </p:nvSpPr>
        <p:spPr bwMode="auto">
          <a:xfrm rot="1800000">
            <a:off x="6586463" y="4983369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7"/>
          <p:cNvSpPr/>
          <p:nvPr>
            <p:custDataLst>
              <p:tags r:id="rId93"/>
            </p:custDataLst>
          </p:nvPr>
        </p:nvSpPr>
        <p:spPr bwMode="auto">
          <a:xfrm rot="1800000">
            <a:off x="6607641" y="4994129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8"/>
          <p:cNvSpPr/>
          <p:nvPr>
            <p:custDataLst>
              <p:tags r:id="rId94"/>
            </p:custDataLst>
          </p:nvPr>
        </p:nvSpPr>
        <p:spPr bwMode="auto">
          <a:xfrm rot="1800000">
            <a:off x="6663771" y="5008860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9"/>
          <p:cNvSpPr/>
          <p:nvPr>
            <p:custDataLst>
              <p:tags r:id="rId95"/>
            </p:custDataLst>
          </p:nvPr>
        </p:nvSpPr>
        <p:spPr bwMode="auto">
          <a:xfrm rot="1800000">
            <a:off x="6652171" y="4996547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Freeform 10"/>
          <p:cNvSpPr/>
          <p:nvPr>
            <p:custDataLst>
              <p:tags r:id="rId96"/>
            </p:custDataLst>
          </p:nvPr>
        </p:nvSpPr>
        <p:spPr bwMode="auto">
          <a:xfrm rot="1800000">
            <a:off x="6668267" y="5005686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9" name="Freeform 11"/>
          <p:cNvSpPr/>
          <p:nvPr>
            <p:custDataLst>
              <p:tags r:id="rId97"/>
            </p:custDataLst>
          </p:nvPr>
        </p:nvSpPr>
        <p:spPr bwMode="auto">
          <a:xfrm rot="1800000">
            <a:off x="6707606" y="5015142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0" name="Freeform 12"/>
          <p:cNvSpPr/>
          <p:nvPr>
            <p:custDataLst>
              <p:tags r:id="rId98"/>
            </p:custDataLst>
          </p:nvPr>
        </p:nvSpPr>
        <p:spPr bwMode="auto">
          <a:xfrm rot="1800000">
            <a:off x="6725284" y="5001434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Freeform 13"/>
          <p:cNvSpPr/>
          <p:nvPr>
            <p:custDataLst>
              <p:tags r:id="rId99"/>
            </p:custDataLst>
          </p:nvPr>
        </p:nvSpPr>
        <p:spPr bwMode="auto">
          <a:xfrm rot="1800000">
            <a:off x="6759370" y="5011015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2" name="Freeform 14"/>
          <p:cNvSpPr/>
          <p:nvPr>
            <p:custDataLst>
              <p:tags r:id="rId100"/>
            </p:custDataLst>
          </p:nvPr>
        </p:nvSpPr>
        <p:spPr bwMode="auto">
          <a:xfrm rot="1800000">
            <a:off x="6729222" y="4923213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3" name="Freeform 15"/>
          <p:cNvSpPr/>
          <p:nvPr>
            <p:custDataLst>
              <p:tags r:id="rId101"/>
            </p:custDataLst>
          </p:nvPr>
        </p:nvSpPr>
        <p:spPr bwMode="auto">
          <a:xfrm rot="1800000">
            <a:off x="7163583" y="4970980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16"/>
          <p:cNvSpPr/>
          <p:nvPr>
            <p:custDataLst>
              <p:tags r:id="rId102"/>
            </p:custDataLst>
          </p:nvPr>
        </p:nvSpPr>
        <p:spPr bwMode="auto">
          <a:xfrm rot="1800000">
            <a:off x="7006183" y="4904255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17"/>
          <p:cNvSpPr/>
          <p:nvPr>
            <p:custDataLst>
              <p:tags r:id="rId103"/>
            </p:custDataLst>
          </p:nvPr>
        </p:nvSpPr>
        <p:spPr bwMode="auto">
          <a:xfrm rot="1800000">
            <a:off x="6947156" y="4706814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18"/>
          <p:cNvSpPr/>
          <p:nvPr>
            <p:custDataLst>
              <p:tags r:id="rId104"/>
            </p:custDataLst>
          </p:nvPr>
        </p:nvSpPr>
        <p:spPr bwMode="auto">
          <a:xfrm rot="1800000">
            <a:off x="6905734" y="4743210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19"/>
          <p:cNvSpPr/>
          <p:nvPr>
            <p:custDataLst>
              <p:tags r:id="rId105"/>
            </p:custDataLst>
          </p:nvPr>
        </p:nvSpPr>
        <p:spPr bwMode="auto">
          <a:xfrm rot="1800000">
            <a:off x="6879314" y="4790004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20"/>
          <p:cNvSpPr/>
          <p:nvPr>
            <p:custDataLst>
              <p:tags r:id="rId106"/>
            </p:custDataLst>
          </p:nvPr>
        </p:nvSpPr>
        <p:spPr bwMode="auto">
          <a:xfrm rot="1800000">
            <a:off x="6972771" y="4755071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Freeform 21"/>
          <p:cNvSpPr/>
          <p:nvPr>
            <p:custDataLst>
              <p:tags r:id="rId107"/>
            </p:custDataLst>
          </p:nvPr>
        </p:nvSpPr>
        <p:spPr bwMode="auto">
          <a:xfrm rot="1800000">
            <a:off x="6943012" y="4780368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0" name="Freeform 22"/>
          <p:cNvSpPr/>
          <p:nvPr>
            <p:custDataLst>
              <p:tags r:id="rId108"/>
            </p:custDataLst>
          </p:nvPr>
        </p:nvSpPr>
        <p:spPr bwMode="auto">
          <a:xfrm rot="1800000">
            <a:off x="6923835" y="4813397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1" name="Freeform 23"/>
          <p:cNvSpPr/>
          <p:nvPr>
            <p:custDataLst>
              <p:tags r:id="rId109"/>
            </p:custDataLst>
          </p:nvPr>
        </p:nvSpPr>
        <p:spPr bwMode="auto">
          <a:xfrm rot="1800000">
            <a:off x="6990437" y="4808869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2" name="Freeform 24"/>
          <p:cNvSpPr/>
          <p:nvPr>
            <p:custDataLst>
              <p:tags r:id="rId110"/>
            </p:custDataLst>
          </p:nvPr>
        </p:nvSpPr>
        <p:spPr bwMode="auto">
          <a:xfrm rot="1800000">
            <a:off x="7095493" y="4819878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3" name="Freeform 25"/>
          <p:cNvSpPr/>
          <p:nvPr>
            <p:custDataLst>
              <p:tags r:id="rId111"/>
            </p:custDataLst>
          </p:nvPr>
        </p:nvSpPr>
        <p:spPr bwMode="auto">
          <a:xfrm rot="1800000">
            <a:off x="7057824" y="4819445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4" name="Freeform 26"/>
          <p:cNvSpPr/>
          <p:nvPr>
            <p:custDataLst>
              <p:tags r:id="rId112"/>
            </p:custDataLst>
          </p:nvPr>
        </p:nvSpPr>
        <p:spPr bwMode="auto">
          <a:xfrm rot="1800000">
            <a:off x="6861694" y="4918786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113"/>
            </p:custDataLst>
          </p:nvPr>
        </p:nvSpPr>
        <p:spPr bwMode="auto">
          <a:xfrm rot="1800000">
            <a:off x="6905478" y="4954718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114"/>
            </p:custDataLst>
          </p:nvPr>
        </p:nvSpPr>
        <p:spPr bwMode="auto">
          <a:xfrm rot="1800000">
            <a:off x="6961137" y="5010293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115"/>
            </p:custDataLst>
          </p:nvPr>
        </p:nvSpPr>
        <p:spPr bwMode="auto">
          <a:xfrm rot="1800000">
            <a:off x="6994050" y="5026178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1" name="文本框 160"/>
          <p:cNvSpPr txBox="1"/>
          <p:nvPr>
            <p:custDataLst>
              <p:tags r:id="rId116"/>
            </p:custDataLst>
          </p:nvPr>
        </p:nvSpPr>
        <p:spPr>
          <a:xfrm>
            <a:off x="6180020" y="4280467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59" name="文本框 75"/>
          <p:cNvSpPr txBox="1"/>
          <p:nvPr>
            <p:custDataLst>
              <p:tags r:id="rId117"/>
            </p:custDataLst>
          </p:nvPr>
        </p:nvSpPr>
        <p:spPr>
          <a:xfrm>
            <a:off x="7496646" y="4280467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竞争态势：头部平台占据大部分市场份额，中腰部平台竞争激烈，长尾平台寻求差异化发展</a:t>
            </a:r>
          </a:p>
        </p:txBody>
      </p:sp>
    </p:spTree>
    <p:custDataLst>
      <p:tags r:id="rId11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网文行业的发展趋势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6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7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智能化创作：AIGC技术将大大提高网文创作的效率和质量</a:t>
            </a:r>
          </a:p>
        </p:txBody>
      </p:sp>
      <p:sp>
        <p:nvSpPr>
          <p:cNvPr id="13" name="五边形 12"/>
          <p:cNvSpPr/>
          <p:nvPr>
            <p:custDataLst>
              <p:tags r:id="rId9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10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内容多元化：网文内容将更加丰富，涵盖更多领域和题材</a:t>
            </a:r>
          </a:p>
        </p:txBody>
      </p:sp>
      <p:sp>
        <p:nvSpPr>
          <p:cNvPr id="14" name="五边形 13"/>
          <p:cNvSpPr/>
          <p:nvPr>
            <p:custDataLst>
              <p:tags r:id="rId12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3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跨界合作：网文与其他行业的跨界合作将更加频繁，如影视、游戏等</a:t>
            </a:r>
          </a:p>
        </p:txBody>
      </p:sp>
      <p:sp>
        <p:nvSpPr>
          <p:cNvPr id="15" name="五边形 14"/>
          <p:cNvSpPr/>
          <p:nvPr>
            <p:custDataLst>
              <p:tags r:id="rId15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6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版权保护：随着法律法规的完善，网文版权保护将更加严格，有利于行业的健康发展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555">
                <a:solidFill>
                  <a:schemeClr val="lt2"/>
                </a:solidFill>
              </a:rPr>
              <a:t>AIGC对网文行业的影响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提高创作效率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***GC技术可以自动生成角色设定，帮助作者快速构建角色形象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***GC技术可以自动生成大纲，帮助作者快速构建故事框架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***GC技术可以快速生成高质量的网文内容，提高创作效率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***GC技术可以自动生成情节，帮助作者快速构建故事情节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降低创作门槛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圆角矩形 5"/>
          <p:cNvSpPr/>
          <p:nvPr>
            <p:custDataLst>
              <p:tags r:id="rId6"/>
            </p:custDataLst>
          </p:nvPr>
        </p:nvSpPr>
        <p:spPr>
          <a:xfrm>
            <a:off x="1350699" y="2562105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圆角矩形 3"/>
          <p:cNvSpPr/>
          <p:nvPr>
            <p:custDataLst>
              <p:tags r:id="rId7"/>
            </p:custDataLst>
          </p:nvPr>
        </p:nvSpPr>
        <p:spPr>
          <a:xfrm>
            <a:off x="1306418" y="2516577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文本框 87"/>
          <p:cNvSpPr txBox="1"/>
          <p:nvPr>
            <p:custDataLst>
              <p:tags r:id="rId8"/>
            </p:custDataLst>
          </p:nvPr>
        </p:nvSpPr>
        <p:spPr>
          <a:xfrm>
            <a:off x="1403712" y="2704304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***GC技术：自动生成内容，提高创作效率</a:t>
            </a:r>
          </a:p>
        </p:txBody>
      </p:sp>
      <p:sp>
        <p:nvSpPr>
          <p:cNvPr id="89" name="圆角矩形 16"/>
          <p:cNvSpPr/>
          <p:nvPr>
            <p:custDataLst>
              <p:tags r:id="rId9"/>
            </p:custDataLst>
          </p:nvPr>
        </p:nvSpPr>
        <p:spPr>
          <a:xfrm>
            <a:off x="1489156" y="4563494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90" name="圆角矩形 12"/>
          <p:cNvSpPr/>
          <p:nvPr>
            <p:custDataLst>
              <p:tags r:id="rId10"/>
            </p:custDataLst>
          </p:nvPr>
        </p:nvSpPr>
        <p:spPr>
          <a:xfrm>
            <a:off x="3849874" y="2562105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圆角矩形 13"/>
          <p:cNvSpPr/>
          <p:nvPr>
            <p:custDataLst>
              <p:tags r:id="rId11"/>
            </p:custDataLst>
          </p:nvPr>
        </p:nvSpPr>
        <p:spPr>
          <a:xfrm>
            <a:off x="3805593" y="2516577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文本框 91"/>
          <p:cNvSpPr txBox="1"/>
          <p:nvPr>
            <p:custDataLst>
              <p:tags r:id="rId12"/>
            </p:custDataLst>
          </p:nvPr>
        </p:nvSpPr>
        <p:spPr>
          <a:xfrm>
            <a:off x="3902887" y="2704304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降低创作成本：减少人力投入，降低创作成本</a:t>
            </a:r>
          </a:p>
        </p:txBody>
      </p:sp>
      <p:sp>
        <p:nvSpPr>
          <p:cNvPr id="93" name="圆角矩形 15"/>
          <p:cNvSpPr/>
          <p:nvPr>
            <p:custDataLst>
              <p:tags r:id="rId13"/>
            </p:custDataLst>
          </p:nvPr>
        </p:nvSpPr>
        <p:spPr>
          <a:xfrm>
            <a:off x="3988331" y="4563494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4" name="圆角矩形 17"/>
          <p:cNvSpPr/>
          <p:nvPr>
            <p:custDataLst>
              <p:tags r:id="rId14"/>
            </p:custDataLst>
          </p:nvPr>
        </p:nvSpPr>
        <p:spPr>
          <a:xfrm>
            <a:off x="6313142" y="2557562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5" name="圆角矩形 18"/>
          <p:cNvSpPr/>
          <p:nvPr>
            <p:custDataLst>
              <p:tags r:id="rId15"/>
            </p:custDataLst>
          </p:nvPr>
        </p:nvSpPr>
        <p:spPr>
          <a:xfrm>
            <a:off x="6268861" y="2512033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6" name="文本框 95"/>
          <p:cNvSpPr txBox="1"/>
          <p:nvPr>
            <p:custDataLst>
              <p:tags r:id="rId16"/>
            </p:custDataLst>
          </p:nvPr>
        </p:nvSpPr>
        <p:spPr>
          <a:xfrm>
            <a:off x="6366155" y="2699761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提高创作质量：自动生成高质量内容，提高创作质量</a:t>
            </a:r>
          </a:p>
        </p:txBody>
      </p:sp>
      <p:sp>
        <p:nvSpPr>
          <p:cNvPr id="97" name="圆角矩形 20"/>
          <p:cNvSpPr/>
          <p:nvPr>
            <p:custDataLst>
              <p:tags r:id="rId17"/>
            </p:custDataLst>
          </p:nvPr>
        </p:nvSpPr>
        <p:spPr>
          <a:xfrm>
            <a:off x="6451599" y="4558951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8" name="圆角矩形 2"/>
          <p:cNvSpPr/>
          <p:nvPr>
            <p:custDataLst>
              <p:tags r:id="rId18"/>
            </p:custDataLst>
          </p:nvPr>
        </p:nvSpPr>
        <p:spPr>
          <a:xfrm>
            <a:off x="8776411" y="2557562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9" name="圆角矩形 6"/>
          <p:cNvSpPr/>
          <p:nvPr>
            <p:custDataLst>
              <p:tags r:id="rId19"/>
            </p:custDataLst>
          </p:nvPr>
        </p:nvSpPr>
        <p:spPr>
          <a:xfrm>
            <a:off x="8732130" y="2512033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0" name="文本框 99"/>
          <p:cNvSpPr txBox="1"/>
          <p:nvPr>
            <p:custDataLst>
              <p:tags r:id="rId20"/>
            </p:custDataLst>
          </p:nvPr>
        </p:nvSpPr>
        <p:spPr>
          <a:xfrm>
            <a:off x="8829424" y="2699761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扩大创作范围：让更多人参与创作，扩大创作范围</a:t>
            </a:r>
          </a:p>
        </p:txBody>
      </p:sp>
      <p:sp>
        <p:nvSpPr>
          <p:cNvPr id="101" name="圆角矩形 9"/>
          <p:cNvSpPr/>
          <p:nvPr>
            <p:custDataLst>
              <p:tags r:id="rId21"/>
            </p:custDataLst>
          </p:nvPr>
        </p:nvSpPr>
        <p:spPr>
          <a:xfrm>
            <a:off x="8914868" y="4558951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丰富创作形式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***GC技术为网文创作者提供了更多的创作形式，如AI绘画、AI写作等。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***GC技术提高了网文创作者的创作效率，降低了创作门槛。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***GC技术为网文创作者提供了更多的创作灵感，激发了他们的创作热情。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***GC技术为网文创作者提供了更多的创作工具，如AI辅助写作、AI辅助绘画等。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AIGC引发的网文变革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创作模式的变革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06343" y="2573145"/>
            <a:ext cx="614334" cy="618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7" name="Freeform 8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1492585" y="2721198"/>
            <a:ext cx="242416" cy="242417"/>
          </a:xfrm>
          <a:custGeom>
            <a:gdLst>
              <a:gd name="T0" fmla="*/ 10 w 66"/>
              <a:gd name="T1" fmla="*/ 57 h 66"/>
              <a:gd name="T2" fmla="*/ 9 w 66"/>
              <a:gd name="T3" fmla="*/ 64 h 66"/>
              <a:gd name="T4" fmla="*/ 7 w 66"/>
              <a:gd name="T5" fmla="*/ 57 h 66"/>
              <a:gd name="T6" fmla="*/ 12 w 66"/>
              <a:gd name="T7" fmla="*/ 52 h 66"/>
              <a:gd name="T8" fmla="*/ 53 w 66"/>
              <a:gd name="T9" fmla="*/ 12 h 66"/>
              <a:gd name="T10" fmla="*/ 57 w 66"/>
              <a:gd name="T11" fmla="*/ 2 h 66"/>
              <a:gd name="T12" fmla="*/ 59 w 66"/>
              <a:gd name="T13" fmla="*/ 10 h 66"/>
              <a:gd name="T14" fmla="*/ 57 w 66"/>
              <a:gd name="T15" fmla="*/ 12 h 66"/>
              <a:gd name="T16" fmla="*/ 56 w 66"/>
              <a:gd name="T17" fmla="*/ 13 h 66"/>
              <a:gd name="T18" fmla="*/ 54 w 66"/>
              <a:gd name="T19" fmla="*/ 14 h 66"/>
              <a:gd name="T20" fmla="*/ 56 w 66"/>
              <a:gd name="T21" fmla="*/ 21 h 66"/>
              <a:gd name="T22" fmla="*/ 53 w 66"/>
              <a:gd name="T23" fmla="*/ 16 h 66"/>
              <a:gd name="T24" fmla="*/ 43 w 66"/>
              <a:gd name="T25" fmla="*/ 25 h 66"/>
              <a:gd name="T26" fmla="*/ 46 w 66"/>
              <a:gd name="T27" fmla="*/ 31 h 66"/>
              <a:gd name="T28" fmla="*/ 35 w 66"/>
              <a:gd name="T29" fmla="*/ 33 h 66"/>
              <a:gd name="T30" fmla="*/ 38 w 66"/>
              <a:gd name="T31" fmla="*/ 39 h 66"/>
              <a:gd name="T32" fmla="*/ 27 w 66"/>
              <a:gd name="T33" fmla="*/ 41 h 66"/>
              <a:gd name="T34" fmla="*/ 29 w 66"/>
              <a:gd name="T35" fmla="*/ 48 h 66"/>
              <a:gd name="T36" fmla="*/ 16 w 66"/>
              <a:gd name="T37" fmla="*/ 52 h 66"/>
              <a:gd name="T38" fmla="*/ 21 w 66"/>
              <a:gd name="T39" fmla="*/ 56 h 66"/>
              <a:gd name="T40" fmla="*/ 14 w 66"/>
              <a:gd name="T41" fmla="*/ 54 h 66"/>
              <a:gd name="T42" fmla="*/ 13 w 66"/>
              <a:gd name="T43" fmla="*/ 55 h 66"/>
              <a:gd name="T44" fmla="*/ 16 w 66"/>
              <a:gd name="T45" fmla="*/ 61 h 66"/>
              <a:gd name="T46" fmla="*/ 32 w 66"/>
              <a:gd name="T47" fmla="*/ 17 h 66"/>
              <a:gd name="T48" fmla="*/ 25 w 66"/>
              <a:gd name="T49" fmla="*/ 24 h 66"/>
              <a:gd name="T50" fmla="*/ 39 w 66"/>
              <a:gd name="T51" fmla="*/ 26 h 66"/>
              <a:gd name="T52" fmla="*/ 29 w 66"/>
              <a:gd name="T53" fmla="*/ 8 h 66"/>
              <a:gd name="T54" fmla="*/ 16 w 66"/>
              <a:gd name="T55" fmla="*/ 15 h 66"/>
              <a:gd name="T56" fmla="*/ 31 w 66"/>
              <a:gd name="T57" fmla="*/ 16 h 66"/>
              <a:gd name="T58" fmla="*/ 33 w 66"/>
              <a:gd name="T59" fmla="*/ 13 h 66"/>
              <a:gd name="T60" fmla="*/ 45 w 66"/>
              <a:gd name="T61" fmla="*/ 10 h 66"/>
              <a:gd name="T62" fmla="*/ 35 w 66"/>
              <a:gd name="T63" fmla="*/ 17 h 66"/>
              <a:gd name="T64" fmla="*/ 50 w 66"/>
              <a:gd name="T65" fmla="*/ 15 h 66"/>
              <a:gd name="T66" fmla="*/ 36 w 66"/>
              <a:gd name="T67" fmla="*/ 15 h 66"/>
              <a:gd name="T68" fmla="*/ 14 w 66"/>
              <a:gd name="T69" fmla="*/ 32 h 66"/>
              <a:gd name="T70" fmla="*/ 21 w 66"/>
              <a:gd name="T71" fmla="*/ 23 h 66"/>
              <a:gd name="T72" fmla="*/ 7 w 66"/>
              <a:gd name="T73" fmla="*/ 28 h 66"/>
              <a:gd name="T74" fmla="*/ 10 w 66"/>
              <a:gd name="T75" fmla="*/ 46 h 66"/>
              <a:gd name="T76" fmla="*/ 13 w 66"/>
              <a:gd name="T77" fmla="*/ 34 h 66"/>
              <a:gd name="T78" fmla="*/ 17 w 66"/>
              <a:gd name="T79" fmla="*/ 34 h 66"/>
              <a:gd name="T80" fmla="*/ 31 w 66"/>
              <a:gd name="T81" fmla="*/ 34 h 66"/>
              <a:gd name="T82" fmla="*/ 22 w 66"/>
              <a:gd name="T83" fmla="*/ 25 h 66"/>
              <a:gd name="T84" fmla="*/ 23 w 66"/>
              <a:gd name="T85" fmla="*/ 41 h 66"/>
              <a:gd name="T86" fmla="*/ 13 w 66"/>
              <a:gd name="T87" fmla="*/ 50 h 66"/>
              <a:gd name="T88" fmla="*/ 23 w 66"/>
              <a:gd name="T89" fmla="*/ 41 h 6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6" h="66">
                <a:moveTo>
                  <a:pt x="16" y="61"/>
                </a:moveTo>
                <a:cubicBezTo>
                  <a:pt x="14" y="60"/>
                  <a:pt x="13" y="59"/>
                  <a:pt x="11" y="57"/>
                </a:cubicBezTo>
                <a:cubicBezTo>
                  <a:pt x="11" y="57"/>
                  <a:pt x="11" y="57"/>
                  <a:pt x="10" y="57"/>
                </a:cubicBezTo>
                <a:cubicBezTo>
                  <a:pt x="10" y="58"/>
                  <a:pt x="10" y="58"/>
                  <a:pt x="10" y="58"/>
                </a:cubicBezTo>
                <a:cubicBezTo>
                  <a:pt x="9" y="58"/>
                  <a:pt x="9" y="59"/>
                  <a:pt x="9" y="59"/>
                </a:cubicBezTo>
                <a:cubicBezTo>
                  <a:pt x="10" y="61"/>
                  <a:pt x="10" y="63"/>
                  <a:pt x="9" y="64"/>
                </a:cubicBezTo>
                <a:cubicBezTo>
                  <a:pt x="7" y="66"/>
                  <a:pt x="4" y="66"/>
                  <a:pt x="2" y="64"/>
                </a:cubicBezTo>
                <a:cubicBezTo>
                  <a:pt x="0" y="63"/>
                  <a:pt x="0" y="60"/>
                  <a:pt x="2" y="58"/>
                </a:cubicBezTo>
                <a:cubicBezTo>
                  <a:pt x="3" y="56"/>
                  <a:pt x="6" y="56"/>
                  <a:pt x="7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9" y="55"/>
                  <a:pt x="11" y="54"/>
                  <a:pt x="12" y="53"/>
                </a:cubicBezTo>
                <a:cubicBezTo>
                  <a:pt x="12" y="53"/>
                  <a:pt x="12" y="52"/>
                  <a:pt x="12" y="52"/>
                </a:cubicBezTo>
                <a:cubicBezTo>
                  <a:pt x="2" y="41"/>
                  <a:pt x="2" y="24"/>
                  <a:pt x="13" y="13"/>
                </a:cubicBezTo>
                <a:cubicBezTo>
                  <a:pt x="24" y="2"/>
                  <a:pt x="41" y="3"/>
                  <a:pt x="52" y="12"/>
                </a:cubicBezTo>
                <a:cubicBezTo>
                  <a:pt x="52" y="12"/>
                  <a:pt x="53" y="12"/>
                  <a:pt x="53" y="12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6"/>
                  <a:pt x="56" y="4"/>
                  <a:pt x="57" y="2"/>
                </a:cubicBezTo>
                <a:cubicBezTo>
                  <a:pt x="59" y="0"/>
                  <a:pt x="62" y="0"/>
                  <a:pt x="64" y="2"/>
                </a:cubicBezTo>
                <a:cubicBezTo>
                  <a:pt x="66" y="4"/>
                  <a:pt x="66" y="7"/>
                  <a:pt x="64" y="9"/>
                </a:cubicBezTo>
                <a:cubicBezTo>
                  <a:pt x="63" y="10"/>
                  <a:pt x="60" y="11"/>
                  <a:pt x="59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11"/>
                  <a:pt x="57" y="11"/>
                  <a:pt x="57" y="12"/>
                </a:cubicBezTo>
                <a:cubicBezTo>
                  <a:pt x="58" y="13"/>
                  <a:pt x="60" y="15"/>
                  <a:pt x="61" y="16"/>
                </a:cubicBezTo>
                <a:cubicBezTo>
                  <a:pt x="59" y="18"/>
                  <a:pt x="59" y="18"/>
                  <a:pt x="59" y="18"/>
                </a:cubicBezTo>
                <a:cubicBezTo>
                  <a:pt x="58" y="16"/>
                  <a:pt x="57" y="15"/>
                  <a:pt x="56" y="13"/>
                </a:cubicBezTo>
                <a:cubicBezTo>
                  <a:pt x="56" y="13"/>
                  <a:pt x="55" y="13"/>
                  <a:pt x="55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4"/>
                  <a:pt x="54" y="14"/>
                  <a:pt x="54" y="15"/>
                </a:cubicBezTo>
                <a:cubicBezTo>
                  <a:pt x="55" y="16"/>
                  <a:pt x="57" y="18"/>
                  <a:pt x="57" y="19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3" y="23"/>
                  <a:pt x="53" y="23"/>
                  <a:pt x="53" y="23"/>
                </a:cubicBezTo>
                <a:cubicBezTo>
                  <a:pt x="54" y="21"/>
                  <a:pt x="54" y="18"/>
                  <a:pt x="53" y="16"/>
                </a:cubicBezTo>
                <a:cubicBezTo>
                  <a:pt x="53" y="16"/>
                  <a:pt x="52" y="16"/>
                  <a:pt x="52" y="16"/>
                </a:cubicBezTo>
                <a:cubicBezTo>
                  <a:pt x="52" y="16"/>
                  <a:pt x="52" y="16"/>
                  <a:pt x="51" y="16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6"/>
                  <a:pt x="45" y="28"/>
                  <a:pt x="47" y="29"/>
                </a:cubicBezTo>
                <a:cubicBezTo>
                  <a:pt x="46" y="31"/>
                  <a:pt x="46" y="31"/>
                  <a:pt x="46" y="31"/>
                </a:cubicBezTo>
                <a:cubicBezTo>
                  <a:pt x="44" y="30"/>
                  <a:pt x="43" y="29"/>
                  <a:pt x="42" y="27"/>
                </a:cubicBezTo>
                <a:cubicBezTo>
                  <a:pt x="41" y="27"/>
                  <a:pt x="41" y="27"/>
                  <a:pt x="40" y="27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5" y="34"/>
                  <a:pt x="35" y="34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9"/>
                  <a:pt x="38" y="39"/>
                  <a:pt x="38" y="39"/>
                </a:cubicBezTo>
                <a:cubicBezTo>
                  <a:pt x="34" y="35"/>
                  <a:pt x="34" y="35"/>
                  <a:pt x="34" y="35"/>
                </a:cubicBezTo>
                <a:cubicBezTo>
                  <a:pt x="33" y="35"/>
                  <a:pt x="33" y="35"/>
                  <a:pt x="32" y="35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7" y="42"/>
                </a:cubicBezTo>
                <a:cubicBezTo>
                  <a:pt x="28" y="43"/>
                  <a:pt x="30" y="45"/>
                  <a:pt x="31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6"/>
                  <a:pt x="27" y="45"/>
                  <a:pt x="26" y="43"/>
                </a:cubicBezTo>
                <a:cubicBezTo>
                  <a:pt x="25" y="43"/>
                  <a:pt x="25" y="43"/>
                  <a:pt x="24" y="43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3"/>
                  <a:pt x="16" y="53"/>
                </a:cubicBezTo>
                <a:cubicBezTo>
                  <a:pt x="18" y="54"/>
                  <a:pt x="21" y="54"/>
                  <a:pt x="23" y="54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1" y="56"/>
                  <a:pt x="21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17" y="57"/>
                  <a:pt x="16" y="56"/>
                  <a:pt x="14" y="54"/>
                </a:cubicBezTo>
                <a:cubicBezTo>
                  <a:pt x="14" y="54"/>
                  <a:pt x="14" y="54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6"/>
                  <a:pt x="13" y="56"/>
                  <a:pt x="13" y="56"/>
                </a:cubicBezTo>
                <a:cubicBezTo>
                  <a:pt x="14" y="57"/>
                  <a:pt x="16" y="58"/>
                  <a:pt x="17" y="59"/>
                </a:cubicBezTo>
                <a:lnTo>
                  <a:pt x="16" y="61"/>
                </a:lnTo>
                <a:close/>
                <a:moveTo>
                  <a:pt x="39" y="25"/>
                </a:moveTo>
                <a:cubicBezTo>
                  <a:pt x="37" y="22"/>
                  <a:pt x="35" y="20"/>
                  <a:pt x="33" y="18"/>
                </a:cubicBezTo>
                <a:cubicBezTo>
                  <a:pt x="33" y="17"/>
                  <a:pt x="33" y="17"/>
                  <a:pt x="32" y="17"/>
                </a:cubicBezTo>
                <a:cubicBezTo>
                  <a:pt x="30" y="19"/>
                  <a:pt x="27" y="21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32" y="31"/>
                  <a:pt x="32" y="31"/>
                  <a:pt x="32" y="31"/>
                </a:cubicBezTo>
                <a:cubicBezTo>
                  <a:pt x="33" y="32"/>
                  <a:pt x="33" y="32"/>
                  <a:pt x="34" y="31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5"/>
                  <a:pt x="39" y="25"/>
                </a:cubicBezTo>
                <a:close/>
                <a:moveTo>
                  <a:pt x="32" y="14"/>
                </a:moveTo>
                <a:cubicBezTo>
                  <a:pt x="31" y="12"/>
                  <a:pt x="30" y="10"/>
                  <a:pt x="29" y="8"/>
                </a:cubicBezTo>
                <a:cubicBezTo>
                  <a:pt x="29" y="8"/>
                  <a:pt x="29" y="7"/>
                  <a:pt x="28" y="8"/>
                </a:cubicBezTo>
                <a:cubicBezTo>
                  <a:pt x="24" y="8"/>
                  <a:pt x="19" y="10"/>
                  <a:pt x="16" y="13"/>
                </a:cubicBezTo>
                <a:cubicBezTo>
                  <a:pt x="15" y="14"/>
                  <a:pt x="15" y="14"/>
                  <a:pt x="16" y="15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2"/>
                  <a:pt x="23" y="22"/>
                  <a:pt x="24" y="21"/>
                </a:cubicBezTo>
                <a:cubicBezTo>
                  <a:pt x="26" y="19"/>
                  <a:pt x="29" y="17"/>
                  <a:pt x="31" y="16"/>
                </a:cubicBezTo>
                <a:cubicBezTo>
                  <a:pt x="32" y="15"/>
                  <a:pt x="32" y="15"/>
                  <a:pt x="32" y="14"/>
                </a:cubicBezTo>
                <a:close/>
                <a:moveTo>
                  <a:pt x="31" y="8"/>
                </a:moveTo>
                <a:cubicBezTo>
                  <a:pt x="32" y="10"/>
                  <a:pt x="32" y="12"/>
                  <a:pt x="33" y="13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2"/>
                  <a:pt x="42" y="11"/>
                  <a:pt x="45" y="11"/>
                </a:cubicBezTo>
                <a:cubicBezTo>
                  <a:pt x="45" y="11"/>
                  <a:pt x="46" y="10"/>
                  <a:pt x="45" y="10"/>
                </a:cubicBezTo>
                <a:cubicBezTo>
                  <a:pt x="41" y="8"/>
                  <a:pt x="37" y="7"/>
                  <a:pt x="32" y="7"/>
                </a:cubicBezTo>
                <a:cubicBezTo>
                  <a:pt x="31" y="7"/>
                  <a:pt x="31" y="8"/>
                  <a:pt x="31" y="8"/>
                </a:cubicBezTo>
                <a:close/>
                <a:moveTo>
                  <a:pt x="35" y="17"/>
                </a:moveTo>
                <a:cubicBezTo>
                  <a:pt x="37" y="19"/>
                  <a:pt x="38" y="21"/>
                  <a:pt x="40" y="23"/>
                </a:cubicBezTo>
                <a:cubicBezTo>
                  <a:pt x="41" y="24"/>
                  <a:pt x="41" y="24"/>
                  <a:pt x="42" y="23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6" y="11"/>
                  <a:pt x="40" y="13"/>
                  <a:pt x="36" y="15"/>
                </a:cubicBezTo>
                <a:cubicBezTo>
                  <a:pt x="35" y="16"/>
                  <a:pt x="35" y="16"/>
                  <a:pt x="35" y="17"/>
                </a:cubicBezTo>
                <a:close/>
                <a:moveTo>
                  <a:pt x="8" y="29"/>
                </a:moveTo>
                <a:cubicBezTo>
                  <a:pt x="10" y="30"/>
                  <a:pt x="12" y="31"/>
                  <a:pt x="14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7" y="29"/>
                  <a:pt x="19" y="26"/>
                  <a:pt x="21" y="24"/>
                </a:cubicBezTo>
                <a:cubicBezTo>
                  <a:pt x="21" y="24"/>
                  <a:pt x="21" y="23"/>
                  <a:pt x="21" y="23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3" y="16"/>
                </a:cubicBezTo>
                <a:cubicBezTo>
                  <a:pt x="10" y="20"/>
                  <a:pt x="8" y="24"/>
                  <a:pt x="7" y="28"/>
                </a:cubicBezTo>
                <a:cubicBezTo>
                  <a:pt x="7" y="29"/>
                  <a:pt x="7" y="29"/>
                  <a:pt x="8" y="29"/>
                </a:cubicBezTo>
                <a:close/>
                <a:moveTo>
                  <a:pt x="7" y="32"/>
                </a:moveTo>
                <a:cubicBezTo>
                  <a:pt x="7" y="37"/>
                  <a:pt x="8" y="41"/>
                  <a:pt x="10" y="46"/>
                </a:cubicBezTo>
                <a:cubicBezTo>
                  <a:pt x="10" y="46"/>
                  <a:pt x="10" y="46"/>
                  <a:pt x="10" y="45"/>
                </a:cubicBezTo>
                <a:cubicBezTo>
                  <a:pt x="10" y="42"/>
                  <a:pt x="12" y="38"/>
                  <a:pt x="13" y="35"/>
                </a:cubicBezTo>
                <a:cubicBezTo>
                  <a:pt x="14" y="34"/>
                  <a:pt x="14" y="34"/>
                  <a:pt x="13" y="34"/>
                </a:cubicBezTo>
                <a:cubicBezTo>
                  <a:pt x="11" y="33"/>
                  <a:pt x="10" y="32"/>
                  <a:pt x="8" y="31"/>
                </a:cubicBezTo>
                <a:cubicBezTo>
                  <a:pt x="7" y="31"/>
                  <a:pt x="7" y="32"/>
                  <a:pt x="7" y="32"/>
                </a:cubicBezTo>
                <a:close/>
                <a:moveTo>
                  <a:pt x="17" y="34"/>
                </a:moveTo>
                <a:cubicBezTo>
                  <a:pt x="20" y="35"/>
                  <a:pt x="22" y="37"/>
                  <a:pt x="24" y="39"/>
                </a:cubicBezTo>
                <a:cubicBezTo>
                  <a:pt x="25" y="40"/>
                  <a:pt x="25" y="40"/>
                  <a:pt x="26" y="39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3"/>
                  <a:pt x="31" y="33"/>
                </a:cubicBezTo>
                <a:cubicBezTo>
                  <a:pt x="24" y="25"/>
                  <a:pt x="24" y="25"/>
                  <a:pt x="24" y="25"/>
                </a:cubicBezTo>
                <a:cubicBezTo>
                  <a:pt x="23" y="25"/>
                  <a:pt x="23" y="25"/>
                  <a:pt x="22" y="25"/>
                </a:cubicBezTo>
                <a:cubicBezTo>
                  <a:pt x="20" y="28"/>
                  <a:pt x="18" y="30"/>
                  <a:pt x="17" y="33"/>
                </a:cubicBezTo>
                <a:cubicBezTo>
                  <a:pt x="17" y="33"/>
                  <a:pt x="17" y="33"/>
                  <a:pt x="17" y="34"/>
                </a:cubicBezTo>
                <a:close/>
                <a:moveTo>
                  <a:pt x="23" y="41"/>
                </a:moveTo>
                <a:cubicBezTo>
                  <a:pt x="21" y="39"/>
                  <a:pt x="19" y="37"/>
                  <a:pt x="16" y="36"/>
                </a:cubicBezTo>
                <a:cubicBezTo>
                  <a:pt x="16" y="35"/>
                  <a:pt x="15" y="35"/>
                  <a:pt x="15" y="36"/>
                </a:cubicBezTo>
                <a:cubicBezTo>
                  <a:pt x="13" y="40"/>
                  <a:pt x="11" y="46"/>
                  <a:pt x="13" y="50"/>
                </a:cubicBezTo>
                <a:cubicBezTo>
                  <a:pt x="13" y="51"/>
                  <a:pt x="14" y="51"/>
                  <a:pt x="15" y="50"/>
                </a:cubicBezTo>
                <a:cubicBezTo>
                  <a:pt x="23" y="42"/>
                  <a:pt x="23" y="42"/>
                  <a:pt x="23" y="42"/>
                </a:cubicBezTo>
                <a:cubicBezTo>
                  <a:pt x="23" y="42"/>
                  <a:pt x="23" y="41"/>
                  <a:pt x="23" y="4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5" name="Freeform 9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1530201" y="2779712"/>
            <a:ext cx="213159" cy="261225"/>
          </a:xfrm>
          <a:custGeom>
            <a:gdLst>
              <a:gd name="T0" fmla="*/ 34 w 58"/>
              <a:gd name="T1" fmla="*/ 29 h 71"/>
              <a:gd name="T2" fmla="*/ 25 w 58"/>
              <a:gd name="T3" fmla="*/ 35 h 71"/>
              <a:gd name="T4" fmla="*/ 27 w 58"/>
              <a:gd name="T5" fmla="*/ 42 h 71"/>
              <a:gd name="T6" fmla="*/ 40 w 58"/>
              <a:gd name="T7" fmla="*/ 37 h 71"/>
              <a:gd name="T8" fmla="*/ 6 w 58"/>
              <a:gd name="T9" fmla="*/ 45 h 71"/>
              <a:gd name="T10" fmla="*/ 44 w 58"/>
              <a:gd name="T11" fmla="*/ 39 h 71"/>
              <a:gd name="T12" fmla="*/ 51 w 58"/>
              <a:gd name="T13" fmla="*/ 0 h 71"/>
              <a:gd name="T14" fmla="*/ 26 w 58"/>
              <a:gd name="T15" fmla="*/ 50 h 71"/>
              <a:gd name="T16" fmla="*/ 25 w 58"/>
              <a:gd name="T17" fmla="*/ 52 h 71"/>
              <a:gd name="T18" fmla="*/ 25 w 58"/>
              <a:gd name="T19" fmla="*/ 61 h 71"/>
              <a:gd name="T20" fmla="*/ 25 w 58"/>
              <a:gd name="T21" fmla="*/ 63 h 71"/>
              <a:gd name="T22" fmla="*/ 45 w 58"/>
              <a:gd name="T23" fmla="*/ 69 h 71"/>
              <a:gd name="T24" fmla="*/ 1 w 58"/>
              <a:gd name="T25" fmla="*/ 71 h 71"/>
              <a:gd name="T26" fmla="*/ 20 w 58"/>
              <a:gd name="T27" fmla="*/ 63 h 71"/>
              <a:gd name="T28" fmla="*/ 21 w 58"/>
              <a:gd name="T29" fmla="*/ 61 h 71"/>
              <a:gd name="T30" fmla="*/ 21 w 58"/>
              <a:gd name="T31" fmla="*/ 52 h 71"/>
              <a:gd name="T32" fmla="*/ 21 w 58"/>
              <a:gd name="T33" fmla="*/ 50 h 71"/>
              <a:gd name="T34" fmla="*/ 6 w 58"/>
              <a:gd name="T35" fmla="*/ 45 h 71"/>
              <a:gd name="T36" fmla="*/ 11 w 58"/>
              <a:gd name="T37" fmla="*/ 40 h 71"/>
              <a:gd name="T38" fmla="*/ 24 w 58"/>
              <a:gd name="T39" fmla="*/ 43 h 71"/>
              <a:gd name="T40" fmla="*/ 23 w 58"/>
              <a:gd name="T41" fmla="*/ 37 h 71"/>
              <a:gd name="T42" fmla="*/ 11 w 58"/>
              <a:gd name="T43" fmla="*/ 40 h 71"/>
              <a:gd name="T44" fmla="*/ 13 w 58"/>
              <a:gd name="T45" fmla="*/ 38 h 71"/>
              <a:gd name="T46" fmla="*/ 21 w 58"/>
              <a:gd name="T47" fmla="*/ 34 h 71"/>
              <a:gd name="T48" fmla="*/ 21 w 58"/>
              <a:gd name="T49" fmla="*/ 30 h 71"/>
              <a:gd name="T50" fmla="*/ 24 w 58"/>
              <a:gd name="T51" fmla="*/ 33 h 71"/>
              <a:gd name="T52" fmla="*/ 31 w 58"/>
              <a:gd name="T53" fmla="*/ 27 h 71"/>
              <a:gd name="T54" fmla="*/ 29 w 58"/>
              <a:gd name="T55" fmla="*/ 22 h 71"/>
              <a:gd name="T56" fmla="*/ 33 w 58"/>
              <a:gd name="T57" fmla="*/ 25 h 71"/>
              <a:gd name="T58" fmla="*/ 39 w 58"/>
              <a:gd name="T59" fmla="*/ 18 h 71"/>
              <a:gd name="T60" fmla="*/ 36 w 58"/>
              <a:gd name="T61" fmla="*/ 15 h 71"/>
              <a:gd name="T62" fmla="*/ 40 w 58"/>
              <a:gd name="T63" fmla="*/ 15 h 71"/>
              <a:gd name="T64" fmla="*/ 43 w 58"/>
              <a:gd name="T65" fmla="*/ 7 h 71"/>
              <a:gd name="T66" fmla="*/ 46 w 58"/>
              <a:gd name="T67" fmla="*/ 5 h 71"/>
              <a:gd name="T68" fmla="*/ 43 w 58"/>
              <a:gd name="T69" fmla="*/ 17 h 71"/>
              <a:gd name="T70" fmla="*/ 49 w 58"/>
              <a:gd name="T71" fmla="*/ 18 h 71"/>
              <a:gd name="T72" fmla="*/ 46 w 58"/>
              <a:gd name="T73" fmla="*/ 5 h 71"/>
              <a:gd name="T74" fmla="*/ 43 w 58"/>
              <a:gd name="T75" fmla="*/ 37 h 71"/>
              <a:gd name="T76" fmla="*/ 48 w 58"/>
              <a:gd name="T77" fmla="*/ 21 h 71"/>
              <a:gd name="T78" fmla="*/ 41 w 58"/>
              <a:gd name="T79" fmla="*/ 19 h 71"/>
              <a:gd name="T80" fmla="*/ 35 w 58"/>
              <a:gd name="T81" fmla="*/ 28 h 71"/>
              <a:gd name="T82" fmla="*/ 42 w 58"/>
              <a:gd name="T83" fmla="*/ 35 h 71"/>
              <a:gd name="T84" fmla="*/ 49 w 58"/>
              <a:gd name="T85" fmla="*/ 22 h 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71">
                <a:moveTo>
                  <a:pt x="40" y="36"/>
                </a:moveTo>
                <a:cubicBezTo>
                  <a:pt x="34" y="29"/>
                  <a:pt x="34" y="29"/>
                  <a:pt x="34" y="29"/>
                </a:cubicBezTo>
                <a:cubicBezTo>
                  <a:pt x="33" y="29"/>
                  <a:pt x="33" y="29"/>
                  <a:pt x="32" y="29"/>
                </a:cubicBezTo>
                <a:cubicBezTo>
                  <a:pt x="30" y="32"/>
                  <a:pt x="27" y="33"/>
                  <a:pt x="25" y="35"/>
                </a:cubicBezTo>
                <a:cubicBezTo>
                  <a:pt x="24" y="35"/>
                  <a:pt x="24" y="36"/>
                  <a:pt x="24" y="36"/>
                </a:cubicBezTo>
                <a:cubicBezTo>
                  <a:pt x="26" y="38"/>
                  <a:pt x="26" y="40"/>
                  <a:pt x="27" y="42"/>
                </a:cubicBezTo>
                <a:cubicBezTo>
                  <a:pt x="27" y="43"/>
                  <a:pt x="27" y="43"/>
                  <a:pt x="28" y="43"/>
                </a:cubicBezTo>
                <a:cubicBezTo>
                  <a:pt x="32" y="42"/>
                  <a:pt x="37" y="40"/>
                  <a:pt x="40" y="37"/>
                </a:cubicBezTo>
                <a:cubicBezTo>
                  <a:pt x="41" y="37"/>
                  <a:pt x="41" y="36"/>
                  <a:pt x="40" y="36"/>
                </a:cubicBezTo>
                <a:close/>
                <a:moveTo>
                  <a:pt x="6" y="45"/>
                </a:moveTo>
                <a:cubicBezTo>
                  <a:pt x="7" y="43"/>
                  <a:pt x="7" y="43"/>
                  <a:pt x="7" y="43"/>
                </a:cubicBezTo>
                <a:cubicBezTo>
                  <a:pt x="19" y="50"/>
                  <a:pt x="34" y="49"/>
                  <a:pt x="44" y="39"/>
                </a:cubicBezTo>
                <a:cubicBezTo>
                  <a:pt x="54" y="29"/>
                  <a:pt x="56" y="13"/>
                  <a:pt x="49" y="2"/>
                </a:cubicBezTo>
                <a:cubicBezTo>
                  <a:pt x="51" y="0"/>
                  <a:pt x="51" y="0"/>
                  <a:pt x="51" y="0"/>
                </a:cubicBezTo>
                <a:cubicBezTo>
                  <a:pt x="58" y="13"/>
                  <a:pt x="57" y="29"/>
                  <a:pt x="46" y="40"/>
                </a:cubicBezTo>
                <a:cubicBezTo>
                  <a:pt x="40" y="46"/>
                  <a:pt x="33" y="49"/>
                  <a:pt x="26" y="50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9" y="54"/>
                  <a:pt x="29" y="59"/>
                  <a:pt x="25" y="61"/>
                </a:cubicBezTo>
                <a:cubicBezTo>
                  <a:pt x="25" y="61"/>
                  <a:pt x="25" y="61"/>
                  <a:pt x="25" y="61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6" y="63"/>
                </a:cubicBezTo>
                <a:cubicBezTo>
                  <a:pt x="32" y="64"/>
                  <a:pt x="40" y="66"/>
                  <a:pt x="45" y="69"/>
                </a:cubicBezTo>
                <a:cubicBezTo>
                  <a:pt x="46" y="70"/>
                  <a:pt x="46" y="71"/>
                  <a:pt x="45" y="71"/>
                </a:cubicBezTo>
                <a:cubicBezTo>
                  <a:pt x="1" y="71"/>
                  <a:pt x="1" y="71"/>
                  <a:pt x="1" y="71"/>
                </a:cubicBezTo>
                <a:cubicBezTo>
                  <a:pt x="0" y="71"/>
                  <a:pt x="0" y="70"/>
                  <a:pt x="1" y="69"/>
                </a:cubicBezTo>
                <a:cubicBezTo>
                  <a:pt x="6" y="66"/>
                  <a:pt x="14" y="64"/>
                  <a:pt x="20" y="63"/>
                </a:cubicBezTo>
                <a:cubicBezTo>
                  <a:pt x="21" y="63"/>
                  <a:pt x="21" y="63"/>
                  <a:pt x="21" y="63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17" y="59"/>
                  <a:pt x="17" y="54"/>
                  <a:pt x="21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50"/>
                  <a:pt x="21" y="50"/>
                  <a:pt x="21" y="50"/>
                </a:cubicBezTo>
                <a:cubicBezTo>
                  <a:pt x="21" y="50"/>
                  <a:pt x="21" y="50"/>
                  <a:pt x="20" y="50"/>
                </a:cubicBezTo>
                <a:cubicBezTo>
                  <a:pt x="15" y="49"/>
                  <a:pt x="10" y="48"/>
                  <a:pt x="6" y="45"/>
                </a:cubicBezTo>
                <a:close/>
                <a:moveTo>
                  <a:pt x="9" y="42"/>
                </a:move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5" y="43"/>
                  <a:pt x="19" y="44"/>
                  <a:pt x="24" y="43"/>
                </a:cubicBezTo>
                <a:cubicBezTo>
                  <a:pt x="25" y="43"/>
                  <a:pt x="25" y="43"/>
                  <a:pt x="25" y="42"/>
                </a:cubicBezTo>
                <a:cubicBezTo>
                  <a:pt x="24" y="41"/>
                  <a:pt x="24" y="39"/>
                  <a:pt x="23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18" y="39"/>
                  <a:pt x="15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3" y="38"/>
                  <a:pt x="13" y="38"/>
                  <a:pt x="13" y="38"/>
                </a:cubicBezTo>
                <a:cubicBezTo>
                  <a:pt x="16" y="37"/>
                  <a:pt x="18" y="36"/>
                  <a:pt x="20" y="35"/>
                </a:cubicBezTo>
                <a:cubicBezTo>
                  <a:pt x="21" y="35"/>
                  <a:pt x="21" y="34"/>
                  <a:pt x="21" y="34"/>
                </a:cubicBezTo>
                <a:cubicBezTo>
                  <a:pt x="20" y="33"/>
                  <a:pt x="20" y="32"/>
                  <a:pt x="19" y="32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1"/>
                  <a:pt x="22" y="32"/>
                  <a:pt x="23" y="33"/>
                </a:cubicBezTo>
                <a:cubicBezTo>
                  <a:pt x="23" y="33"/>
                  <a:pt x="23" y="34"/>
                  <a:pt x="24" y="33"/>
                </a:cubicBezTo>
                <a:cubicBezTo>
                  <a:pt x="26" y="32"/>
                  <a:pt x="29" y="30"/>
                  <a:pt x="31" y="28"/>
                </a:cubicBezTo>
                <a:cubicBezTo>
                  <a:pt x="31" y="28"/>
                  <a:pt x="31" y="27"/>
                  <a:pt x="31" y="27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5"/>
                  <a:pt x="32" y="25"/>
                  <a:pt x="32" y="25"/>
                </a:cubicBezTo>
                <a:cubicBezTo>
                  <a:pt x="33" y="25"/>
                  <a:pt x="33" y="25"/>
                  <a:pt x="33" y="25"/>
                </a:cubicBezTo>
                <a:cubicBezTo>
                  <a:pt x="33" y="25"/>
                  <a:pt x="33" y="25"/>
                  <a:pt x="34" y="25"/>
                </a:cubicBezTo>
                <a:cubicBezTo>
                  <a:pt x="36" y="23"/>
                  <a:pt x="38" y="20"/>
                  <a:pt x="39" y="18"/>
                </a:cubicBezTo>
                <a:cubicBezTo>
                  <a:pt x="39" y="18"/>
                  <a:pt x="39" y="17"/>
                  <a:pt x="39" y="17"/>
                </a:cubicBezTo>
                <a:cubicBezTo>
                  <a:pt x="38" y="16"/>
                  <a:pt x="37" y="16"/>
                  <a:pt x="36" y="15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4"/>
                  <a:pt x="39" y="15"/>
                  <a:pt x="40" y="15"/>
                </a:cubicBezTo>
                <a:cubicBezTo>
                  <a:pt x="40" y="15"/>
                  <a:pt x="41" y="15"/>
                  <a:pt x="41" y="15"/>
                </a:cubicBezTo>
                <a:cubicBezTo>
                  <a:pt x="42" y="13"/>
                  <a:pt x="43" y="10"/>
                  <a:pt x="43" y="7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9"/>
                  <a:pt x="44" y="13"/>
                  <a:pt x="43" y="16"/>
                </a:cubicBezTo>
                <a:cubicBezTo>
                  <a:pt x="42" y="16"/>
                  <a:pt x="43" y="17"/>
                  <a:pt x="43" y="17"/>
                </a:cubicBezTo>
                <a:cubicBezTo>
                  <a:pt x="45" y="18"/>
                  <a:pt x="46" y="19"/>
                  <a:pt x="48" y="19"/>
                </a:cubicBezTo>
                <a:cubicBezTo>
                  <a:pt x="49" y="19"/>
                  <a:pt x="49" y="19"/>
                  <a:pt x="49" y="18"/>
                </a:cubicBezTo>
                <a:cubicBezTo>
                  <a:pt x="49" y="14"/>
                  <a:pt x="48" y="9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7" y="3"/>
                  <a:pt x="47" y="3"/>
                  <a:pt x="47" y="3"/>
                </a:cubicBezTo>
                <a:cubicBezTo>
                  <a:pt x="53" y="14"/>
                  <a:pt x="52" y="28"/>
                  <a:pt x="43" y="37"/>
                </a:cubicBezTo>
                <a:cubicBezTo>
                  <a:pt x="34" y="46"/>
                  <a:pt x="20" y="48"/>
                  <a:pt x="9" y="42"/>
                </a:cubicBezTo>
                <a:close/>
                <a:moveTo>
                  <a:pt x="48" y="21"/>
                </a:moveTo>
                <a:cubicBezTo>
                  <a:pt x="46" y="21"/>
                  <a:pt x="44" y="20"/>
                  <a:pt x="42" y="19"/>
                </a:cubicBezTo>
                <a:cubicBezTo>
                  <a:pt x="42" y="18"/>
                  <a:pt x="41" y="19"/>
                  <a:pt x="41" y="19"/>
                </a:cubicBezTo>
                <a:cubicBezTo>
                  <a:pt x="39" y="22"/>
                  <a:pt x="37" y="24"/>
                  <a:pt x="35" y="27"/>
                </a:cubicBezTo>
                <a:cubicBezTo>
                  <a:pt x="35" y="27"/>
                  <a:pt x="35" y="27"/>
                  <a:pt x="35" y="28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5"/>
                  <a:pt x="43" y="35"/>
                  <a:pt x="43" y="34"/>
                </a:cubicBezTo>
                <a:cubicBezTo>
                  <a:pt x="46" y="31"/>
                  <a:pt x="48" y="27"/>
                  <a:pt x="49" y="22"/>
                </a:cubicBezTo>
                <a:cubicBezTo>
                  <a:pt x="49" y="22"/>
                  <a:pt x="49" y="21"/>
                  <a:pt x="48" y="2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Oval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27262" y="4367529"/>
            <a:ext cx="614334" cy="6172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3" name="Freeform 13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6574966" y="4531172"/>
            <a:ext cx="200620" cy="183903"/>
          </a:xfrm>
          <a:custGeom>
            <a:gdLst>
              <a:gd name="T0" fmla="*/ 54 w 54"/>
              <a:gd name="T1" fmla="*/ 34 h 50"/>
              <a:gd name="T2" fmla="*/ 2 w 54"/>
              <a:gd name="T3" fmla="*/ 34 h 50"/>
              <a:gd name="T4" fmla="*/ 1 w 54"/>
              <a:gd name="T5" fmla="*/ 36 h 50"/>
              <a:gd name="T6" fmla="*/ 19 w 54"/>
              <a:gd name="T7" fmla="*/ 50 h 50"/>
              <a:gd name="T8" fmla="*/ 38 w 54"/>
              <a:gd name="T9" fmla="*/ 50 h 50"/>
              <a:gd name="T10" fmla="*/ 42 w 54"/>
              <a:gd name="T11" fmla="*/ 47 h 50"/>
              <a:gd name="T12" fmla="*/ 40 w 54"/>
              <a:gd name="T13" fmla="*/ 42 h 50"/>
              <a:gd name="T14" fmla="*/ 40 w 54"/>
              <a:gd name="T15" fmla="*/ 40 h 50"/>
              <a:gd name="T16" fmla="*/ 41 w 54"/>
              <a:gd name="T17" fmla="*/ 40 h 50"/>
              <a:gd name="T18" fmla="*/ 45 w 54"/>
              <a:gd name="T19" fmla="*/ 43 h 50"/>
              <a:gd name="T20" fmla="*/ 47 w 54"/>
              <a:gd name="T21" fmla="*/ 42 h 50"/>
              <a:gd name="T22" fmla="*/ 42 w 54"/>
              <a:gd name="T23" fmla="*/ 38 h 50"/>
              <a:gd name="T24" fmla="*/ 43 w 54"/>
              <a:gd name="T25" fmla="*/ 37 h 50"/>
              <a:gd name="T26" fmla="*/ 45 w 54"/>
              <a:gd name="T27" fmla="*/ 36 h 50"/>
              <a:gd name="T28" fmla="*/ 50 w 54"/>
              <a:gd name="T29" fmla="*/ 39 h 50"/>
              <a:gd name="T30" fmla="*/ 54 w 54"/>
              <a:gd name="T31" fmla="*/ 34 h 50"/>
              <a:gd name="T32" fmla="*/ 35 w 54"/>
              <a:gd name="T33" fmla="*/ 31 h 50"/>
              <a:gd name="T34" fmla="*/ 27 w 54"/>
              <a:gd name="T35" fmla="*/ 3 h 50"/>
              <a:gd name="T36" fmla="*/ 29 w 54"/>
              <a:gd name="T37" fmla="*/ 1 h 50"/>
              <a:gd name="T38" fmla="*/ 47 w 54"/>
              <a:gd name="T39" fmla="*/ 15 h 50"/>
              <a:gd name="T40" fmla="*/ 51 w 54"/>
              <a:gd name="T41" fmla="*/ 30 h 50"/>
              <a:gd name="T42" fmla="*/ 49 w 54"/>
              <a:gd name="T43" fmla="*/ 32 h 50"/>
              <a:gd name="T44" fmla="*/ 36 w 54"/>
              <a:gd name="T45" fmla="*/ 32 h 50"/>
              <a:gd name="T46" fmla="*/ 35 w 54"/>
              <a:gd name="T47" fmla="*/ 31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4" h="50">
                <a:moveTo>
                  <a:pt x="54" y="34"/>
                </a:move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5"/>
                  <a:pt x="1" y="36"/>
                </a:cubicBezTo>
                <a:cubicBezTo>
                  <a:pt x="2" y="45"/>
                  <a:pt x="11" y="50"/>
                  <a:pt x="19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42" y="47"/>
                  <a:pt x="42" y="47"/>
                  <a:pt x="42" y="47"/>
                </a:cubicBezTo>
                <a:cubicBezTo>
                  <a:pt x="41" y="45"/>
                  <a:pt x="40" y="44"/>
                  <a:pt x="40" y="42"/>
                </a:cubicBezTo>
                <a:cubicBezTo>
                  <a:pt x="40" y="41"/>
                  <a:pt x="40" y="41"/>
                  <a:pt x="40" y="40"/>
                </a:cubicBezTo>
                <a:cubicBezTo>
                  <a:pt x="40" y="40"/>
                  <a:pt x="41" y="39"/>
                  <a:pt x="41" y="40"/>
                </a:cubicBezTo>
                <a:cubicBezTo>
                  <a:pt x="45" y="43"/>
                  <a:pt x="45" y="43"/>
                  <a:pt x="45" y="43"/>
                </a:cubicBezTo>
                <a:cubicBezTo>
                  <a:pt x="47" y="42"/>
                  <a:pt x="47" y="42"/>
                  <a:pt x="47" y="4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7"/>
                  <a:pt x="43" y="37"/>
                </a:cubicBezTo>
                <a:cubicBezTo>
                  <a:pt x="43" y="36"/>
                  <a:pt x="44" y="36"/>
                  <a:pt x="45" y="36"/>
                </a:cubicBezTo>
                <a:cubicBezTo>
                  <a:pt x="47" y="36"/>
                  <a:pt x="49" y="37"/>
                  <a:pt x="50" y="39"/>
                </a:cubicBezTo>
                <a:lnTo>
                  <a:pt x="54" y="34"/>
                </a:lnTo>
                <a:close/>
                <a:moveTo>
                  <a:pt x="35" y="31"/>
                </a:moveTo>
                <a:cubicBezTo>
                  <a:pt x="27" y="3"/>
                  <a:pt x="27" y="3"/>
                  <a:pt x="27" y="3"/>
                </a:cubicBezTo>
                <a:cubicBezTo>
                  <a:pt x="27" y="2"/>
                  <a:pt x="28" y="1"/>
                  <a:pt x="29" y="1"/>
                </a:cubicBezTo>
                <a:cubicBezTo>
                  <a:pt x="37" y="0"/>
                  <a:pt x="45" y="7"/>
                  <a:pt x="47" y="15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1" y="32"/>
                  <a:pt x="49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5" y="32"/>
                  <a:pt x="35" y="3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4" name="Freeform 14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6714982" y="4656560"/>
            <a:ext cx="173453" cy="179723"/>
          </a:xfrm>
          <a:custGeom>
            <a:gdLst>
              <a:gd name="T0" fmla="*/ 46 w 47"/>
              <a:gd name="T1" fmla="*/ 0 h 49"/>
              <a:gd name="T2" fmla="*/ 16 w 47"/>
              <a:gd name="T3" fmla="*/ 0 h 49"/>
              <a:gd name="T4" fmla="*/ 12 w 47"/>
              <a:gd name="T5" fmla="*/ 5 h 49"/>
              <a:gd name="T6" fmla="*/ 13 w 47"/>
              <a:gd name="T7" fmla="*/ 8 h 49"/>
              <a:gd name="T8" fmla="*/ 13 w 47"/>
              <a:gd name="T9" fmla="*/ 9 h 49"/>
              <a:gd name="T10" fmla="*/ 12 w 47"/>
              <a:gd name="T11" fmla="*/ 10 h 49"/>
              <a:gd name="T12" fmla="*/ 9 w 47"/>
              <a:gd name="T13" fmla="*/ 8 h 49"/>
              <a:gd name="T14" fmla="*/ 7 w 47"/>
              <a:gd name="T15" fmla="*/ 9 h 49"/>
              <a:gd name="T16" fmla="*/ 11 w 47"/>
              <a:gd name="T17" fmla="*/ 11 h 49"/>
              <a:gd name="T18" fmla="*/ 10 w 47"/>
              <a:gd name="T19" fmla="*/ 13 h 49"/>
              <a:gd name="T20" fmla="*/ 7 w 47"/>
              <a:gd name="T21" fmla="*/ 14 h 49"/>
              <a:gd name="T22" fmla="*/ 4 w 47"/>
              <a:gd name="T23" fmla="*/ 13 h 49"/>
              <a:gd name="T24" fmla="*/ 0 w 47"/>
              <a:gd name="T25" fmla="*/ 16 h 49"/>
              <a:gd name="T26" fmla="*/ 46 w 47"/>
              <a:gd name="T27" fmla="*/ 16 h 49"/>
              <a:gd name="T28" fmla="*/ 47 w 47"/>
              <a:gd name="T29" fmla="*/ 14 h 49"/>
              <a:gd name="T30" fmla="*/ 47 w 47"/>
              <a:gd name="T31" fmla="*/ 2 h 49"/>
              <a:gd name="T32" fmla="*/ 46 w 47"/>
              <a:gd name="T33" fmla="*/ 0 h 49"/>
              <a:gd name="T34" fmla="*/ 10 w 47"/>
              <a:gd name="T35" fmla="*/ 48 h 49"/>
              <a:gd name="T36" fmla="*/ 3 w 47"/>
              <a:gd name="T37" fmla="*/ 20 h 49"/>
              <a:gd name="T38" fmla="*/ 4 w 47"/>
              <a:gd name="T39" fmla="*/ 18 h 49"/>
              <a:gd name="T40" fmla="*/ 17 w 47"/>
              <a:gd name="T41" fmla="*/ 18 h 49"/>
              <a:gd name="T42" fmla="*/ 19 w 47"/>
              <a:gd name="T43" fmla="*/ 19 h 49"/>
              <a:gd name="T44" fmla="*/ 26 w 47"/>
              <a:gd name="T45" fmla="*/ 43 h 49"/>
              <a:gd name="T46" fmla="*/ 24 w 47"/>
              <a:gd name="T47" fmla="*/ 46 h 49"/>
              <a:gd name="T48" fmla="*/ 12 w 47"/>
              <a:gd name="T49" fmla="*/ 49 h 49"/>
              <a:gd name="T50" fmla="*/ 10 w 47"/>
              <a:gd name="T51" fmla="*/ 48 h 49"/>
              <a:gd name="T52" fmla="*/ 15 w 47"/>
              <a:gd name="T53" fmla="*/ 45 h 49"/>
              <a:gd name="T54" fmla="*/ 20 w 47"/>
              <a:gd name="T55" fmla="*/ 43 h 49"/>
              <a:gd name="T56" fmla="*/ 21 w 47"/>
              <a:gd name="T57" fmla="*/ 41 h 49"/>
              <a:gd name="T58" fmla="*/ 17 w 47"/>
              <a:gd name="T59" fmla="*/ 25 h 49"/>
              <a:gd name="T60" fmla="*/ 15 w 47"/>
              <a:gd name="T61" fmla="*/ 24 h 49"/>
              <a:gd name="T62" fmla="*/ 10 w 47"/>
              <a:gd name="T63" fmla="*/ 25 h 49"/>
              <a:gd name="T64" fmla="*/ 8 w 47"/>
              <a:gd name="T65" fmla="*/ 27 h 49"/>
              <a:gd name="T66" fmla="*/ 13 w 47"/>
              <a:gd name="T67" fmla="*/ 43 h 49"/>
              <a:gd name="T68" fmla="*/ 15 w 47"/>
              <a:gd name="T69" fmla="*/ 45 h 49"/>
              <a:gd name="T70" fmla="*/ 44 w 47"/>
              <a:gd name="T71" fmla="*/ 5 h 49"/>
              <a:gd name="T72" fmla="*/ 44 w 47"/>
              <a:gd name="T73" fmla="*/ 11 h 49"/>
              <a:gd name="T74" fmla="*/ 42 w 47"/>
              <a:gd name="T75" fmla="*/ 13 h 49"/>
              <a:gd name="T76" fmla="*/ 26 w 47"/>
              <a:gd name="T77" fmla="*/ 13 h 49"/>
              <a:gd name="T78" fmla="*/ 24 w 47"/>
              <a:gd name="T79" fmla="*/ 11 h 49"/>
              <a:gd name="T80" fmla="*/ 24 w 47"/>
              <a:gd name="T81" fmla="*/ 5 h 49"/>
              <a:gd name="T82" fmla="*/ 26 w 47"/>
              <a:gd name="T83" fmla="*/ 4 h 49"/>
              <a:gd name="T84" fmla="*/ 42 w 47"/>
              <a:gd name="T85" fmla="*/ 4 h 49"/>
              <a:gd name="T86" fmla="*/ 44 w 47"/>
              <a:gd name="T87" fmla="*/ 5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7" h="49">
                <a:moveTo>
                  <a:pt x="46" y="0"/>
                </a:moveTo>
                <a:cubicBezTo>
                  <a:pt x="16" y="0"/>
                  <a:pt x="16" y="0"/>
                  <a:pt x="16" y="0"/>
                </a:cubicBezTo>
                <a:cubicBezTo>
                  <a:pt x="12" y="5"/>
                  <a:pt x="12" y="5"/>
                  <a:pt x="12" y="5"/>
                </a:cubicBezTo>
                <a:cubicBezTo>
                  <a:pt x="13" y="5"/>
                  <a:pt x="13" y="7"/>
                  <a:pt x="13" y="8"/>
                </a:cubicBezTo>
                <a:cubicBezTo>
                  <a:pt x="13" y="8"/>
                  <a:pt x="13" y="9"/>
                  <a:pt x="13" y="9"/>
                </a:cubicBezTo>
                <a:cubicBezTo>
                  <a:pt x="13" y="10"/>
                  <a:pt x="12" y="10"/>
                  <a:pt x="12" y="10"/>
                </a:cubicBezTo>
                <a:cubicBezTo>
                  <a:pt x="9" y="8"/>
                  <a:pt x="9" y="8"/>
                  <a:pt x="9" y="8"/>
                </a:cubicBezTo>
                <a:cubicBezTo>
                  <a:pt x="7" y="9"/>
                  <a:pt x="7" y="9"/>
                  <a:pt x="7" y="9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2"/>
                  <a:pt x="11" y="12"/>
                  <a:pt x="10" y="13"/>
                </a:cubicBezTo>
                <a:cubicBezTo>
                  <a:pt x="10" y="13"/>
                  <a:pt x="9" y="14"/>
                  <a:pt x="7" y="14"/>
                </a:cubicBezTo>
                <a:cubicBezTo>
                  <a:pt x="6" y="14"/>
                  <a:pt x="5" y="13"/>
                  <a:pt x="4" y="13"/>
                </a:cubicBezTo>
                <a:cubicBezTo>
                  <a:pt x="0" y="16"/>
                  <a:pt x="0" y="16"/>
                  <a:pt x="0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7" y="16"/>
                  <a:pt x="47" y="15"/>
                  <a:pt x="47" y="14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7" y="0"/>
                  <a:pt x="46" y="0"/>
                </a:cubicBezTo>
                <a:close/>
                <a:moveTo>
                  <a:pt x="10" y="48"/>
                </a:moveTo>
                <a:cubicBezTo>
                  <a:pt x="3" y="20"/>
                  <a:pt x="3" y="20"/>
                  <a:pt x="3" y="20"/>
                </a:cubicBezTo>
                <a:cubicBezTo>
                  <a:pt x="2" y="19"/>
                  <a:pt x="3" y="18"/>
                  <a:pt x="4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8"/>
                  <a:pt x="19" y="19"/>
                </a:cubicBezTo>
                <a:cubicBezTo>
                  <a:pt x="26" y="43"/>
                  <a:pt x="26" y="43"/>
                  <a:pt x="26" y="43"/>
                </a:cubicBezTo>
                <a:cubicBezTo>
                  <a:pt x="26" y="44"/>
                  <a:pt x="25" y="45"/>
                  <a:pt x="24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10" y="48"/>
                  <a:pt x="10" y="48"/>
                </a:cubicBezTo>
                <a:close/>
                <a:moveTo>
                  <a:pt x="15" y="45"/>
                </a:moveTo>
                <a:cubicBezTo>
                  <a:pt x="20" y="43"/>
                  <a:pt x="20" y="43"/>
                  <a:pt x="20" y="43"/>
                </a:cubicBezTo>
                <a:cubicBezTo>
                  <a:pt x="21" y="43"/>
                  <a:pt x="22" y="42"/>
                  <a:pt x="21" y="41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4"/>
                  <a:pt x="16" y="23"/>
                  <a:pt x="15" y="24"/>
                </a:cubicBezTo>
                <a:cubicBezTo>
                  <a:pt x="10" y="25"/>
                  <a:pt x="10" y="25"/>
                  <a:pt x="10" y="25"/>
                </a:cubicBezTo>
                <a:cubicBezTo>
                  <a:pt x="9" y="25"/>
                  <a:pt x="8" y="26"/>
                  <a:pt x="8" y="27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4"/>
                  <a:pt x="14" y="45"/>
                  <a:pt x="15" y="45"/>
                </a:cubicBezTo>
                <a:close/>
                <a:moveTo>
                  <a:pt x="44" y="5"/>
                </a:move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3" y="13"/>
                  <a:pt x="42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3"/>
                  <a:pt x="24" y="12"/>
                  <a:pt x="24" y="11"/>
                </a:cubicBezTo>
                <a:cubicBezTo>
                  <a:pt x="24" y="5"/>
                  <a:pt x="24" y="5"/>
                  <a:pt x="24" y="5"/>
                </a:cubicBezTo>
                <a:cubicBezTo>
                  <a:pt x="24" y="4"/>
                  <a:pt x="25" y="4"/>
                  <a:pt x="26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4" y="4"/>
                  <a:pt x="44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9" name="Oval 16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427262" y="2573145"/>
            <a:ext cx="614334" cy="6187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0" name="Freeform 17"/>
          <p:cNvSpPr/>
          <p:nvPr>
            <p:custDataLst>
              <p:tags r:id="rId13"/>
            </p:custDataLst>
          </p:nvPr>
        </p:nvSpPr>
        <p:spPr bwMode="auto">
          <a:xfrm>
            <a:off x="6632040" y="2757297"/>
            <a:ext cx="204777" cy="247501"/>
          </a:xfrm>
          <a:custGeom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6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306343" y="4367529"/>
            <a:ext cx="614334" cy="6172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8" name="Freeform 20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1463978" y="4519271"/>
            <a:ext cx="262233" cy="309377"/>
          </a:xfrm>
          <a:custGeom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7196284" y="4328060"/>
            <a:ext cx="3696314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变革影响：提高创作效率，降低创作门槛，推动网文行业发展</a:t>
            </a:r>
          </a:p>
        </p:txBody>
      </p:sp>
      <p:sp>
        <p:nvSpPr>
          <p:cNvPr id="4" name="文本框 3"/>
          <p:cNvSpPr txBox="1"/>
          <p:nvPr>
            <p:custDataLst>
              <p:tags r:id="rId17"/>
            </p:custDataLst>
          </p:nvPr>
        </p:nvSpPr>
        <p:spPr>
          <a:xfrm>
            <a:off x="7196284" y="2535149"/>
            <a:ext cx="3696314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传统创作模式：人工创作，耗时长，成本高</a:t>
            </a:r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2106302" y="4328060"/>
            <a:ext cx="3697787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***GC创作模式：高效、低成本、大规模</a:t>
            </a:r>
          </a:p>
        </p:txBody>
      </p:sp>
      <p:sp>
        <p:nvSpPr>
          <p:cNvPr id="6" name="文本框 5"/>
          <p:cNvSpPr txBox="1"/>
          <p:nvPr>
            <p:custDataLst>
              <p:tags r:id="rId19"/>
            </p:custDataLst>
          </p:nvPr>
        </p:nvSpPr>
        <p:spPr>
          <a:xfrm>
            <a:off x="2106302" y="2535149"/>
            <a:ext cx="3697787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***GC技术：利用人工智能进行内容创作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商业模式的变革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6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传统付费阅读模式：用户付费阅读，平台与作者分成</a:t>
            </a:r>
          </a:p>
        </p:txBody>
      </p:sp>
      <p:sp>
        <p:nvSpPr>
          <p:cNvPr id="5" name="圆角矩形 28"/>
          <p:cNvSpPr/>
          <p:nvPr>
            <p:custDataLst>
              <p:tags r:id="rId8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12"/>
          <p:cNvSpPr/>
          <p:nvPr>
            <p:custDataLst>
              <p:tags r:id="rId10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11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***GC带来的免费阅读模式：用户免费阅读，平台通过广告变现</a:t>
            </a:r>
          </a:p>
        </p:txBody>
      </p:sp>
      <p:sp>
        <p:nvSpPr>
          <p:cNvPr id="10" name="圆角矩形 34"/>
          <p:cNvSpPr/>
          <p:nvPr>
            <p:custDataLst>
              <p:tags r:id="rId13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4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圆角矩形 36"/>
          <p:cNvSpPr/>
          <p:nvPr>
            <p:custDataLst>
              <p:tags r:id="rId15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16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版权运营模式：AIGC生成的作品版权由平台或作者所有，可以进行版权交易</a:t>
            </a:r>
          </a:p>
        </p:txBody>
      </p:sp>
      <p:sp>
        <p:nvSpPr>
          <p:cNvPr id="15" name="圆角矩形 40"/>
          <p:cNvSpPr/>
          <p:nvPr>
            <p:custDataLst>
              <p:tags r:id="rId18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19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42"/>
          <p:cNvSpPr/>
          <p:nvPr>
            <p:custDataLst>
              <p:tags r:id="rId20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21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衍生品开发模式：AIGC生成的作品可以开发成游戏、影视、动漫等衍生品，进行商业化运作</a:t>
            </a:r>
          </a:p>
        </p:txBody>
      </p:sp>
      <p:sp>
        <p:nvSpPr>
          <p:cNvPr id="20" name="圆角矩形 4"/>
          <p:cNvSpPr/>
          <p:nvPr>
            <p:custDataLst>
              <p:tags r:id="rId23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>
            <p:custDataLst>
              <p:tags r:id="rId24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圆角矩形 6"/>
          <p:cNvSpPr/>
          <p:nvPr>
            <p:custDataLst>
              <p:tags r:id="rId25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产业链的变革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多边形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18478" y="2925040"/>
            <a:ext cx="2487263" cy="1769920"/>
          </a:xfrm>
          <a:prstGeom prst="homePlate">
            <a:avLst>
              <a:gd name="adj" fmla="val 3513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序号"/>
          <p:cNvSpPr txBox="1"/>
          <p:nvPr>
            <p:custDataLst>
              <p:tags r:id="rId7"/>
            </p:custDataLst>
          </p:nvPr>
        </p:nvSpPr>
        <p:spPr>
          <a:xfrm>
            <a:off x="2811826" y="3454169"/>
            <a:ext cx="119391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1457397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内容创作：AIGC技术提高了内容创作的效率和质量</a:t>
            </a:r>
          </a:p>
        </p:txBody>
      </p:sp>
      <p:sp>
        <p:nvSpPr>
          <p:cNvPr id="6" name="多边形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23957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序号"/>
          <p:cNvSpPr txBox="1"/>
          <p:nvPr>
            <p:custDataLst>
              <p:tags r:id="rId10"/>
            </p:custDataLst>
          </p:nvPr>
        </p:nvSpPr>
        <p:spPr>
          <a:xfrm>
            <a:off x="7321854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5865861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内容变现：AIGC技术为内容变现提供了新的途径，如广告、付费阅读等</a:t>
            </a:r>
          </a:p>
        </p:txBody>
      </p:sp>
      <p:sp>
        <p:nvSpPr>
          <p:cNvPr id="5" name="多边形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599483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序号"/>
          <p:cNvSpPr txBox="1"/>
          <p:nvPr>
            <p:custDataLst>
              <p:tags r:id="rId13"/>
            </p:custDataLst>
          </p:nvPr>
        </p:nvSpPr>
        <p:spPr>
          <a:xfrm>
            <a:off x="5097381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3641387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内容分发：AIGC技术实现了内容的精准分发，提高了用户满意度</a:t>
            </a:r>
          </a:p>
        </p:txBody>
      </p:sp>
      <p:sp>
        <p:nvSpPr>
          <p:cNvPr id="7" name="多边形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048430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序号"/>
          <p:cNvSpPr txBox="1"/>
          <p:nvPr>
            <p:custDataLst>
              <p:tags r:id="rId16"/>
            </p:custDataLst>
          </p:nvPr>
        </p:nvSpPr>
        <p:spPr>
          <a:xfrm>
            <a:off x="9546328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6" name="文本框 35"/>
          <p:cNvSpPr txBox="1"/>
          <p:nvPr>
            <p:custDataLst>
              <p:tags r:id="rId17"/>
            </p:custDataLst>
          </p:nvPr>
        </p:nvSpPr>
        <p:spPr>
          <a:xfrm>
            <a:off x="8090335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产业链整合：AIGC技术推动了产业链的整合，提高了产业效率和竞争力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8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665">
                <a:solidFill>
                  <a:schemeClr val="lt2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29"/>
  <p:tag name="KSO_WM_TEMPLATE_THUMBS_INDEX" val="1、9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6"/>
  <p:tag name="KSO_WM_UNIT_TEXT_FILL_FORE_SCHEMECOLOR_INDEX_BRIGHTNESS" val="0"/>
  <p:tag name="KSO_WM_UNIT_TEXT_FILL_TYPE" val="1"/>
  <p:tag name="KSO_WM_UNIT_TYPE" val="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  <p:tag name="KSO_WM_TEMPLATE_THUMBS_INDEX" val="1、9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918"/>
  <p:tag name="KSO_WM_TEMPLATE_MASTER_TYPE" val="1"/>
  <p:tag name="KSO_WM_TEMPLATE_SUBCATEGORY" val="17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2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3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8&quot;,&quot;maxSize&quot;:{&quot;size1&quot;:22.2},&quot;minSize&quot;:{&quot;size1&quot;:13.5},&quot;normalSize&quot;:{&quot;size1&quot;:13.5},&quot;subLayout&quot;:[{&quot;id&quot;:&quot;2023-09-07T23:53:28&quot;,&quot;margin&quot;:{&quot;bottom&quot;:0.025999998673796654,&quot;left&quot;:2.117000102996826,&quot;right&quot;:1.2699999809265137,&quot;top&quot;:0.4230000376701355},&quot;type&quot;:0},{&quot;id&quot;:&quot;2023-09-07T23:53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2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5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5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5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5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170233_5*l_h_i*1_5_1"/>
  <p:tag name="KSO_WM_UNIT_INDEX" val="1_5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170233_5*l_h_i*1_6_1"/>
  <p:tag name="KSO_WM_UNIT_INDEX" val="1_6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5_1"/>
  <p:tag name="KSO_WM_UNIT_INDEX" val="1_5_1"/>
  <p:tag name="KSO_WM_UNIT_LAYERLEVEL" val="1_1_1"/>
  <p:tag name="KSO_WM_UNIT_TYPE" val="l_h_x"/>
  <p:tag name="KSO_WM_UNIT_USESOURCEFORMAT_APPLY" val="0"/>
  <p:tag name="KSO_WM_UNIT_VALUE" val="176*176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3_1"/>
  <p:tag name="KSO_WM_UNIT_INDEX" val="1_3_1"/>
  <p:tag name="KSO_WM_UNIT_LAYERLEVEL" val="1_1_1"/>
  <p:tag name="KSO_WM_UNIT_TYPE" val="l_h_x"/>
  <p:tag name="KSO_WM_UNIT_USESOURCEFORMAT_APPLY" val="0"/>
  <p:tag name="KSO_WM_UNIT_VALUE" val="176*176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1_1"/>
  <p:tag name="KSO_WM_UNIT_INDEX" val="1_1_1"/>
  <p:tag name="KSO_WM_UNIT_LAYERLEVEL" val="1_1_1"/>
  <p:tag name="KSO_WM_UNIT_TYPE" val="l_h_x"/>
  <p:tag name="KSO_WM_UNIT_USESOURCEFORMAT_APPLY" val="0"/>
  <p:tag name="KSO_WM_UNIT_VALUE" val="236*236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2_1"/>
  <p:tag name="KSO_WM_UNIT_INDEX" val="1_2_1"/>
  <p:tag name="KSO_WM_UNIT_LAYERLEVEL" val="1_1_1"/>
  <p:tag name="KSO_WM_UNIT_TYPE" val="l_h_x"/>
  <p:tag name="KSO_WM_UNIT_USESOURCEFORMAT_APPLY" val="0"/>
  <p:tag name="KSO_WM_UNIT_VALUE" val="209*209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4_1"/>
  <p:tag name="KSO_WM_UNIT_INDEX" val="1_4_1"/>
  <p:tag name="KSO_WM_UNIT_LAYERLEVEL" val="1_1_1"/>
  <p:tag name="KSO_WM_UNIT_TYPE" val="l_h_x"/>
  <p:tag name="KSO_WM_UNIT_USESOURCEFORMAT_APPLY" val="0"/>
  <p:tag name="KSO_WM_UNIT_VALUE" val="222*222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6_1"/>
  <p:tag name="KSO_WM_UNIT_INDEX" val="1_6_1"/>
  <p:tag name="KSO_WM_UNIT_LAYERLEVEL" val="1_1_1"/>
  <p:tag name="KSO_WM_UNIT_TYPE" val="l_h_x"/>
  <p:tag name="KSO_WM_UNIT_USESOURCEFORMAT_APPLY" val="0"/>
  <p:tag name="KSO_WM_UNIT_VALUE" val="180*180"/>
</p:tagLst>
</file>

<file path=ppt/tags/tag2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7&quot;,&quot;maxSize&quot;:{&quot;size1&quot;:22.2},&quot;minSize&quot;:{&quot;size1&quot;:13.5},&quot;normalSize&quot;:{&quot;size1&quot;:13.5},&quot;subLayout&quot;:[{&quot;id&quot;:&quot;2023-09-07T23:53:27&quot;,&quot;margin&quot;:{&quot;bottom&quot;:0.025999998673796654,&quot;left&quot;:2.117000102996826,&quot;right&quot;:1.2699999809265137,&quot;top&quot;:0.4230000376701355},&quot;type&quot;:0},{&quot;id&quot;:&quot;2023-09-07T23:53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2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2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2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2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2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7&quot;,&quot;maxSize&quot;:{&quot;size1&quot;:22.2},&quot;minSize&quot;:{&quot;size1&quot;:13.5},&quot;normalSize&quot;:{&quot;size1&quot;:13.5},&quot;subLayout&quot;:[{&quot;id&quot;:&quot;2023-09-07T23:53:27&quot;,&quot;margin&quot;:{&quot;bottom&quot;:0.025999998673796654,&quot;left&quot;:2.117000102996826,&quot;right&quot;:1.2699999809265137,&quot;top&quot;:0.4230000376701355},&quot;type&quot;:0},{&quot;id&quot;:&quot;2023-09-07T23:53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286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2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YPE" val="m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1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1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1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1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30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6&quot;,&quot;maxSize&quot;:{&quot;size1&quot;:22.2},&quot;minSize&quot;:{&quot;size1&quot;:13.5},&quot;normalSize&quot;:{&quot;size1&quot;:13.5},&quot;subLayout&quot;:[{&quot;id&quot;:&quot;2023-09-07T23:53:26&quot;,&quot;margin&quot;:{&quot;bottom&quot;:0.025999998673796654,&quot;left&quot;:2.117000102996826,&quot;right&quot;:1.2699999809265137,&quot;top&quot;:0.4230000376701355},&quot;type&quot;:0},{&quot;id&quot;:&quot;2023-09-07T23:53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3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6"/>
  <p:tag name="KSO_WM_UNIT_INDEX" val="1_1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5"/>
  <p:tag name="KSO_WM_UNIT_INDEX" val="1_1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7"/>
  <p:tag name="KSO_WM_UNIT_INDEX" val="1_1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3"/>
  <p:tag name="KSO_WM_UNIT_INDEX" val="1_1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2"/>
  <p:tag name="KSO_WM_UNIT_INDEX" val="1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1"/>
  <p:tag name="KSO_WM_UNIT_INDEX" val="1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3"/>
  <p:tag name="KSO_WM_UNIT_INDEX" val="1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4"/>
  <p:tag name="KSO_WM_UNIT_INDEX" val="1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0"/>
  <p:tag name="KSO_WM_UNIT_INDEX" val="1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4"/>
  <p:tag name="KSO_WM_UNIT_INDEX" val="1_1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6"/>
  <p:tag name="KSO_WM_UNIT_INDEX" val="1_3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5"/>
  <p:tag name="KSO_WM_UNIT_INDEX" val="1_3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7"/>
  <p:tag name="KSO_WM_UNIT_INDEX" val="1_3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3"/>
  <p:tag name="KSO_WM_UNIT_INDEX" val="1_3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2"/>
  <p:tag name="KSO_WM_UNIT_INDEX" val="1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1"/>
  <p:tag name="KSO_WM_UNIT_INDEX" val="1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3"/>
  <p:tag name="KSO_WM_UNIT_INDEX" val="1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4"/>
  <p:tag name="KSO_WM_UNIT_INDEX" val="1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0"/>
  <p:tag name="KSO_WM_UNIT_INDEX" val="1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4"/>
  <p:tag name="KSO_WM_UNIT_INDEX" val="1_3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3_1"/>
  <p:tag name="KSO_WM_UNIT_INDEX" val="1_3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21"/>
  <p:tag name="KSO_WM_UNIT_INDEX" val="1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3"/>
  <p:tag name="KSO_WM_UNIT_INDEX" val="1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4"/>
  <p:tag name="KSO_WM_UNIT_INDEX" val="1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6"/>
  <p:tag name="KSO_WM_UNIT_INDEX" val="1_2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20"/>
  <p:tag name="KSO_WM_UNIT_INDEX" val="1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5"/>
  <p:tag name="KSO_WM_UNIT_INDEX" val="1_2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7"/>
  <p:tag name="KSO_WM_UNIT_INDEX" val="1_2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3"/>
  <p:tag name="KSO_WM_UNIT_INDEX" val="1_2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2_22"/>
  <p:tag name="KSO_WM_UNIT_INDEX" val="1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4"/>
  <p:tag name="KSO_WM_UNIT_INDEX" val="1_2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2_1"/>
  <p:tag name="KSO_WM_UNIT_INDEX" val="1_2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21"/>
  <p:tag name="KSO_WM_UNIT_INDEX" val="1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3"/>
  <p:tag name="KSO_WM_UNIT_INDEX" val="1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4"/>
  <p:tag name="KSO_WM_UNIT_INDEX" val="1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6"/>
  <p:tag name="KSO_WM_UNIT_INDEX" val="1_4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20"/>
  <p:tag name="KSO_WM_UNIT_INDEX" val="1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5"/>
  <p:tag name="KSO_WM_UNIT_INDEX" val="1_4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7"/>
  <p:tag name="KSO_WM_UNIT_INDEX" val="1_4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3"/>
  <p:tag name="KSO_WM_UNIT_INDEX" val="1_4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4_22"/>
  <p:tag name="KSO_WM_UNIT_INDEX" val="1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4"/>
  <p:tag name="KSO_WM_UNIT_INDEX" val="1_4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4_1"/>
  <p:tag name="KSO_WM_UNIT_INDEX" val="1_4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4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5},&quot;minSize&quot;:{&quot;size1&quot;:13.5},&quot;maxSize&quot;:{&quot;size1&quot;:22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17,&quot;top&quot;:0.423,&quot;right&quot;:1.27,&quot;bottom&quot;:0.026},&quot;marginOverLayout&quot;:{&quot;left&quot;:-0.035,&quot;top&quot;:-0.035,&quot;right&quot;:-0.035,&quot;bottom&quot;:-0.035},&quot;edge&quot;:{&quot;left&quot;:true,&quot;top&quot;:true,&quot;right&quot;:true,&quot;bottom&quot;:false},&quot;IsEmpty&quot;:false},{&quot;direction&quot;:0,&quot;horizontalAlign&quot;:-1,&quot;verticalAlign&quot;:-1,&quot;type&quot;:0,&quot;diagramDirection&quot;:0,&quot;canSetOverLayout&quot;:0,&quot;isOverLayout&quot;:0,&quot;margin&quot;:{&quot;left&quot;:1.279,&quot;top&quot;:0.397,&quot;right&quot;:1.261,&quot;bottom&quot;:0.847},&quot;marginOverLayout&quot;:{&quot;left&quot;:-0.035,&quot;top&quot;:-0.035,&quot;right&quot;:-0.035,&quot;bottom&quot;:-0.035},&quot;edge&quot;:{&quot;left&quot;:true,&quot;top&quot;:false,&quot;right&quot;:true,&quot;bottom&quot;:true},&quot;IsEmpty&quot;:false}],&quot;IsEmpty&quot;:false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4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4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4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43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7&quot;,&quot;maxSize&quot;:{&quot;size1&quot;:22.2},&quot;minSize&quot;:{&quot;size1&quot;:13.5},&quot;normalSize&quot;:{&quot;size1&quot;:13.5},&quot;subLayout&quot;:[{&quot;id&quot;:&quot;2023-09-07T23:53:27&quot;,&quot;margin&quot;:{&quot;bottom&quot;:0.025999998673796654,&quot;left&quot;:2.117000102996826,&quot;right&quot;:1.2699999809265137,&quot;top&quot;:0.4230000376701355},&quot;type&quot;:0},{&quot;id&quot;:&quot;2023-09-07T23:53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438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4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6&quot;,&quot;maxSize&quot;:{&quot;size1&quot;:22.2},&quot;minSize&quot;:{&quot;size1&quot;:13.5},&quot;normalSize&quot;:{&quot;size1&quot;:13.5},&quot;subLayout&quot;:[{&quot;id&quot;:&quot;2023-09-07T23:53:26&quot;,&quot;margin&quot;:{&quot;bottom&quot;:0.025999998673796654,&quot;left&quot;:2.117000102996826,&quot;right&quot;:1.2699999809265137,&quot;top&quot;:0.4230000376701355},&quot;type&quot;:0},{&quot;id&quot;:&quot;2023-09-07T23:53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6&quot;,&quot;maxSize&quot;:{&quot;size1&quot;:22.2},&quot;minSize&quot;:{&quot;size1&quot;:13.5},&quot;normalSize&quot;:{&quot;size1&quot;:13.5},&quot;subLayout&quot;:[{&quot;id&quot;:&quot;2023-09-07T23:53:26&quot;,&quot;margin&quot;:{&quot;bottom&quot;:0.025999998673796654,&quot;left&quot;:2.117000102996826,&quot;right&quot;:1.2699999809265137,&quot;top&quot;:0.4230000376701355},&quot;type&quot;:0},{&quot;id&quot;:&quot;2023-09-07T23:53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7&quot;,&quot;maxSize&quot;:{&quot;size1&quot;:22.2},&quot;minSize&quot;:{&quot;size1&quot;:13.5},&quot;normalSize&quot;:{&quot;size1&quot;:13.5},&quot;subLayout&quot;:[{&quot;id&quot;:&quot;2023-09-07T23:53:27&quot;,&quot;margin&quot;:{&quot;bottom&quot;:0.025999998673796654,&quot;left&quot;:2.117000102996826,&quot;right&quot;:1.2699999809265137,&quot;top&quot;:0.4230000376701355},&quot;type&quot;:0},{&quot;id&quot;:&quot;2023-09-07T23:53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501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5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1_1"/>
  <p:tag name="KSO_WM_UNIT_INDEX" val="1_1_1"/>
  <p:tag name="KSO_WM_UNIT_LAYERLEVEL" val="1_1_1"/>
  <p:tag name="KSO_WM_UNIT_TYPE" val="l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2"/>
  <p:tag name="KSO_WM_UNIT_INDEX" val="1_1_2"/>
  <p:tag name="KSO_WM_UNIT_LAYERLEVEL" val="1_1_1"/>
  <p:tag name="KSO_WM_UNIT_TYPE" val="l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3"/>
  <p:tag name="KSO_WM_UNIT_INDEX" val="1_1_3"/>
  <p:tag name="KSO_WM_UNIT_LAYERLEVEL" val="1_1_1"/>
  <p:tag name="KSO_WM_UNIT_TYPE" val="l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4_1"/>
  <p:tag name="KSO_WM_UNIT_INDEX" val="1_4_1"/>
  <p:tag name="KSO_WM_UNIT_LAYERLEVEL" val="1_1_1"/>
  <p:tag name="KSO_WM_UNIT_TYPE" val="l_h_i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2"/>
  <p:tag name="KSO_WM_UNIT_INDEX" val="1_4_2"/>
  <p:tag name="KSO_WM_UNIT_LAYERLEVEL" val="1_1_1"/>
  <p:tag name="KSO_WM_UNIT_TYPE" val="l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3"/>
  <p:tag name="KSO_WM_UNIT_INDEX" val="1_4_3"/>
  <p:tag name="KSO_WM_UNIT_LAYERLEVEL" val="1_1_1"/>
  <p:tag name="KSO_WM_UNIT_TYPE" val="l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2_1"/>
  <p:tag name="KSO_WM_UNIT_INDEX" val="1_2_1"/>
  <p:tag name="KSO_WM_UNIT_LAYERLEVEL" val="1_1_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2_2"/>
  <p:tag name="KSO_WM_UNIT_INDEX" val="1_2_2"/>
  <p:tag name="KSO_WM_UNIT_LAYERLEVEL" val="1_1_1"/>
  <p:tag name="KSO_WM_UNIT_TYPE" val="l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3_1"/>
  <p:tag name="KSO_WM_UNIT_INDEX" val="1_3_1"/>
  <p:tag name="KSO_WM_UNIT_LAYERLEVEL" val="1_1_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3_2"/>
  <p:tag name="KSO_WM_UNIT_INDEX" val="1_3_2"/>
  <p:tag name="KSO_WM_UNIT_LAYERLEVEL" val="1_1_1"/>
  <p:tag name="KSO_WM_UNIT_TYPE" val="l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6&quot;,&quot;maxSize&quot;:{&quot;size1&quot;:22.2},&quot;minSize&quot;:{&quot;size1&quot;:13.5},&quot;normalSize&quot;:{&quot;size1&quot;:13.5},&quot;subLayout&quot;:[{&quot;id&quot;:&quot;2023-09-07T23:53:26&quot;,&quot;margin&quot;:{&quot;bottom&quot;:0.025999998673796654,&quot;left&quot;:2.117000102996826,&quot;right&quot;:1.2699999809265137,&quot;top&quot;:0.4230000376701355},&quot;type&quot;:0},{&quot;id&quot;:&quot;2023-09-07T23:53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5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7&quot;,&quot;maxSize&quot;:{&quot;size1&quot;:22.2},&quot;minSize&quot;:{&quot;size1&quot;:13.5},&quot;normalSize&quot;:{&quot;size1&quot;:13.5},&quot;subLayout&quot;:[{&quot;id&quot;:&quot;2023-09-07T23:53:27&quot;,&quot;margin&quot;:{&quot;bottom&quot;:0.025999998673796654,&quot;left&quot;:2.117000102996826,&quot;right&quot;:1.2699999809265137,&quot;top&quot;:0.4230000376701355},&quot;type&quot;:0},{&quot;id&quot;:&quot;2023-09-07T23:53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5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4_1"/>
  <p:tag name="KSO_WM_UNIT_INDEX" val="1_4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53:27&quot;,&quot;maxSize&quot;:{&quot;size1&quot;:22.2},&quot;minSize&quot;:{&quot;size1&quot;:13.5},&quot;normalSize&quot;:{&quot;size1&quot;:13.5},&quot;subLayout&quot;:[{&quot;id&quot;:&quot;2023-09-07T23:53:27&quot;,&quot;margin&quot;:{&quot;bottom&quot;:0.025999998673796654,&quot;left&quot;:2.117000102996826,&quot;right&quot;:1.2699999809265137,&quot;top&quot;:0.4230000376701355},&quot;type&quot;:0},{&quot;id&quot;:&quot;2023-09-07T23:53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561.xml><?xml version="1.0" encoding="utf-8"?>
<p:tagLst xmlns:p="http://schemas.openxmlformats.org/presentationml/2006/main">
  <p:tag name="KSO_WM_BEAUTIFY_FLAG" val="#wm#"/>
  <p:tag name="KSO_WM_SLIDE_CONTENT_AREA" val="{&quot;left&quot;:&quot;347&quot;,&quot;top&quot;:&quot;105.7&quot;,&quot;width&quot;:&quot;576.4&quot;,&quot;height&quot;:&quot;343.95&quot;}"/>
  <p:tag name="KSO_WM_SLIDE_ID" val="custom20230918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562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010200"/>
      </a:dk2>
      <a:lt2>
        <a:srgbClr val="FFFFFF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118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AIGC引发的网文变革</vt:lpstr>
      <vt:lpstr>Slide 2</vt:lpstr>
      <vt:lpstr>AIGC技术概述</vt:lpstr>
      <vt:lpstr>Slide 4</vt:lpstr>
      <vt:lpstr>Slide 5</vt:lpstr>
      <vt:lpstr>Slide 6</vt:lpstr>
      <vt:lpstr>网文行业的现状</vt:lpstr>
      <vt:lpstr>Slide 8</vt:lpstr>
      <vt:lpstr>Slide 9</vt:lpstr>
      <vt:lpstr>Slide 10</vt:lpstr>
      <vt:lpstr>AIGC对网文行业的影响</vt:lpstr>
      <vt:lpstr>Slide 12</vt:lpstr>
      <vt:lpstr>Slide 13</vt:lpstr>
      <vt:lpstr>Slide 14</vt:lpstr>
      <vt:lpstr>AIGC引发的网文变革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2023-09-07T16:03:55Z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E8EFC511FABC4AA6B3DC549FF4000AB8_11</vt:lpwstr>
  </property>
  <property fmtid="{D5CDD505-2E9C-101B-9397-08002B2CF9AE}" pid="3" name="KSOProductBuildVer">
    <vt:lpwstr>2052-12.1.0.15374</vt:lpwstr>
  </property>
</Properties>
</file>