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tags" Target="tags/tag407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tags" Target="../tags/tag79.xml" /><Relationship Id="rId19" Type="http://schemas.openxmlformats.org/officeDocument/2006/relationships/tags" Target="../tags/tag80.xml" /><Relationship Id="rId2" Type="http://schemas.openxmlformats.org/officeDocument/2006/relationships/tags" Target="../tags/tag63.xml" /><Relationship Id="rId20" Type="http://schemas.openxmlformats.org/officeDocument/2006/relationships/tags" Target="../tags/tag81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7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tags" Target="../tags/tag133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1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8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" name="图片 30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1198225" y="972820"/>
            <a:ext cx="993775" cy="1719580"/>
          </a:xfrm>
          <a:prstGeom prst="rect">
            <a:avLst/>
          </a:prstGeom>
        </p:spPr>
      </p:pic>
      <p:sp>
        <p:nvSpPr>
          <p:cNvPr id="12" name="标题"/>
          <p:cNvSpPr txBox="1"/>
          <p:nvPr>
            <p:ph type="title" idx="18" hasCustomPrompt="1"/>
            <p:custDataLst>
              <p:tags r:id="rId3"/>
            </p:custDataLst>
          </p:nvPr>
        </p:nvSpPr>
        <p:spPr>
          <a:xfrm>
            <a:off x="1200785" y="1332865"/>
            <a:ext cx="5812790" cy="18707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72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89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11" name="副标题"/>
          <p:cNvSpPr txBox="1"/>
          <p:nvPr>
            <p:ph type="body" idx="17" hasCustomPrompt="1"/>
            <p:custDataLst>
              <p:tags r:id="rId4"/>
            </p:custDataLst>
          </p:nvPr>
        </p:nvSpPr>
        <p:spPr>
          <a:xfrm>
            <a:off x="1200785" y="3202940"/>
            <a:ext cx="7196455" cy="9188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8" name="署名"/>
          <p:cNvSpPr txBox="1"/>
          <p:nvPr>
            <p:ph type="body" idx="16" hasCustomPrompt="1"/>
            <p:custDataLst>
              <p:tags r:id="rId5"/>
            </p:custDataLst>
          </p:nvPr>
        </p:nvSpPr>
        <p:spPr>
          <a:xfrm>
            <a:off x="970280" y="4163695"/>
            <a:ext cx="2188800" cy="453600"/>
          </a:xfrm>
          <a:prstGeom prst="parallelogram">
            <a:avLst>
              <a:gd name="adj" fmla="val 41297"/>
            </a:avLst>
          </a:prstGeom>
          <a:gradFill>
            <a:gsLst>
              <a:gs pos="12000">
                <a:schemeClr val="accent4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4" name="任意多边形: 形状 33"/>
          <p:cNvSpPr/>
          <p:nvPr>
            <p:custDataLst>
              <p:tags r:id="rId6"/>
            </p:custDataLst>
          </p:nvPr>
        </p:nvSpPr>
        <p:spPr>
          <a:xfrm>
            <a:off x="4524647" y="-14513"/>
            <a:ext cx="2939329" cy="1192893"/>
          </a:xfrm>
          <a:custGeom>
            <a:gdLst>
              <a:gd name="connsiteX0" fmla="*/ 0 w 2939329"/>
              <a:gd name="connsiteY0" fmla="*/ 0 h 1192893"/>
              <a:gd name="connsiteX1" fmla="*/ 2939329 w 2939329"/>
              <a:gd name="connsiteY1" fmla="*/ 0 h 1192893"/>
              <a:gd name="connsiteX2" fmla="*/ 2903922 w 2939329"/>
              <a:gd name="connsiteY2" fmla="*/ 137700 h 1192893"/>
              <a:gd name="connsiteX3" fmla="*/ 1469664 w 2939329"/>
              <a:gd name="connsiteY3" fmla="*/ 1192893 h 1192893"/>
              <a:gd name="connsiteX4" fmla="*/ 35406 w 2939329"/>
              <a:gd name="connsiteY4" fmla="*/ 137700 h 1192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9329" h="1192893">
                <a:moveTo>
                  <a:pt x="0" y="0"/>
                </a:moveTo>
                <a:lnTo>
                  <a:pt x="2939329" y="0"/>
                </a:lnTo>
                <a:lnTo>
                  <a:pt x="2903922" y="137700"/>
                </a:lnTo>
                <a:cubicBezTo>
                  <a:pt x="2713780" y="749025"/>
                  <a:pt x="2143557" y="1192893"/>
                  <a:pt x="1469664" y="1192893"/>
                </a:cubicBezTo>
                <a:cubicBezTo>
                  <a:pt x="795771" y="1192893"/>
                  <a:pt x="225548" y="749025"/>
                  <a:pt x="35406" y="13770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7268904" y="2974639"/>
            <a:ext cx="454361" cy="454361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 flipH="1" flipV="1">
            <a:off x="10270471" y="378110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: 形状 37"/>
          <p:cNvSpPr/>
          <p:nvPr>
            <p:custDataLst>
              <p:tags r:id="rId9"/>
            </p:custDataLst>
          </p:nvPr>
        </p:nvSpPr>
        <p:spPr>
          <a:xfrm flipH="1" flipV="1">
            <a:off x="11187520" y="967175"/>
            <a:ext cx="1004480" cy="1725224"/>
          </a:xfrm>
          <a:custGeom>
            <a:gdLst>
              <a:gd name="connsiteX0" fmla="*/ 141868 w 1004480"/>
              <a:gd name="connsiteY0" fmla="*/ 1725224 h 1725224"/>
              <a:gd name="connsiteX1" fmla="*/ 53671 w 1004480"/>
              <a:gd name="connsiteY1" fmla="*/ 1720770 h 1725224"/>
              <a:gd name="connsiteX2" fmla="*/ 0 w 1004480"/>
              <a:gd name="connsiteY2" fmla="*/ 1712579 h 1725224"/>
              <a:gd name="connsiteX3" fmla="*/ 0 w 1004480"/>
              <a:gd name="connsiteY3" fmla="*/ 12645 h 1725224"/>
              <a:gd name="connsiteX4" fmla="*/ 53671 w 1004480"/>
              <a:gd name="connsiteY4" fmla="*/ 4454 h 1725224"/>
              <a:gd name="connsiteX5" fmla="*/ 141868 w 1004480"/>
              <a:gd name="connsiteY5" fmla="*/ 0 h 1725224"/>
              <a:gd name="connsiteX6" fmla="*/ 1004480 w 1004480"/>
              <a:gd name="connsiteY6" fmla="*/ 862612 h 1725224"/>
              <a:gd name="connsiteX7" fmla="*/ 141868 w 1004480"/>
              <a:gd name="connsiteY7" fmla="*/ 1725224 h 1725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480" h="1725224">
                <a:moveTo>
                  <a:pt x="141868" y="1725224"/>
                </a:moveTo>
                <a:cubicBezTo>
                  <a:pt x="112093" y="1725224"/>
                  <a:pt x="82669" y="1723715"/>
                  <a:pt x="53671" y="1720770"/>
                </a:cubicBezTo>
                <a:lnTo>
                  <a:pt x="0" y="1712579"/>
                </a:lnTo>
                <a:lnTo>
                  <a:pt x="0" y="12645"/>
                </a:lnTo>
                <a:lnTo>
                  <a:pt x="53671" y="4454"/>
                </a:lnTo>
                <a:cubicBezTo>
                  <a:pt x="82669" y="1509"/>
                  <a:pt x="112093" y="0"/>
                  <a:pt x="141868" y="0"/>
                </a:cubicBezTo>
                <a:cubicBezTo>
                  <a:pt x="618275" y="0"/>
                  <a:pt x="1004480" y="386205"/>
                  <a:pt x="1004480" y="862612"/>
                </a:cubicBezTo>
                <a:cubicBezTo>
                  <a:pt x="1004480" y="1339019"/>
                  <a:pt x="618275" y="1725224"/>
                  <a:pt x="141868" y="1725224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55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90000">
                <a:schemeClr val="accent1">
                  <a:alpha val="8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8870607" y="-14514"/>
            <a:ext cx="1169923" cy="5932714"/>
          </a:xfrm>
          <a:prstGeom prst="rect">
            <a:avLst/>
          </a:prstGeom>
          <a:gradFill>
            <a:gsLst>
              <a:gs pos="95000">
                <a:schemeClr val="accent2">
                  <a:lumMod val="90000"/>
                  <a:lumOff val="10000"/>
                </a:schemeClr>
              </a:gs>
              <a:gs pos="9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  <a:gs pos="20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">
                <a:schemeClr val="accent2">
                  <a:lumMod val="90000"/>
                  <a:lumOff val="10000"/>
                </a:schemeClr>
              </a:gs>
              <a:gs pos="50000">
                <a:schemeClr val="accent1"/>
              </a:gs>
              <a:gs pos="10000">
                <a:schemeClr val="accent1"/>
              </a:gs>
              <a:gs pos="90000">
                <a:schemeClr val="accent1"/>
              </a:gs>
            </a:gsLst>
            <a:lin ang="0" scaled="0"/>
          </a:gradFill>
          <a:ln w="47625">
            <a:noFill/>
          </a:ln>
          <a:effectLst>
            <a:glow rad="444500">
              <a:schemeClr val="accent2">
                <a:lumMod val="50000"/>
                <a:alpha val="5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梯形 9"/>
          <p:cNvSpPr/>
          <p:nvPr>
            <p:custDataLst>
              <p:tags r:id="rId11"/>
            </p:custDataLst>
          </p:nvPr>
        </p:nvSpPr>
        <p:spPr>
          <a:xfrm>
            <a:off x="7975110" y="5918201"/>
            <a:ext cx="2960915" cy="443386"/>
          </a:xfrm>
          <a:prstGeom prst="trapezoid">
            <a:avLst>
              <a:gd name="adj" fmla="val 205096"/>
            </a:avLst>
          </a:prstGeom>
          <a:gradFill>
            <a:gsLst>
              <a:gs pos="85000">
                <a:schemeClr val="accent2">
                  <a:lumMod val="75000"/>
                  <a:alpha val="70000"/>
                </a:schemeClr>
              </a:gs>
              <a:gs pos="15000">
                <a:schemeClr val="accent2">
                  <a:lumMod val="75000"/>
                  <a:alpha val="70000"/>
                </a:schemeClr>
              </a:gs>
              <a:gs pos="50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  <a:effectLst>
            <a:glow rad="127000">
              <a:schemeClr val="accent2">
                <a:lumMod val="75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12"/>
            </p:custDataLst>
          </p:nvPr>
        </p:nvCxnSpPr>
        <p:spPr>
          <a:xfrm>
            <a:off x="6794870" y="6404428"/>
            <a:ext cx="53463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80000"/>
                  </a:schemeClr>
                </a:gs>
                <a:gs pos="70000">
                  <a:schemeClr val="accent2">
                    <a:lumMod val="75000"/>
                    <a:alpha val="80000"/>
                  </a:schemeClr>
                </a:gs>
                <a:gs pos="30000">
                  <a:schemeClr val="accent2">
                    <a:lumMod val="75000"/>
                    <a:alpha val="80000"/>
                  </a:schemeClr>
                </a:gs>
                <a:gs pos="0">
                  <a:schemeClr val="tx2">
                    <a:alpha val="80000"/>
                  </a:schemeClr>
                </a:gs>
                <a:gs pos="100000">
                  <a:schemeClr val="tx2">
                    <a:alpha val="8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6788520" y="6495596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70000"/>
                  </a:schemeClr>
                </a:gs>
                <a:gs pos="70000">
                  <a:schemeClr val="accent2">
                    <a:lumMod val="75000"/>
                    <a:alpha val="70000"/>
                  </a:schemeClr>
                </a:gs>
                <a:gs pos="30000">
                  <a:schemeClr val="accent2">
                    <a:lumMod val="75000"/>
                    <a:alpha val="70000"/>
                  </a:schemeClr>
                </a:gs>
                <a:gs pos="0">
                  <a:schemeClr val="tx2">
                    <a:alpha val="7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4"/>
            </p:custDataLst>
          </p:nvPr>
        </p:nvCxnSpPr>
        <p:spPr>
          <a:xfrm>
            <a:off x="6788520" y="6677932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50000"/>
                  </a:schemeClr>
                </a:gs>
                <a:gs pos="70000">
                  <a:schemeClr val="accent2">
                    <a:lumMod val="75000"/>
                    <a:alpha val="50000"/>
                  </a:schemeClr>
                </a:gs>
                <a:gs pos="30000">
                  <a:schemeClr val="accent2">
                    <a:lumMod val="75000"/>
                    <a:alpha val="50000"/>
                  </a:schemeClr>
                </a:gs>
                <a:gs pos="0">
                  <a:schemeClr val="tx2">
                    <a:alpha val="5000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5"/>
            </p:custDataLst>
          </p:nvPr>
        </p:nvCxnSpPr>
        <p:spPr>
          <a:xfrm>
            <a:off x="6788520" y="6769100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40000"/>
                  </a:schemeClr>
                </a:gs>
                <a:gs pos="70000">
                  <a:schemeClr val="accent2">
                    <a:lumMod val="75000"/>
                    <a:alpha val="40000"/>
                  </a:schemeClr>
                </a:gs>
                <a:gs pos="30000">
                  <a:schemeClr val="accent2">
                    <a:lumMod val="75000"/>
                    <a:alpha val="40000"/>
                  </a:schemeClr>
                </a:gs>
                <a:gs pos="0">
                  <a:schemeClr val="tx2">
                    <a:alpha val="40000"/>
                  </a:schemeClr>
                </a:gs>
                <a:gs pos="100000">
                  <a:schemeClr val="tx2">
                    <a:alpha val="4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6"/>
            </p:custDataLst>
          </p:nvPr>
        </p:nvCxnSpPr>
        <p:spPr>
          <a:xfrm>
            <a:off x="6788520" y="6586764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60000"/>
                  </a:schemeClr>
                </a:gs>
                <a:gs pos="70000">
                  <a:schemeClr val="accent2">
                    <a:lumMod val="75000"/>
                    <a:alpha val="60000"/>
                  </a:schemeClr>
                </a:gs>
                <a:gs pos="30000">
                  <a:schemeClr val="accent2">
                    <a:lumMod val="75000"/>
                    <a:alpha val="60000"/>
                  </a:schemeClr>
                </a:gs>
                <a:gs pos="0">
                  <a:schemeClr val="tx2">
                    <a:alpha val="60000"/>
                  </a:schemeClr>
                </a:gs>
                <a:gs pos="100000">
                  <a:schemeClr val="tx2">
                    <a:alpha val="6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>
            <p:custDataLst>
              <p:tags r:id="rId17"/>
            </p:custDataLst>
          </p:nvPr>
        </p:nvSpPr>
        <p:spPr>
          <a:xfrm flipV="1">
            <a:off x="8396733" y="4387506"/>
            <a:ext cx="720744" cy="720744"/>
          </a:xfrm>
          <a:prstGeom prst="ellipse">
            <a:avLst/>
          </a:prstGeom>
          <a:gradFill flip="none" rotWithShape="1">
            <a:gsLst>
              <a:gs pos="30000">
                <a:schemeClr val="tx2"/>
              </a:gs>
              <a:gs pos="53000">
                <a:schemeClr val="tx2">
                  <a:lumMod val="75000"/>
                  <a:lumOff val="25000"/>
                </a:schemeClr>
              </a:gs>
              <a:gs pos="74000">
                <a:schemeClr val="accent2"/>
              </a:gs>
              <a:gs pos="88000">
                <a:schemeClr val="accent1"/>
              </a:gs>
              <a:gs pos="100000">
                <a:schemeClr val="accent1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2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节编号"/>
          <p:cNvSpPr txBox="1"/>
          <p:nvPr>
            <p:ph type="body" idx="4" hasCustomPrompt="1"/>
            <p:custDataLst>
              <p:tags r:id="rId1"/>
            </p:custDataLst>
          </p:nvPr>
        </p:nvSpPr>
        <p:spPr>
          <a:xfrm>
            <a:off x="1021080" y="2165350"/>
            <a:ext cx="2999740" cy="10185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节编号</a:t>
            </a:r>
          </a:p>
        </p:txBody>
      </p:sp>
      <p:sp>
        <p:nvSpPr>
          <p:cNvPr id="8" name="标题"/>
          <p:cNvSpPr txBox="1"/>
          <p:nvPr>
            <p:ph type="title" idx="3" hasCustomPrompt="1"/>
            <p:custDataLst>
              <p:tags r:id="rId2"/>
            </p:custDataLst>
          </p:nvPr>
        </p:nvSpPr>
        <p:spPr>
          <a:xfrm>
            <a:off x="1021080" y="3378835"/>
            <a:ext cx="8068945" cy="22421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300" b="1" i="0" u="none" strike="noStrike" kern="1200" cap="none" spc="300" normalizeH="0" baseline="0" noProof="1" err="1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flipV="1">
            <a:off x="11098318" y="2375536"/>
            <a:ext cx="541020" cy="541020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 rot="6300000">
            <a:off x="8804072" y="-1289760"/>
            <a:ext cx="2116227" cy="367694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332" h="5790">
                <a:moveTo>
                  <a:pt x="304" y="0"/>
                </a:moveTo>
                <a:cubicBezTo>
                  <a:pt x="1977" y="0"/>
                  <a:pt x="3333" y="1356"/>
                  <a:pt x="3333" y="3028"/>
                </a:cubicBezTo>
                <a:cubicBezTo>
                  <a:pt x="3333" y="4257"/>
                  <a:pt x="2601" y="5314"/>
                  <a:pt x="1551" y="5789"/>
                </a:cubicBezTo>
                <a:lnTo>
                  <a:pt x="1547" y="5790"/>
                </a:lnTo>
                <a:lnTo>
                  <a:pt x="0" y="15"/>
                </a:lnTo>
                <a:lnTo>
                  <a:pt x="33" y="12"/>
                </a:lnTo>
                <a:cubicBezTo>
                  <a:pt x="122" y="4"/>
                  <a:pt x="213" y="0"/>
                  <a:pt x="304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6"/>
            <p:custDataLst>
              <p:tags r:id="rId2"/>
            </p:custDataLst>
          </p:nvPr>
        </p:nvSpPr>
        <p:spPr>
          <a:xfrm>
            <a:off x="6235065" y="1343025"/>
            <a:ext cx="5342255" cy="4864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08330" y="1343025"/>
            <a:ext cx="5342255" cy="4864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5015755" y="60404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2"/>
            </p:custDataLst>
          </p:nvPr>
        </p:nvSpPr>
        <p:spPr>
          <a:xfrm>
            <a:off x="5070793" y="584200"/>
            <a:ext cx="2050415" cy="9639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294297" y="186415"/>
            <a:ext cx="988079" cy="988079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="1"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294297" y="186415"/>
            <a:ext cx="988079" cy="988079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2"/>
            </p:custDataLst>
          </p:nvPr>
        </p:nvSpPr>
        <p:spPr>
          <a:xfrm>
            <a:off x="608330" y="508635"/>
            <a:ext cx="10968990" cy="57480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r="42208"/>
          <a:stretch>
            <a:fillRect/>
          </a:stretch>
        </p:blipFill>
        <p:spPr>
          <a:xfrm>
            <a:off x="11198225" y="972820"/>
            <a:ext cx="993775" cy="1719580"/>
          </a:xfrm>
          <a:prstGeom prst="rect">
            <a:avLst/>
          </a:prstGeom>
        </p:spPr>
      </p:pic>
      <p:sp>
        <p:nvSpPr>
          <p:cNvPr id="19" name="任意多边形: 形状 4"/>
          <p:cNvSpPr/>
          <p:nvPr>
            <p:custDataLst>
              <p:tags r:id="rId3"/>
            </p:custDataLst>
          </p:nvPr>
        </p:nvSpPr>
        <p:spPr>
          <a:xfrm>
            <a:off x="4524647" y="-14513"/>
            <a:ext cx="2939329" cy="1192893"/>
          </a:xfrm>
          <a:custGeom>
            <a:gdLst>
              <a:gd name="connsiteX0" fmla="*/ 0 w 2939329"/>
              <a:gd name="connsiteY0" fmla="*/ 0 h 1192893"/>
              <a:gd name="connsiteX1" fmla="*/ 2939329 w 2939329"/>
              <a:gd name="connsiteY1" fmla="*/ 0 h 1192893"/>
              <a:gd name="connsiteX2" fmla="*/ 2903922 w 2939329"/>
              <a:gd name="connsiteY2" fmla="*/ 137700 h 1192893"/>
              <a:gd name="connsiteX3" fmla="*/ 1469664 w 2939329"/>
              <a:gd name="connsiteY3" fmla="*/ 1192893 h 1192893"/>
              <a:gd name="connsiteX4" fmla="*/ 35406 w 2939329"/>
              <a:gd name="connsiteY4" fmla="*/ 137700 h 1192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9329" h="1192893">
                <a:moveTo>
                  <a:pt x="0" y="0"/>
                </a:moveTo>
                <a:lnTo>
                  <a:pt x="2939329" y="0"/>
                </a:lnTo>
                <a:lnTo>
                  <a:pt x="2903922" y="137700"/>
                </a:lnTo>
                <a:cubicBezTo>
                  <a:pt x="2713780" y="749025"/>
                  <a:pt x="2143557" y="1192893"/>
                  <a:pt x="1469664" y="1192893"/>
                </a:cubicBezTo>
                <a:cubicBezTo>
                  <a:pt x="795771" y="1192893"/>
                  <a:pt x="225548" y="749025"/>
                  <a:pt x="35406" y="13770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7268904" y="2974639"/>
            <a:ext cx="454361" cy="454361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 flipH="1" flipV="1">
            <a:off x="10270471" y="378110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任意多边形: 形状 7"/>
          <p:cNvSpPr/>
          <p:nvPr>
            <p:custDataLst>
              <p:tags r:id="rId6"/>
            </p:custDataLst>
          </p:nvPr>
        </p:nvSpPr>
        <p:spPr>
          <a:xfrm flipH="1" flipV="1">
            <a:off x="11187520" y="967175"/>
            <a:ext cx="1004480" cy="1725224"/>
          </a:xfrm>
          <a:custGeom>
            <a:gdLst>
              <a:gd name="connsiteX0" fmla="*/ 141868 w 1004480"/>
              <a:gd name="connsiteY0" fmla="*/ 1725224 h 1725224"/>
              <a:gd name="connsiteX1" fmla="*/ 53671 w 1004480"/>
              <a:gd name="connsiteY1" fmla="*/ 1720770 h 1725224"/>
              <a:gd name="connsiteX2" fmla="*/ 0 w 1004480"/>
              <a:gd name="connsiteY2" fmla="*/ 1712579 h 1725224"/>
              <a:gd name="connsiteX3" fmla="*/ 0 w 1004480"/>
              <a:gd name="connsiteY3" fmla="*/ 12645 h 1725224"/>
              <a:gd name="connsiteX4" fmla="*/ 53671 w 1004480"/>
              <a:gd name="connsiteY4" fmla="*/ 4454 h 1725224"/>
              <a:gd name="connsiteX5" fmla="*/ 141868 w 1004480"/>
              <a:gd name="connsiteY5" fmla="*/ 0 h 1725224"/>
              <a:gd name="connsiteX6" fmla="*/ 1004480 w 1004480"/>
              <a:gd name="connsiteY6" fmla="*/ 862612 h 1725224"/>
              <a:gd name="connsiteX7" fmla="*/ 141868 w 1004480"/>
              <a:gd name="connsiteY7" fmla="*/ 1725224 h 1725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480" h="1725224">
                <a:moveTo>
                  <a:pt x="141868" y="1725224"/>
                </a:moveTo>
                <a:cubicBezTo>
                  <a:pt x="112093" y="1725224"/>
                  <a:pt x="82669" y="1723715"/>
                  <a:pt x="53671" y="1720770"/>
                </a:cubicBezTo>
                <a:lnTo>
                  <a:pt x="0" y="1712579"/>
                </a:lnTo>
                <a:lnTo>
                  <a:pt x="0" y="12645"/>
                </a:lnTo>
                <a:lnTo>
                  <a:pt x="53671" y="4454"/>
                </a:lnTo>
                <a:cubicBezTo>
                  <a:pt x="82669" y="1509"/>
                  <a:pt x="112093" y="0"/>
                  <a:pt x="141868" y="0"/>
                </a:cubicBezTo>
                <a:cubicBezTo>
                  <a:pt x="618275" y="0"/>
                  <a:pt x="1004480" y="386205"/>
                  <a:pt x="1004480" y="862612"/>
                </a:cubicBezTo>
                <a:cubicBezTo>
                  <a:pt x="1004480" y="1339019"/>
                  <a:pt x="618275" y="1725224"/>
                  <a:pt x="141868" y="1725224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55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90000">
                <a:schemeClr val="accent1">
                  <a:alpha val="8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8870607" y="-14514"/>
            <a:ext cx="1169923" cy="5932714"/>
          </a:xfrm>
          <a:prstGeom prst="rect">
            <a:avLst/>
          </a:prstGeom>
          <a:gradFill>
            <a:gsLst>
              <a:gs pos="95000">
                <a:schemeClr val="accent2">
                  <a:lumMod val="90000"/>
                  <a:lumOff val="10000"/>
                </a:schemeClr>
              </a:gs>
              <a:gs pos="9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  <a:gs pos="20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">
                <a:schemeClr val="accent2">
                  <a:lumMod val="90000"/>
                  <a:lumOff val="10000"/>
                </a:schemeClr>
              </a:gs>
              <a:gs pos="50000">
                <a:schemeClr val="accent1"/>
              </a:gs>
              <a:gs pos="10000">
                <a:schemeClr val="accent1"/>
              </a:gs>
              <a:gs pos="90000">
                <a:schemeClr val="accent1"/>
              </a:gs>
            </a:gsLst>
            <a:lin ang="0" scaled="0"/>
          </a:gradFill>
          <a:ln w="47625">
            <a:noFill/>
          </a:ln>
          <a:effectLst>
            <a:glow rad="444500">
              <a:schemeClr val="accent2">
                <a:lumMod val="50000"/>
                <a:alpha val="5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梯形 9"/>
          <p:cNvSpPr/>
          <p:nvPr>
            <p:custDataLst>
              <p:tags r:id="rId8"/>
            </p:custDataLst>
          </p:nvPr>
        </p:nvSpPr>
        <p:spPr>
          <a:xfrm>
            <a:off x="7975110" y="5918201"/>
            <a:ext cx="2960915" cy="443386"/>
          </a:xfrm>
          <a:prstGeom prst="trapezoid">
            <a:avLst>
              <a:gd name="adj" fmla="val 205096"/>
            </a:avLst>
          </a:prstGeom>
          <a:gradFill>
            <a:gsLst>
              <a:gs pos="85000">
                <a:schemeClr val="accent2">
                  <a:lumMod val="75000"/>
                  <a:alpha val="70000"/>
                </a:schemeClr>
              </a:gs>
              <a:gs pos="15000">
                <a:schemeClr val="accent2">
                  <a:lumMod val="75000"/>
                  <a:alpha val="70000"/>
                </a:schemeClr>
              </a:gs>
              <a:gs pos="50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  <a:effectLst>
            <a:glow rad="127000">
              <a:schemeClr val="accent2">
                <a:lumMod val="75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>
            <a:off x="6794870" y="6404428"/>
            <a:ext cx="53463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80000"/>
                  </a:schemeClr>
                </a:gs>
                <a:gs pos="70000">
                  <a:schemeClr val="accent2">
                    <a:lumMod val="75000"/>
                    <a:alpha val="80000"/>
                  </a:schemeClr>
                </a:gs>
                <a:gs pos="30000">
                  <a:schemeClr val="accent2">
                    <a:lumMod val="75000"/>
                    <a:alpha val="80000"/>
                  </a:schemeClr>
                </a:gs>
                <a:gs pos="0">
                  <a:schemeClr val="tx2">
                    <a:alpha val="80000"/>
                  </a:schemeClr>
                </a:gs>
                <a:gs pos="100000">
                  <a:schemeClr val="tx2">
                    <a:alpha val="8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0"/>
            </p:custDataLst>
          </p:nvPr>
        </p:nvCxnSpPr>
        <p:spPr>
          <a:xfrm>
            <a:off x="6788520" y="6495596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70000"/>
                  </a:schemeClr>
                </a:gs>
                <a:gs pos="70000">
                  <a:schemeClr val="accent2">
                    <a:lumMod val="75000"/>
                    <a:alpha val="70000"/>
                  </a:schemeClr>
                </a:gs>
                <a:gs pos="30000">
                  <a:schemeClr val="accent2">
                    <a:lumMod val="75000"/>
                    <a:alpha val="70000"/>
                  </a:schemeClr>
                </a:gs>
                <a:gs pos="0">
                  <a:schemeClr val="tx2">
                    <a:alpha val="7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>
            <a:off x="6788520" y="6677932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50000"/>
                  </a:schemeClr>
                </a:gs>
                <a:gs pos="70000">
                  <a:schemeClr val="accent2">
                    <a:lumMod val="75000"/>
                    <a:alpha val="50000"/>
                  </a:schemeClr>
                </a:gs>
                <a:gs pos="30000">
                  <a:schemeClr val="accent2">
                    <a:lumMod val="75000"/>
                    <a:alpha val="50000"/>
                  </a:schemeClr>
                </a:gs>
                <a:gs pos="0">
                  <a:schemeClr val="tx2">
                    <a:alpha val="5000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2"/>
            </p:custDataLst>
          </p:nvPr>
        </p:nvCxnSpPr>
        <p:spPr>
          <a:xfrm>
            <a:off x="6788520" y="6769100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40000"/>
                  </a:schemeClr>
                </a:gs>
                <a:gs pos="70000">
                  <a:schemeClr val="accent2">
                    <a:lumMod val="75000"/>
                    <a:alpha val="40000"/>
                  </a:schemeClr>
                </a:gs>
                <a:gs pos="30000">
                  <a:schemeClr val="accent2">
                    <a:lumMod val="75000"/>
                    <a:alpha val="40000"/>
                  </a:schemeClr>
                </a:gs>
                <a:gs pos="0">
                  <a:schemeClr val="tx2">
                    <a:alpha val="40000"/>
                  </a:schemeClr>
                </a:gs>
                <a:gs pos="100000">
                  <a:schemeClr val="tx2">
                    <a:alpha val="4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6788520" y="6586764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60000"/>
                  </a:schemeClr>
                </a:gs>
                <a:gs pos="70000">
                  <a:schemeClr val="accent2">
                    <a:lumMod val="75000"/>
                    <a:alpha val="60000"/>
                  </a:schemeClr>
                </a:gs>
                <a:gs pos="30000">
                  <a:schemeClr val="accent2">
                    <a:lumMod val="75000"/>
                    <a:alpha val="60000"/>
                  </a:schemeClr>
                </a:gs>
                <a:gs pos="0">
                  <a:schemeClr val="tx2">
                    <a:alpha val="60000"/>
                  </a:schemeClr>
                </a:gs>
                <a:gs pos="100000">
                  <a:schemeClr val="tx2">
                    <a:alpha val="6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>
            <p:custDataLst>
              <p:tags r:id="rId14"/>
            </p:custDataLst>
          </p:nvPr>
        </p:nvSpPr>
        <p:spPr>
          <a:xfrm flipV="1">
            <a:off x="8396733" y="4387506"/>
            <a:ext cx="720744" cy="720744"/>
          </a:xfrm>
          <a:prstGeom prst="ellipse">
            <a:avLst/>
          </a:prstGeom>
          <a:gradFill flip="none" rotWithShape="1">
            <a:gsLst>
              <a:gs pos="30000">
                <a:schemeClr val="tx2"/>
              </a:gs>
              <a:gs pos="53000">
                <a:schemeClr val="tx2">
                  <a:lumMod val="75000"/>
                  <a:lumOff val="25000"/>
                </a:schemeClr>
              </a:gs>
              <a:gs pos="74000">
                <a:schemeClr val="accent2"/>
              </a:gs>
              <a:gs pos="88000">
                <a:schemeClr val="accent1"/>
              </a:gs>
              <a:gs pos="100000">
                <a:schemeClr val="accent1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5"/>
            </p:custDataLst>
          </p:nvPr>
        </p:nvSpPr>
        <p:spPr>
          <a:xfrm>
            <a:off x="1200785" y="1308735"/>
            <a:ext cx="6117590" cy="2265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72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6"/>
            </p:custDataLst>
          </p:nvPr>
        </p:nvSpPr>
        <p:spPr>
          <a:xfrm>
            <a:off x="970280" y="3807460"/>
            <a:ext cx="2188800" cy="453600"/>
          </a:xfrm>
          <a:prstGeom prst="parallelogram">
            <a:avLst>
              <a:gd name="adj" fmla="val 41297"/>
            </a:avLst>
          </a:prstGeom>
          <a:gradFill>
            <a:gsLst>
              <a:gs pos="12000">
                <a:schemeClr val="accent4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9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tags" Target="../tags/tag219.xml" /><Relationship Id="rId20" Type="http://schemas.openxmlformats.org/officeDocument/2006/relationships/tags" Target="../tags/tag237.xml" /><Relationship Id="rId21" Type="http://schemas.openxmlformats.org/officeDocument/2006/relationships/tags" Target="../tags/tag238.xml" /><Relationship Id="rId22" Type="http://schemas.openxmlformats.org/officeDocument/2006/relationships/tags" Target="../tags/tag239.xml" /><Relationship Id="rId23" Type="http://schemas.openxmlformats.org/officeDocument/2006/relationships/tags" Target="../tags/tag240.xml" /><Relationship Id="rId24" Type="http://schemas.openxmlformats.org/officeDocument/2006/relationships/tags" Target="../tags/tag241.xml" /><Relationship Id="rId25" Type="http://schemas.openxmlformats.org/officeDocument/2006/relationships/tags" Target="../tags/tag242.xml" /><Relationship Id="rId26" Type="http://schemas.openxmlformats.org/officeDocument/2006/relationships/tags" Target="../tags/tag243.xml" /><Relationship Id="rId27" Type="http://schemas.openxmlformats.org/officeDocument/2006/relationships/tags" Target="../tags/tag244.xml" /><Relationship Id="rId28" Type="http://schemas.openxmlformats.org/officeDocument/2006/relationships/tags" Target="../tags/tag245.xml" /><Relationship Id="rId29" Type="http://schemas.openxmlformats.org/officeDocument/2006/relationships/tags" Target="../tags/tag246.xml" /><Relationship Id="rId3" Type="http://schemas.openxmlformats.org/officeDocument/2006/relationships/tags" Target="../tags/tag220.xml" /><Relationship Id="rId30" Type="http://schemas.openxmlformats.org/officeDocument/2006/relationships/tags" Target="../tags/tag247.xml" /><Relationship Id="rId31" Type="http://schemas.openxmlformats.org/officeDocument/2006/relationships/tags" Target="../tags/tag248.xml" /><Relationship Id="rId32" Type="http://schemas.openxmlformats.org/officeDocument/2006/relationships/tags" Target="../tags/tag249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image" Target="../media/image3.png" /><Relationship Id="rId15" Type="http://schemas.openxmlformats.org/officeDocument/2006/relationships/tags" Target="../tags/tag261.xml" /><Relationship Id="rId16" Type="http://schemas.openxmlformats.org/officeDocument/2006/relationships/tags" Target="../tags/tag262.xml" /><Relationship Id="rId17" Type="http://schemas.openxmlformats.org/officeDocument/2006/relationships/tags" Target="../tags/tag263.xml" /><Relationship Id="rId18" Type="http://schemas.openxmlformats.org/officeDocument/2006/relationships/tags" Target="../tags/tag264.xml" /><Relationship Id="rId19" Type="http://schemas.openxmlformats.org/officeDocument/2006/relationships/tags" Target="../tags/tag265.xml" /><Relationship Id="rId2" Type="http://schemas.openxmlformats.org/officeDocument/2006/relationships/tags" Target="../tags/tag250.xml" /><Relationship Id="rId20" Type="http://schemas.openxmlformats.org/officeDocument/2006/relationships/image" Target="../media/image4.png" /><Relationship Id="rId21" Type="http://schemas.openxmlformats.org/officeDocument/2006/relationships/tags" Target="../tags/tag266.xml" /><Relationship Id="rId22" Type="http://schemas.openxmlformats.org/officeDocument/2006/relationships/tags" Target="../tags/tag267.xml" /><Relationship Id="rId23" Type="http://schemas.openxmlformats.org/officeDocument/2006/relationships/tags" Target="../tags/tag268.xml" /><Relationship Id="rId24" Type="http://schemas.openxmlformats.org/officeDocument/2006/relationships/tags" Target="../tags/tag269.xml" /><Relationship Id="rId25" Type="http://schemas.openxmlformats.org/officeDocument/2006/relationships/tags" Target="../tags/tag270.xml" /><Relationship Id="rId26" Type="http://schemas.openxmlformats.org/officeDocument/2006/relationships/image" Target="../media/image5.png" /><Relationship Id="rId27" Type="http://schemas.openxmlformats.org/officeDocument/2006/relationships/tags" Target="../tags/tag271.xml" /><Relationship Id="rId28" Type="http://schemas.openxmlformats.org/officeDocument/2006/relationships/tags" Target="../tags/tag272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image" Target="../media/image2.png" /><Relationship Id="rId9" Type="http://schemas.openxmlformats.org/officeDocument/2006/relationships/tags" Target="../tags/tag25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1.xml" /><Relationship Id="rId11" Type="http://schemas.openxmlformats.org/officeDocument/2006/relationships/tags" Target="../tags/tag282.xml" /><Relationship Id="rId12" Type="http://schemas.openxmlformats.org/officeDocument/2006/relationships/tags" Target="../tags/tag283.xml" /><Relationship Id="rId13" Type="http://schemas.openxmlformats.org/officeDocument/2006/relationships/tags" Target="../tags/tag284.xml" /><Relationship Id="rId14" Type="http://schemas.openxmlformats.org/officeDocument/2006/relationships/tags" Target="../tags/tag285.xml" /><Relationship Id="rId2" Type="http://schemas.openxmlformats.org/officeDocument/2006/relationships/tags" Target="../tags/tag273.xml" /><Relationship Id="rId3" Type="http://schemas.openxmlformats.org/officeDocument/2006/relationships/tags" Target="../tags/tag274.xml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tags" Target="../tags/tag277.xml" /><Relationship Id="rId7" Type="http://schemas.openxmlformats.org/officeDocument/2006/relationships/tags" Target="../tags/tag278.xml" /><Relationship Id="rId8" Type="http://schemas.openxmlformats.org/officeDocument/2006/relationships/tags" Target="../tags/tag279.xml" /><Relationship Id="rId9" Type="http://schemas.openxmlformats.org/officeDocument/2006/relationships/tags" Target="../tags/tag28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6.xml" /><Relationship Id="rId3" Type="http://schemas.openxmlformats.org/officeDocument/2006/relationships/tags" Target="../tags/tag287.xml" /><Relationship Id="rId4" Type="http://schemas.openxmlformats.org/officeDocument/2006/relationships/tags" Target="../tags/tag28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7.xml" /><Relationship Id="rId11" Type="http://schemas.openxmlformats.org/officeDocument/2006/relationships/tags" Target="../tags/tag298.xml" /><Relationship Id="rId12" Type="http://schemas.openxmlformats.org/officeDocument/2006/relationships/tags" Target="../tags/tag299.xml" /><Relationship Id="rId13" Type="http://schemas.openxmlformats.org/officeDocument/2006/relationships/tags" Target="../tags/tag300.xml" /><Relationship Id="rId14" Type="http://schemas.openxmlformats.org/officeDocument/2006/relationships/tags" Target="../tags/tag301.xml" /><Relationship Id="rId15" Type="http://schemas.openxmlformats.org/officeDocument/2006/relationships/tags" Target="../tags/tag302.xml" /><Relationship Id="rId16" Type="http://schemas.openxmlformats.org/officeDocument/2006/relationships/tags" Target="../tags/tag303.xml" /><Relationship Id="rId17" Type="http://schemas.openxmlformats.org/officeDocument/2006/relationships/tags" Target="../tags/tag304.xml" /><Relationship Id="rId18" Type="http://schemas.openxmlformats.org/officeDocument/2006/relationships/tags" Target="../tags/tag305.xml" /><Relationship Id="rId19" Type="http://schemas.openxmlformats.org/officeDocument/2006/relationships/tags" Target="../tags/tag306.xml" /><Relationship Id="rId2" Type="http://schemas.openxmlformats.org/officeDocument/2006/relationships/tags" Target="../tags/tag289.xml" /><Relationship Id="rId20" Type="http://schemas.openxmlformats.org/officeDocument/2006/relationships/tags" Target="../tags/tag307.xml" /><Relationship Id="rId21" Type="http://schemas.openxmlformats.org/officeDocument/2006/relationships/tags" Target="../tags/tag308.xml" /><Relationship Id="rId22" Type="http://schemas.openxmlformats.org/officeDocument/2006/relationships/tags" Target="../tags/tag309.xml" /><Relationship Id="rId23" Type="http://schemas.openxmlformats.org/officeDocument/2006/relationships/tags" Target="../tags/tag310.xml" /><Relationship Id="rId24" Type="http://schemas.openxmlformats.org/officeDocument/2006/relationships/tags" Target="../tags/tag311.xml" /><Relationship Id="rId25" Type="http://schemas.openxmlformats.org/officeDocument/2006/relationships/tags" Target="../tags/tag312.xml" /><Relationship Id="rId26" Type="http://schemas.openxmlformats.org/officeDocument/2006/relationships/tags" Target="../tags/tag313.xml" /><Relationship Id="rId27" Type="http://schemas.openxmlformats.org/officeDocument/2006/relationships/tags" Target="../tags/tag314.xml" /><Relationship Id="rId28" Type="http://schemas.openxmlformats.org/officeDocument/2006/relationships/tags" Target="../tags/tag315.xml" /><Relationship Id="rId3" Type="http://schemas.openxmlformats.org/officeDocument/2006/relationships/tags" Target="../tags/tag290.xml" /><Relationship Id="rId4" Type="http://schemas.openxmlformats.org/officeDocument/2006/relationships/tags" Target="../tags/tag291.xml" /><Relationship Id="rId5" Type="http://schemas.openxmlformats.org/officeDocument/2006/relationships/tags" Target="../tags/tag292.xml" /><Relationship Id="rId6" Type="http://schemas.openxmlformats.org/officeDocument/2006/relationships/tags" Target="../tags/tag293.xml" /><Relationship Id="rId7" Type="http://schemas.openxmlformats.org/officeDocument/2006/relationships/tags" Target="../tags/tag294.xml" /><Relationship Id="rId8" Type="http://schemas.openxmlformats.org/officeDocument/2006/relationships/tags" Target="../tags/tag295.xml" /><Relationship Id="rId9" Type="http://schemas.openxmlformats.org/officeDocument/2006/relationships/tags" Target="../tags/tag29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12" Type="http://schemas.openxmlformats.org/officeDocument/2006/relationships/tags" Target="../tags/tag326.xml" /><Relationship Id="rId13" Type="http://schemas.openxmlformats.org/officeDocument/2006/relationships/tags" Target="../tags/tag327.xml" /><Relationship Id="rId14" Type="http://schemas.openxmlformats.org/officeDocument/2006/relationships/tags" Target="../tags/tag328.xml" /><Relationship Id="rId15" Type="http://schemas.openxmlformats.org/officeDocument/2006/relationships/tags" Target="../tags/tag329.xml" /><Relationship Id="rId16" Type="http://schemas.openxmlformats.org/officeDocument/2006/relationships/tags" Target="../tags/tag330.xml" /><Relationship Id="rId17" Type="http://schemas.openxmlformats.org/officeDocument/2006/relationships/tags" Target="../tags/tag331.xml" /><Relationship Id="rId18" Type="http://schemas.openxmlformats.org/officeDocument/2006/relationships/tags" Target="../tags/tag332.xml" /><Relationship Id="rId19" Type="http://schemas.openxmlformats.org/officeDocument/2006/relationships/tags" Target="../tags/tag333.xml" /><Relationship Id="rId2" Type="http://schemas.openxmlformats.org/officeDocument/2006/relationships/tags" Target="../tags/tag316.xml" /><Relationship Id="rId20" Type="http://schemas.openxmlformats.org/officeDocument/2006/relationships/tags" Target="../tags/tag334.xml" /><Relationship Id="rId21" Type="http://schemas.openxmlformats.org/officeDocument/2006/relationships/tags" Target="../tags/tag335.xml" /><Relationship Id="rId22" Type="http://schemas.openxmlformats.org/officeDocument/2006/relationships/tags" Target="../tags/tag336.xml" /><Relationship Id="rId23" Type="http://schemas.openxmlformats.org/officeDocument/2006/relationships/tags" Target="../tags/tag337.xml" /><Relationship Id="rId24" Type="http://schemas.openxmlformats.org/officeDocument/2006/relationships/tags" Target="../tags/tag338.xml" /><Relationship Id="rId25" Type="http://schemas.openxmlformats.org/officeDocument/2006/relationships/tags" Target="../tags/tag339.xml" /><Relationship Id="rId26" Type="http://schemas.openxmlformats.org/officeDocument/2006/relationships/tags" Target="../tags/tag340.xml" /><Relationship Id="rId27" Type="http://schemas.openxmlformats.org/officeDocument/2006/relationships/tags" Target="../tags/tag341.xml" /><Relationship Id="rId28" Type="http://schemas.openxmlformats.org/officeDocument/2006/relationships/tags" Target="../tags/tag342.xml" /><Relationship Id="rId29" Type="http://schemas.openxmlformats.org/officeDocument/2006/relationships/tags" Target="../tags/tag343.xml" /><Relationship Id="rId3" Type="http://schemas.openxmlformats.org/officeDocument/2006/relationships/tags" Target="../tags/tag317.xml" /><Relationship Id="rId30" Type="http://schemas.openxmlformats.org/officeDocument/2006/relationships/tags" Target="../tags/tag344.xml" /><Relationship Id="rId31" Type="http://schemas.openxmlformats.org/officeDocument/2006/relationships/tags" Target="../tags/tag345.xml" /><Relationship Id="rId32" Type="http://schemas.openxmlformats.org/officeDocument/2006/relationships/tags" Target="../tags/tag346.xml" /><Relationship Id="rId33" Type="http://schemas.openxmlformats.org/officeDocument/2006/relationships/tags" Target="../tags/tag347.xml" /><Relationship Id="rId34" Type="http://schemas.openxmlformats.org/officeDocument/2006/relationships/tags" Target="../tags/tag348.xml" /><Relationship Id="rId35" Type="http://schemas.openxmlformats.org/officeDocument/2006/relationships/tags" Target="../tags/tag349.xml" /><Relationship Id="rId36" Type="http://schemas.openxmlformats.org/officeDocument/2006/relationships/tags" Target="../tags/tag350.xml" /><Relationship Id="rId4" Type="http://schemas.openxmlformats.org/officeDocument/2006/relationships/tags" Target="../tags/tag318.xml" /><Relationship Id="rId5" Type="http://schemas.openxmlformats.org/officeDocument/2006/relationships/tags" Target="../tags/tag319.xml" /><Relationship Id="rId6" Type="http://schemas.openxmlformats.org/officeDocument/2006/relationships/tags" Target="../tags/tag320.xml" /><Relationship Id="rId7" Type="http://schemas.openxmlformats.org/officeDocument/2006/relationships/tags" Target="../tags/tag321.xml" /><Relationship Id="rId8" Type="http://schemas.openxmlformats.org/officeDocument/2006/relationships/tags" Target="../tags/tag322.xml" /><Relationship Id="rId9" Type="http://schemas.openxmlformats.org/officeDocument/2006/relationships/tags" Target="../tags/tag32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1.xml" /><Relationship Id="rId3" Type="http://schemas.openxmlformats.org/officeDocument/2006/relationships/tags" Target="../tags/tag352.xml" /><Relationship Id="rId4" Type="http://schemas.openxmlformats.org/officeDocument/2006/relationships/tags" Target="../tags/tag35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2.xml" /><Relationship Id="rId2" Type="http://schemas.openxmlformats.org/officeDocument/2006/relationships/tags" Target="../tags/tag354.xml" /><Relationship Id="rId3" Type="http://schemas.openxmlformats.org/officeDocument/2006/relationships/tags" Target="../tags/tag355.xml" /><Relationship Id="rId4" Type="http://schemas.openxmlformats.org/officeDocument/2006/relationships/tags" Target="../tags/tag356.xml" /><Relationship Id="rId5" Type="http://schemas.openxmlformats.org/officeDocument/2006/relationships/tags" Target="../tags/tag357.xml" /><Relationship Id="rId6" Type="http://schemas.openxmlformats.org/officeDocument/2006/relationships/tags" Target="../tags/tag358.xml" /><Relationship Id="rId7" Type="http://schemas.openxmlformats.org/officeDocument/2006/relationships/tags" Target="../tags/tag359.xml" /><Relationship Id="rId8" Type="http://schemas.openxmlformats.org/officeDocument/2006/relationships/tags" Target="../tags/tag360.xml" /><Relationship Id="rId9" Type="http://schemas.openxmlformats.org/officeDocument/2006/relationships/tags" Target="../tags/tag36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1.xml" /><Relationship Id="rId11" Type="http://schemas.openxmlformats.org/officeDocument/2006/relationships/tags" Target="../tags/tag372.xml" /><Relationship Id="rId12" Type="http://schemas.openxmlformats.org/officeDocument/2006/relationships/tags" Target="../tags/tag373.xml" /><Relationship Id="rId13" Type="http://schemas.openxmlformats.org/officeDocument/2006/relationships/tags" Target="../tags/tag374.xml" /><Relationship Id="rId14" Type="http://schemas.openxmlformats.org/officeDocument/2006/relationships/tags" Target="../tags/tag375.xml" /><Relationship Id="rId15" Type="http://schemas.openxmlformats.org/officeDocument/2006/relationships/tags" Target="../tags/tag376.xml" /><Relationship Id="rId16" Type="http://schemas.openxmlformats.org/officeDocument/2006/relationships/tags" Target="../tags/tag377.xml" /><Relationship Id="rId17" Type="http://schemas.openxmlformats.org/officeDocument/2006/relationships/tags" Target="../tags/tag378.xml" /><Relationship Id="rId18" Type="http://schemas.openxmlformats.org/officeDocument/2006/relationships/tags" Target="../tags/tag379.xml" /><Relationship Id="rId19" Type="http://schemas.openxmlformats.org/officeDocument/2006/relationships/tags" Target="../tags/tag380.xml" /><Relationship Id="rId2" Type="http://schemas.openxmlformats.org/officeDocument/2006/relationships/tags" Target="../tags/tag363.xml" /><Relationship Id="rId20" Type="http://schemas.openxmlformats.org/officeDocument/2006/relationships/tags" Target="../tags/tag381.xml" /><Relationship Id="rId21" Type="http://schemas.openxmlformats.org/officeDocument/2006/relationships/tags" Target="../tags/tag382.xml" /><Relationship Id="rId22" Type="http://schemas.openxmlformats.org/officeDocument/2006/relationships/tags" Target="../tags/tag383.xml" /><Relationship Id="rId23" Type="http://schemas.openxmlformats.org/officeDocument/2006/relationships/tags" Target="../tags/tag384.xml" /><Relationship Id="rId24" Type="http://schemas.openxmlformats.org/officeDocument/2006/relationships/tags" Target="../tags/tag385.xml" /><Relationship Id="rId25" Type="http://schemas.openxmlformats.org/officeDocument/2006/relationships/tags" Target="../tags/tag386.xml" /><Relationship Id="rId26" Type="http://schemas.openxmlformats.org/officeDocument/2006/relationships/tags" Target="../tags/tag387.xml" /><Relationship Id="rId27" Type="http://schemas.openxmlformats.org/officeDocument/2006/relationships/tags" Target="../tags/tag388.xml" /><Relationship Id="rId28" Type="http://schemas.openxmlformats.org/officeDocument/2006/relationships/tags" Target="../tags/tag389.xml" /><Relationship Id="rId3" Type="http://schemas.openxmlformats.org/officeDocument/2006/relationships/tags" Target="../tags/tag364.xml" /><Relationship Id="rId4" Type="http://schemas.openxmlformats.org/officeDocument/2006/relationships/tags" Target="../tags/tag365.xml" /><Relationship Id="rId5" Type="http://schemas.openxmlformats.org/officeDocument/2006/relationships/tags" Target="../tags/tag366.xml" /><Relationship Id="rId6" Type="http://schemas.openxmlformats.org/officeDocument/2006/relationships/tags" Target="../tags/tag367.xml" /><Relationship Id="rId7" Type="http://schemas.openxmlformats.org/officeDocument/2006/relationships/tags" Target="../tags/tag368.xml" /><Relationship Id="rId8" Type="http://schemas.openxmlformats.org/officeDocument/2006/relationships/tags" Target="../tags/tag369.xml" /><Relationship Id="rId9" Type="http://schemas.openxmlformats.org/officeDocument/2006/relationships/tags" Target="../tags/tag37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8.xml" /><Relationship Id="rId11" Type="http://schemas.openxmlformats.org/officeDocument/2006/relationships/tags" Target="../tags/tag399.xml" /><Relationship Id="rId12" Type="http://schemas.openxmlformats.org/officeDocument/2006/relationships/tags" Target="../tags/tag400.xml" /><Relationship Id="rId13" Type="http://schemas.openxmlformats.org/officeDocument/2006/relationships/tags" Target="../tags/tag401.xml" /><Relationship Id="rId14" Type="http://schemas.openxmlformats.org/officeDocument/2006/relationships/tags" Target="../tags/tag402.xml" /><Relationship Id="rId15" Type="http://schemas.openxmlformats.org/officeDocument/2006/relationships/tags" Target="../tags/tag403.xml" /><Relationship Id="rId16" Type="http://schemas.openxmlformats.org/officeDocument/2006/relationships/tags" Target="../tags/tag404.xml" /><Relationship Id="rId2" Type="http://schemas.openxmlformats.org/officeDocument/2006/relationships/tags" Target="../tags/tag390.xml" /><Relationship Id="rId3" Type="http://schemas.openxmlformats.org/officeDocument/2006/relationships/tags" Target="../tags/tag391.xml" /><Relationship Id="rId4" Type="http://schemas.openxmlformats.org/officeDocument/2006/relationships/tags" Target="../tags/tag392.xml" /><Relationship Id="rId5" Type="http://schemas.openxmlformats.org/officeDocument/2006/relationships/tags" Target="../tags/tag393.xml" /><Relationship Id="rId6" Type="http://schemas.openxmlformats.org/officeDocument/2006/relationships/tags" Target="../tags/tag394.xml" /><Relationship Id="rId7" Type="http://schemas.openxmlformats.org/officeDocument/2006/relationships/tags" Target="../tags/tag395.xml" /><Relationship Id="rId8" Type="http://schemas.openxmlformats.org/officeDocument/2006/relationships/tags" Target="../tags/tag396.xml" /><Relationship Id="rId9" Type="http://schemas.openxmlformats.org/officeDocument/2006/relationships/tags" Target="../tags/tag39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405.xml" /><Relationship Id="rId4" Type="http://schemas.openxmlformats.org/officeDocument/2006/relationships/tags" Target="../tags/tag40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8"/>
            <p:custDataLst>
              <p:tags r:id="rId3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725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8900000" scaled="0"/>
                </a:gradFill>
              </a:rPr>
              <a:t>经气管插管与气管切开吸痰术</a:t>
            </a:r>
          </a:p>
        </p:txBody>
      </p:sp>
      <p:sp>
        <p:nvSpPr>
          <p:cNvPr id="8" name="文本占位符 7"/>
          <p:cNvSpPr/>
          <p:nvPr>
            <p:ph type="body" idx="16"/>
            <p:custDataLst>
              <p:tags r:id="rId4"/>
            </p:custDataLst>
          </p:nvPr>
        </p:nvSpPr>
        <p:spPr>
          <a:gradFill>
            <a:lin ang="10800000" scaled="0"/>
          </a:gra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目录</a:t>
            </a:r>
          </a:p>
        </p:txBody>
      </p:sp>
      <p:sp>
        <p:nvSpPr>
          <p:cNvPr id="13" name="序号"/>
          <p:cNvSpPr txBox="1"/>
          <p:nvPr>
            <p:custDataLst>
              <p:tags r:id="rId4"/>
            </p:custDataLst>
          </p:nvPr>
        </p:nvSpPr>
        <p:spPr>
          <a:xfrm>
            <a:off x="1320800" y="2759075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01</a:t>
            </a:r>
          </a:p>
        </p:txBody>
      </p:sp>
      <p:sp>
        <p:nvSpPr>
          <p:cNvPr id="24" name="标题"/>
          <p:cNvSpPr txBox="1"/>
          <p:nvPr>
            <p:custDataLst>
              <p:tags r:id="rId5"/>
            </p:custDataLst>
          </p:nvPr>
        </p:nvSpPr>
        <p:spPr>
          <a:xfrm>
            <a:off x="2011045" y="2054860"/>
            <a:ext cx="2771775" cy="12280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经气管插管吸痰术</a:t>
            </a:r>
          </a:p>
        </p:txBody>
      </p: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2011045" y="3307080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序号"/>
          <p:cNvSpPr txBox="1"/>
          <p:nvPr>
            <p:custDataLst>
              <p:tags r:id="rId7"/>
            </p:custDataLst>
          </p:nvPr>
        </p:nvSpPr>
        <p:spPr>
          <a:xfrm>
            <a:off x="7200900" y="2746375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02</a:t>
            </a:r>
          </a:p>
        </p:txBody>
      </p:sp>
      <p:sp>
        <p:nvSpPr>
          <p:cNvPr id="29" name="标题"/>
          <p:cNvSpPr txBox="1"/>
          <p:nvPr>
            <p:custDataLst>
              <p:tags r:id="rId8"/>
            </p:custDataLst>
          </p:nvPr>
        </p:nvSpPr>
        <p:spPr>
          <a:xfrm>
            <a:off x="7891145" y="2042160"/>
            <a:ext cx="2771775" cy="12280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气管切开吸痰术</a:t>
            </a:r>
          </a:p>
        </p:txBody>
      </p:sp>
      <p:cxnSp>
        <p:nvCxnSpPr>
          <p:cNvPr id="30" name="直接连接符 29"/>
          <p:cNvCxnSpPr/>
          <p:nvPr>
            <p:custDataLst>
              <p:tags r:id="rId9"/>
            </p:custDataLst>
          </p:nvPr>
        </p:nvCxnSpPr>
        <p:spPr>
          <a:xfrm>
            <a:off x="7891145" y="3294380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序号"/>
          <p:cNvSpPr txBox="1"/>
          <p:nvPr>
            <p:custDataLst>
              <p:tags r:id="rId10"/>
            </p:custDataLst>
          </p:nvPr>
        </p:nvSpPr>
        <p:spPr>
          <a:xfrm>
            <a:off x="4311333" y="463677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03</a:t>
            </a:r>
          </a:p>
        </p:txBody>
      </p:sp>
      <p:sp>
        <p:nvSpPr>
          <p:cNvPr id="34" name="标题"/>
          <p:cNvSpPr txBox="1"/>
          <p:nvPr>
            <p:custDataLst>
              <p:tags r:id="rId11"/>
            </p:custDataLst>
          </p:nvPr>
        </p:nvSpPr>
        <p:spPr>
          <a:xfrm>
            <a:off x="5001895" y="3918585"/>
            <a:ext cx="2771775" cy="12280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两种吸痰术的比较</a:t>
            </a:r>
          </a:p>
        </p:txBody>
      </p:sp>
      <p:cxnSp>
        <p:nvCxnSpPr>
          <p:cNvPr id="35" name="直接连接符 34"/>
          <p:cNvCxnSpPr/>
          <p:nvPr>
            <p:custDataLst>
              <p:tags r:id="rId12"/>
            </p:custDataLst>
          </p:nvPr>
        </p:nvCxnSpPr>
        <p:spPr>
          <a:xfrm>
            <a:off x="5001578" y="518477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经气管插管吸痰术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操作方法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4"/>
            </p:custDataLst>
          </p:nvPr>
        </p:nvSpPr>
        <p:spPr>
          <a:xfrm flipH="1">
            <a:off x="1653087" y="1478280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5"/>
            </p:custDataLst>
          </p:nvPr>
        </p:nvSpPr>
        <p:spPr>
          <a:xfrm>
            <a:off x="2846437" y="1478280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6"/>
            </p:custDataLst>
          </p:nvPr>
        </p:nvSpPr>
        <p:spPr>
          <a:xfrm>
            <a:off x="1992131" y="1682693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7"/>
            </p:custDataLst>
          </p:nvPr>
        </p:nvSpPr>
        <p:spPr>
          <a:xfrm>
            <a:off x="3005034" y="1586126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准备吸痰管、吸痰器、无菌手套等物品</a:t>
            </a:r>
          </a:p>
        </p:txBody>
      </p:sp>
      <p:sp>
        <p:nvSpPr>
          <p:cNvPr id="27" name="箭头: 五边形 26"/>
          <p:cNvSpPr/>
          <p:nvPr>
            <p:custDataLst>
              <p:tags r:id="rId8"/>
            </p:custDataLst>
          </p:nvPr>
        </p:nvSpPr>
        <p:spPr>
          <a:xfrm flipH="1">
            <a:off x="6405543" y="1478280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9"/>
            </p:custDataLst>
          </p:nvPr>
        </p:nvSpPr>
        <p:spPr>
          <a:xfrm>
            <a:off x="7598893" y="1478280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0"/>
            </p:custDataLst>
          </p:nvPr>
        </p:nvSpPr>
        <p:spPr>
          <a:xfrm>
            <a:off x="6744587" y="1682693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1"/>
            </p:custDataLst>
          </p:nvPr>
        </p:nvSpPr>
        <p:spPr>
          <a:xfrm>
            <a:off x="7757490" y="1586126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打开吸痰器，调整吸力</a:t>
            </a:r>
          </a:p>
        </p:txBody>
      </p:sp>
      <p:sp>
        <p:nvSpPr>
          <p:cNvPr id="39" name="箭头: 五边形 38"/>
          <p:cNvSpPr/>
          <p:nvPr>
            <p:custDataLst>
              <p:tags r:id="rId12"/>
            </p:custDataLst>
          </p:nvPr>
        </p:nvSpPr>
        <p:spPr>
          <a:xfrm flipH="1">
            <a:off x="1653087" y="2704759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3"/>
            </p:custDataLst>
          </p:nvPr>
        </p:nvSpPr>
        <p:spPr>
          <a:xfrm>
            <a:off x="2846437" y="2704759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4"/>
            </p:custDataLst>
          </p:nvPr>
        </p:nvSpPr>
        <p:spPr>
          <a:xfrm>
            <a:off x="1992131" y="2909172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5"/>
            </p:custDataLst>
          </p:nvPr>
        </p:nvSpPr>
        <p:spPr>
          <a:xfrm>
            <a:off x="3005034" y="2812605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戴无菌手套，检查吸痰管是否通畅</a:t>
            </a:r>
          </a:p>
        </p:txBody>
      </p:sp>
      <p:sp>
        <p:nvSpPr>
          <p:cNvPr id="35" name="箭头: 五边形 34"/>
          <p:cNvSpPr/>
          <p:nvPr>
            <p:custDataLst>
              <p:tags r:id="rId16"/>
            </p:custDataLst>
          </p:nvPr>
        </p:nvSpPr>
        <p:spPr>
          <a:xfrm flipH="1">
            <a:off x="6405543" y="2704759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17"/>
            </p:custDataLst>
          </p:nvPr>
        </p:nvSpPr>
        <p:spPr>
          <a:xfrm>
            <a:off x="7598893" y="2704759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18"/>
            </p:custDataLst>
          </p:nvPr>
        </p:nvSpPr>
        <p:spPr>
          <a:xfrm>
            <a:off x="6744587" y="2909172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19"/>
            </p:custDataLst>
          </p:nvPr>
        </p:nvSpPr>
        <p:spPr>
          <a:xfrm>
            <a:off x="7757490" y="2812605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将吸痰管插入气管插管，吸痰</a:t>
            </a:r>
          </a:p>
        </p:txBody>
      </p:sp>
      <p:sp>
        <p:nvSpPr>
          <p:cNvPr id="50" name="箭头: 五边形 49"/>
          <p:cNvSpPr/>
          <p:nvPr>
            <p:custDataLst>
              <p:tags r:id="rId20"/>
            </p:custDataLst>
          </p:nvPr>
        </p:nvSpPr>
        <p:spPr>
          <a:xfrm flipH="1">
            <a:off x="1653087" y="3931238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箭头: 五边形 50"/>
          <p:cNvSpPr/>
          <p:nvPr>
            <p:custDataLst>
              <p:tags r:id="rId21"/>
            </p:custDataLst>
          </p:nvPr>
        </p:nvSpPr>
        <p:spPr>
          <a:xfrm>
            <a:off x="2846437" y="3931238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8"/>
          <p:cNvSpPr txBox="1"/>
          <p:nvPr>
            <p:custDataLst>
              <p:tags r:id="rId22"/>
            </p:custDataLst>
          </p:nvPr>
        </p:nvSpPr>
        <p:spPr>
          <a:xfrm>
            <a:off x="1992131" y="4135651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53" name="文本框 61"/>
          <p:cNvSpPr txBox="1"/>
          <p:nvPr>
            <p:custDataLst>
              <p:tags r:id="rId23"/>
            </p:custDataLst>
          </p:nvPr>
        </p:nvSpPr>
        <p:spPr>
          <a:xfrm>
            <a:off x="3005034" y="4039084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吸痰过程中注意观察患者反应，如有不适，及时停止</a:t>
            </a:r>
          </a:p>
        </p:txBody>
      </p:sp>
      <p:sp>
        <p:nvSpPr>
          <p:cNvPr id="46" name="箭头: 五边形 45"/>
          <p:cNvSpPr/>
          <p:nvPr>
            <p:custDataLst>
              <p:tags r:id="rId24"/>
            </p:custDataLst>
          </p:nvPr>
        </p:nvSpPr>
        <p:spPr>
          <a:xfrm flipH="1">
            <a:off x="6405543" y="3931238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箭头: 五边形 46"/>
          <p:cNvSpPr/>
          <p:nvPr>
            <p:custDataLst>
              <p:tags r:id="rId25"/>
            </p:custDataLst>
          </p:nvPr>
        </p:nvSpPr>
        <p:spPr>
          <a:xfrm>
            <a:off x="7598893" y="3931238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文本框 58"/>
          <p:cNvSpPr txBox="1"/>
          <p:nvPr>
            <p:custDataLst>
              <p:tags r:id="rId26"/>
            </p:custDataLst>
          </p:nvPr>
        </p:nvSpPr>
        <p:spPr>
          <a:xfrm>
            <a:off x="6744587" y="4135651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49" name="文本框 61"/>
          <p:cNvSpPr txBox="1"/>
          <p:nvPr>
            <p:custDataLst>
              <p:tags r:id="rId27"/>
            </p:custDataLst>
          </p:nvPr>
        </p:nvSpPr>
        <p:spPr>
          <a:xfrm>
            <a:off x="7757490" y="4039084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吸痰完成后，清理吸痰管，消毒，保存</a:t>
            </a:r>
          </a:p>
        </p:txBody>
      </p:sp>
      <p:sp>
        <p:nvSpPr>
          <p:cNvPr id="2" name="箭头: 五边形 1"/>
          <p:cNvSpPr/>
          <p:nvPr>
            <p:custDataLst>
              <p:tags r:id="rId28"/>
            </p:custDataLst>
          </p:nvPr>
        </p:nvSpPr>
        <p:spPr>
          <a:xfrm flipH="1">
            <a:off x="1653087" y="5157717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箭头: 五边形 2"/>
          <p:cNvSpPr/>
          <p:nvPr>
            <p:custDataLst>
              <p:tags r:id="rId29"/>
            </p:custDataLst>
          </p:nvPr>
        </p:nvSpPr>
        <p:spPr>
          <a:xfrm>
            <a:off x="2846437" y="5157717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58"/>
          <p:cNvSpPr txBox="1"/>
          <p:nvPr>
            <p:custDataLst>
              <p:tags r:id="rId30"/>
            </p:custDataLst>
          </p:nvPr>
        </p:nvSpPr>
        <p:spPr>
          <a:xfrm>
            <a:off x="1992131" y="5362130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6" name="文本框 61"/>
          <p:cNvSpPr txBox="1"/>
          <p:nvPr>
            <p:custDataLst>
              <p:tags r:id="rId31"/>
            </p:custDataLst>
          </p:nvPr>
        </p:nvSpPr>
        <p:spPr>
          <a:xfrm>
            <a:off x="3005034" y="5265563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记录吸痰时间、吸痰量等信息</a:t>
            </a:r>
          </a:p>
        </p:txBody>
      </p:sp>
    </p:spTree>
    <p:custDataLst>
      <p:tags r:id="rId3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适应症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4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>
                    <a:lumMod val="50000"/>
                  </a:schemeClr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>
                  <a:lumMod val="50000"/>
                </a:schemeClr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6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呼吸衰竭：患者出现呼吸困难、缺氧等症状，需要辅助呼吸</a:t>
            </a:r>
          </a:p>
        </p:txBody>
      </p:sp>
      <p:sp>
        <p:nvSpPr>
          <p:cNvPr id="31" name="椭圆 30"/>
          <p:cNvSpPr/>
          <p:nvPr>
            <p:custDataLst>
              <p:tags r:id="rId7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0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1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/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/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2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肺部感染：患者肺部感染，需要吸痰以清除分泌物</a:t>
            </a:r>
          </a:p>
        </p:txBody>
      </p:sp>
      <p:sp>
        <p:nvSpPr>
          <p:cNvPr id="39" name="椭圆 38"/>
          <p:cNvSpPr/>
          <p:nvPr>
            <p:custDataLst>
              <p:tags r:id="rId13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6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7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8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气道阻塞：患者气道被异物或分泌物阻塞，导致呼吸困难</a:t>
            </a:r>
          </a:p>
        </p:txBody>
      </p:sp>
      <p:sp>
        <p:nvSpPr>
          <p:cNvPr id="35" name="椭圆 34"/>
          <p:cNvSpPr/>
          <p:nvPr>
            <p:custDataLst>
              <p:tags r:id="rId19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2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3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4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手术麻醉：患者在麻醉过程中需要辅助呼吸，防止缺氧</a:t>
            </a:r>
          </a:p>
        </p:txBody>
      </p:sp>
      <p:sp>
        <p:nvSpPr>
          <p:cNvPr id="43" name="椭圆 42"/>
          <p:cNvSpPr/>
          <p:nvPr>
            <p:custDataLst>
              <p:tags r:id="rId25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28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1306173" y="1794795"/>
            <a:ext cx="9586006" cy="4031005"/>
          </a:xfrm>
          <a:prstGeom prst="rect">
            <a:avLst/>
          </a:prstGeom>
          <a:noFill/>
          <a:ln w="6350">
            <a:solidFill>
              <a:schemeClr val="accent1">
                <a:alpha val="2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5"/>
            </p:custDataLst>
          </p:nvPr>
        </p:nvCxnSpPr>
        <p:spPr>
          <a:xfrm>
            <a:off x="1397757" y="3788498"/>
            <a:ext cx="9349547" cy="1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553428" y="2012509"/>
            <a:ext cx="2628762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700" b="0" i="0" u="none" strike="noStrike" kern="1200" cap="none" spc="11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操作前检查气管插管是否固定牢固，避免吸痰过程中发生意外。</a:t>
            </a:r>
            <a:endParaRPr kumimoji="0" lang="zh-CN" altLang="en-US" sz="1700" b="0" i="0" u="none" strike="noStrike" kern="1200" cap="none" spc="11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4810918" y="2012561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marR="0" lvl="0" indent="-317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700" b="0" i="0" u="none" strike="noStrike" kern="1200" cap="none" spc="9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吸痰过程中，注意观察患者的呼吸、心率、血压等生命体征，如有异常，及时处理。</a:t>
            </a:r>
            <a:endParaRPr kumimoji="0" lang="zh-CN" altLang="en-US" sz="1700" b="0" i="0" u="none" strike="noStrike" kern="1200" cap="none" spc="9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8068447" y="2012614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marR="0" lvl="0" indent="-4064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700" b="0" i="0" u="none" strike="noStrike" kern="1200" cap="none" spc="16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吸痰时，动作要轻柔，避免损伤气管黏膜。</a:t>
            </a:r>
            <a:endParaRPr kumimoji="0" lang="zh-CN" altLang="en-US" sz="1700" b="0" i="0" u="none" strike="noStrike" kern="1200" cap="none" spc="16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1553428" y="4183023"/>
            <a:ext cx="2628762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700" b="0" i="0" u="none" strike="noStrike" kern="1200" cap="none" spc="18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吸痰管应定期更换，避免交叉感染。</a:t>
            </a:r>
            <a:endParaRPr kumimoji="0" lang="zh-CN" altLang="en-US" sz="1700" b="0" i="0" u="none" strike="noStrike" kern="1200" cap="none" spc="18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4810918" y="4183128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700" b="0" i="0" u="none" strike="noStrike" kern="1200" cap="none" spc="11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吸痰过程中，注意观察患者的反应，如有不适，及时停止操作。</a:t>
            </a:r>
            <a:endParaRPr kumimoji="0" lang="zh-CN" altLang="en-US" sz="1700" b="0" i="0" u="none" strike="noStrike" kern="1200" cap="none" spc="11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>
            <p:custDataLst>
              <p:tags r:id="rId11"/>
            </p:custDataLst>
          </p:nvPr>
        </p:nvSpPr>
        <p:spPr>
          <a:xfrm>
            <a:off x="8042285" y="4183128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700" b="0" i="0" u="none" strike="noStrike" kern="1200" cap="none" spc="11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吸痰结束后，及时清理吸痰管和吸痰器，并进行消毒处理。</a:t>
            </a:r>
            <a:endParaRPr kumimoji="0" lang="zh-CN" altLang="en-US" sz="1700" b="0" i="0" u="none" strike="noStrike" kern="1200" cap="none" spc="11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2"/>
            </p:custDataLst>
          </p:nvPr>
        </p:nvCxnSpPr>
        <p:spPr>
          <a:xfrm flipH="1">
            <a:off x="4470392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3"/>
            </p:custDataLst>
          </p:nvPr>
        </p:nvCxnSpPr>
        <p:spPr>
          <a:xfrm flipH="1">
            <a:off x="7729905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气管切开吸痰术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/>
          <p:nvPr>
            <p:ph idx="4"/>
          </p:nvPr>
        </p:nvSpPr>
        <p:spPr/>
        <p:txBody>
          <a:bodyPr/>
          <a:lstStyle/>
          <a:p>
            <a:r>
              <a:rPr lang="zh-CN" altLang="en-US"/>
              <a:t>准备器材：气管切开包、吸痰管、吸痰器、无菌手套等</a:t>
            </a:r>
          </a:p>
          <a:p>
            <a:r>
              <a:rPr lang="zh-CN" altLang="en-US"/>
              <a:t>操作步骤：</a:t>
            </a:r>
          </a:p>
          <a:p>
            <a:r>
              <a:rPr lang="zh-CN" altLang="en-US"/>
              <a:t>洗手、戴无菌手套</a:t>
            </a:r>
          </a:p>
          <a:p>
            <a:r>
              <a:rPr lang="zh-CN" altLang="en-US"/>
              <a:t>打开气管切开包，取出气管切开管</a:t>
            </a:r>
          </a:p>
          <a:p>
            <a:r>
              <a:rPr lang="zh-CN" altLang="en-US"/>
              <a:t>消毒气管切开部位，铺无菌巾</a:t>
            </a:r>
          </a:p>
          <a:p>
            <a:r>
              <a:rPr lang="zh-CN" altLang="en-US"/>
              <a:t>插入气管切开管，固定</a:t>
            </a:r>
          </a:p>
          <a:p>
            <a:r>
              <a:rPr lang="zh-CN" altLang="en-US"/>
              <a:t>连接吸痰管，进行吸痰</a:t>
            </a:r>
          </a:p>
          <a:p>
            <a:r>
              <a:rPr lang="zh-CN" altLang="en-US"/>
              <a:t>吸痰结束后，关闭吸痰管，拔出气管切开管</a:t>
            </a:r>
          </a:p>
          <a:p>
            <a:r>
              <a:rPr lang="zh-CN" altLang="en-US"/>
              <a:t>消毒气管切开部位，覆盖无菌敷料</a:t>
            </a:r>
          </a:p>
          <a:p>
            <a:r>
              <a:rPr lang="zh-CN" altLang="en-US"/>
              <a:t>注意事项：</a:t>
            </a:r>
          </a:p>
          <a:p>
            <a:r>
              <a:rPr lang="zh-CN" altLang="en-US"/>
              <a:t>操作过程中，注意无菌操作</a:t>
            </a:r>
          </a:p>
          <a:p>
            <a:r>
              <a:rPr lang="zh-CN" altLang="en-US"/>
              <a:t>吸痰时，注意控制吸痰力度和速度，避免损伤气管黏膜</a:t>
            </a:r>
          </a:p>
          <a:p>
            <a:r>
              <a:rPr lang="zh-CN" altLang="en-US"/>
              <a:t>吸痰结束后，注意观察患者呼吸情况，如有异常及时处理</a:t>
            </a:r>
          </a:p>
          <a:p>
            <a:r>
              <a:rPr lang="zh-CN" altLang="en-US"/>
              <a:t>操作过程中，注意保护患者隐私，尊重患者感受</a:t>
            </a:r>
          </a:p>
          <a:p>
            <a:endParaRPr lang="zh-CN" altLang="en-US"/>
          </a:p>
        </p:txBody>
      </p:sp>
      <p:sp>
        <p:nvSpPr>
          <p:cNvPr id="3" name="标题 2"/>
          <p:cNvSpPr/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操作方法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适应症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 rot="885390">
            <a:off x="2350152" y="1524686"/>
            <a:ext cx="779729" cy="928248"/>
          </a:xfrm>
          <a:prstGeom prst="rect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2346688" y="1526332"/>
            <a:ext cx="779729" cy="9282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2443327" y="1726014"/>
            <a:ext cx="589915" cy="52724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3" name="矩形 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258577" y="1478549"/>
            <a:ext cx="2343798" cy="102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气管插管无法进行有效吸痰时</a:t>
            </a: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 rot="885390">
            <a:off x="6599947" y="1524686"/>
            <a:ext cx="779729" cy="928248"/>
          </a:xfrm>
          <a:prstGeom prst="rect">
            <a:avLst/>
          </a:prstGeom>
          <a:noFill/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6596482" y="1526332"/>
            <a:ext cx="779729" cy="9282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6693122" y="1726014"/>
            <a:ext cx="589915" cy="52724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矩形 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508371" y="1478549"/>
            <a:ext cx="2343798" cy="102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气管插管无法维持气道通畅时</a:t>
            </a: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 rot="885390">
            <a:off x="2350152" y="3344367"/>
            <a:ext cx="779729" cy="928248"/>
          </a:xfrm>
          <a:prstGeom prst="rect">
            <a:avLst/>
          </a:prstGeom>
          <a:noFill/>
          <a:ln w="1905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2346688" y="3346014"/>
            <a:ext cx="779729" cy="9282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2443327" y="3545696"/>
            <a:ext cx="589915" cy="52724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矩形 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258577" y="3298231"/>
            <a:ext cx="2343798" cy="102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气管插管无法进行有效通气时</a:t>
            </a:r>
          </a:p>
        </p:txBody>
      </p:sp>
      <p:sp>
        <p:nvSpPr>
          <p:cNvPr id="11" name="矩形 10"/>
          <p:cNvSpPr/>
          <p:nvPr>
            <p:custDataLst>
              <p:tags r:id="rId16"/>
            </p:custDataLst>
          </p:nvPr>
        </p:nvSpPr>
        <p:spPr>
          <a:xfrm rot="885390">
            <a:off x="6599947" y="3344367"/>
            <a:ext cx="779729" cy="928248"/>
          </a:xfrm>
          <a:prstGeom prst="rect">
            <a:avLst/>
          </a:prstGeom>
          <a:noFill/>
          <a:ln w="1905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矩形 15"/>
          <p:cNvSpPr/>
          <p:nvPr>
            <p:custDataLst>
              <p:tags r:id="rId17"/>
            </p:custDataLst>
          </p:nvPr>
        </p:nvSpPr>
        <p:spPr>
          <a:xfrm>
            <a:off x="6596482" y="3346014"/>
            <a:ext cx="779729" cy="9282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693122" y="3545696"/>
            <a:ext cx="589915" cy="52724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矩形 1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508371" y="3298231"/>
            <a:ext cx="2343798" cy="102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气管插管无法进行有效氧合时</a:t>
            </a:r>
          </a:p>
        </p:txBody>
      </p:sp>
      <p:sp>
        <p:nvSpPr>
          <p:cNvPr id="19" name="矩形 18"/>
          <p:cNvSpPr/>
          <p:nvPr>
            <p:custDataLst>
              <p:tags r:id="rId20"/>
            </p:custDataLst>
          </p:nvPr>
        </p:nvSpPr>
        <p:spPr>
          <a:xfrm rot="885390">
            <a:off x="2350152" y="5164050"/>
            <a:ext cx="779729" cy="928248"/>
          </a:xfrm>
          <a:prstGeom prst="rect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矩形 19"/>
          <p:cNvSpPr/>
          <p:nvPr>
            <p:custDataLst>
              <p:tags r:id="rId21"/>
            </p:custDataLst>
          </p:nvPr>
        </p:nvSpPr>
        <p:spPr>
          <a:xfrm>
            <a:off x="2346688" y="5165697"/>
            <a:ext cx="779729" cy="928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2443327" y="5365378"/>
            <a:ext cx="589915" cy="52724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2" name="矩形 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258577" y="5117913"/>
            <a:ext cx="2343798" cy="102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气管插管无法进行有效呼吸时</a:t>
            </a:r>
          </a:p>
        </p:txBody>
      </p:sp>
      <p:sp>
        <p:nvSpPr>
          <p:cNvPr id="23" name="矩形 22"/>
          <p:cNvSpPr/>
          <p:nvPr>
            <p:custDataLst>
              <p:tags r:id="rId24"/>
            </p:custDataLst>
          </p:nvPr>
        </p:nvSpPr>
        <p:spPr>
          <a:xfrm rot="885390">
            <a:off x="6599947" y="5164050"/>
            <a:ext cx="779729" cy="928248"/>
          </a:xfrm>
          <a:prstGeom prst="rect">
            <a:avLst/>
          </a:prstGeom>
          <a:noFill/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>
            <p:custDataLst>
              <p:tags r:id="rId25"/>
            </p:custDataLst>
          </p:nvPr>
        </p:nvSpPr>
        <p:spPr>
          <a:xfrm>
            <a:off x="6596482" y="5165697"/>
            <a:ext cx="779729" cy="9282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693122" y="5365378"/>
            <a:ext cx="589915" cy="52724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26" name="矩形 1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7508371" y="5117913"/>
            <a:ext cx="2343798" cy="102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气管插管无法进行有效排痰时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10"/>
          <p:cNvSpPr txBox="1"/>
          <p:nvPr>
            <p:custDataLst>
              <p:tags r:id="rId4"/>
            </p:custDataLst>
          </p:nvPr>
        </p:nvSpPr>
        <p:spPr>
          <a:xfrm>
            <a:off x="1539776" y="2387659"/>
            <a:ext cx="1834475" cy="127291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操作前准备：确保患者处于稳定状态，无呼吸困难、缺氧等症状</a:t>
            </a:r>
          </a:p>
        </p:txBody>
      </p:sp>
      <p:sp>
        <p:nvSpPr>
          <p:cNvPr id="6" name="椭圆 5"/>
          <p:cNvSpPr/>
          <p:nvPr>
            <p:custDataLst>
              <p:tags r:id="rId5"/>
            </p:custDataLst>
          </p:nvPr>
        </p:nvSpPr>
        <p:spPr>
          <a:xfrm>
            <a:off x="2062902" y="1524146"/>
            <a:ext cx="787436" cy="78900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任意多边形: 形状 51"/>
          <p:cNvSpPr/>
          <p:nvPr>
            <p:custDataLst>
              <p:tags r:id="rId6"/>
            </p:custDataLst>
          </p:nvPr>
        </p:nvSpPr>
        <p:spPr>
          <a:xfrm>
            <a:off x="2036237" y="1478657"/>
            <a:ext cx="840768" cy="820376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标题 5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113881" y="1706888"/>
            <a:ext cx="686261" cy="4517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0000"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文本框 10"/>
          <p:cNvSpPr txBox="1"/>
          <p:nvPr>
            <p:custDataLst>
              <p:tags r:id="rId8"/>
            </p:custDataLst>
          </p:nvPr>
        </p:nvSpPr>
        <p:spPr>
          <a:xfrm>
            <a:off x="3968145" y="2387659"/>
            <a:ext cx="1834475" cy="127291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操作环境：保持无菌环境，避免交叉感染</a:t>
            </a:r>
          </a:p>
        </p:txBody>
      </p: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>
            <a:off x="4491272" y="1524146"/>
            <a:ext cx="787436" cy="789004"/>
          </a:xfrm>
          <a:prstGeom prst="ellipse">
            <a:avLst/>
          </a:prstGeom>
          <a:noFill/>
          <a:ln w="28575">
            <a:solidFill>
              <a:srgbClr val="384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: 形状 51"/>
          <p:cNvSpPr/>
          <p:nvPr>
            <p:custDataLst>
              <p:tags r:id="rId10"/>
            </p:custDataLst>
          </p:nvPr>
        </p:nvSpPr>
        <p:spPr>
          <a:xfrm>
            <a:off x="4464606" y="1478657"/>
            <a:ext cx="840768" cy="820376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rgbClr val="38465E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4542251" y="1706888"/>
            <a:ext cx="686261" cy="4517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0000"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rgbClr val="FFFFFF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文本框 10"/>
          <p:cNvSpPr txBox="1"/>
          <p:nvPr>
            <p:custDataLst>
              <p:tags r:id="rId12"/>
            </p:custDataLst>
          </p:nvPr>
        </p:nvSpPr>
        <p:spPr>
          <a:xfrm>
            <a:off x="6396515" y="2387659"/>
            <a:ext cx="1834475" cy="127291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操作手法：轻柔、准确，避免损伤气管壁</a:t>
            </a:r>
          </a:p>
        </p:txBody>
      </p:sp>
      <p:sp>
        <p:nvSpPr>
          <p:cNvPr id="9" name="椭圆 8"/>
          <p:cNvSpPr/>
          <p:nvPr>
            <p:custDataLst>
              <p:tags r:id="rId13"/>
            </p:custDataLst>
          </p:nvPr>
        </p:nvSpPr>
        <p:spPr>
          <a:xfrm>
            <a:off x="6919642" y="1524146"/>
            <a:ext cx="787436" cy="78900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51"/>
          <p:cNvSpPr/>
          <p:nvPr>
            <p:custDataLst>
              <p:tags r:id="rId14"/>
            </p:custDataLst>
          </p:nvPr>
        </p:nvSpPr>
        <p:spPr>
          <a:xfrm>
            <a:off x="6892976" y="1478657"/>
            <a:ext cx="840768" cy="820376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6970622" y="1706888"/>
            <a:ext cx="686261" cy="4517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0000"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8824884" y="2387659"/>
            <a:ext cx="1834475" cy="127291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吸痰管选择：根据患者情况选择合适的吸痰管，避免吸痰管过粗或过细</a:t>
            </a:r>
          </a:p>
        </p:txBody>
      </p:sp>
      <p:sp>
        <p:nvSpPr>
          <p:cNvPr id="13" name="椭圆 12"/>
          <p:cNvSpPr/>
          <p:nvPr>
            <p:custDataLst>
              <p:tags r:id="rId17"/>
            </p:custDataLst>
          </p:nvPr>
        </p:nvSpPr>
        <p:spPr>
          <a:xfrm>
            <a:off x="9348011" y="1524146"/>
            <a:ext cx="787436" cy="789004"/>
          </a:xfrm>
          <a:prstGeom prst="ellipse">
            <a:avLst/>
          </a:prstGeom>
          <a:noFill/>
          <a:ln w="28575">
            <a:solidFill>
              <a:srgbClr val="384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: 形状 51"/>
          <p:cNvSpPr/>
          <p:nvPr>
            <p:custDataLst>
              <p:tags r:id="rId18"/>
            </p:custDataLst>
          </p:nvPr>
        </p:nvSpPr>
        <p:spPr>
          <a:xfrm>
            <a:off x="9321346" y="1478657"/>
            <a:ext cx="840768" cy="820376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rgbClr val="38465E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标题 5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9398991" y="1706888"/>
            <a:ext cx="686261" cy="4517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0000"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rgbClr val="FFFFFF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6" name="文本框 10"/>
          <p:cNvSpPr txBox="1"/>
          <p:nvPr>
            <p:custDataLst>
              <p:tags r:id="rId20"/>
            </p:custDataLst>
          </p:nvPr>
        </p:nvSpPr>
        <p:spPr>
          <a:xfrm>
            <a:off x="1539776" y="4869588"/>
            <a:ext cx="1834475" cy="127291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吸痰时间：每次吸痰时间不宜过长，避免引起患者不适</a:t>
            </a:r>
          </a:p>
        </p:txBody>
      </p:sp>
      <p:sp>
        <p:nvSpPr>
          <p:cNvPr id="17" name="椭圆 16"/>
          <p:cNvSpPr/>
          <p:nvPr>
            <p:custDataLst>
              <p:tags r:id="rId21"/>
            </p:custDataLst>
          </p:nvPr>
        </p:nvSpPr>
        <p:spPr>
          <a:xfrm>
            <a:off x="2062902" y="4006075"/>
            <a:ext cx="787436" cy="78900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51"/>
          <p:cNvSpPr/>
          <p:nvPr>
            <p:custDataLst>
              <p:tags r:id="rId22"/>
            </p:custDataLst>
          </p:nvPr>
        </p:nvSpPr>
        <p:spPr>
          <a:xfrm>
            <a:off x="2036237" y="3960585"/>
            <a:ext cx="840768" cy="820376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标题 5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2113881" y="4188816"/>
            <a:ext cx="686261" cy="4517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0000"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0" name="文本框 10"/>
          <p:cNvSpPr txBox="1"/>
          <p:nvPr>
            <p:custDataLst>
              <p:tags r:id="rId24"/>
            </p:custDataLst>
          </p:nvPr>
        </p:nvSpPr>
        <p:spPr>
          <a:xfrm>
            <a:off x="3968145" y="4869588"/>
            <a:ext cx="1834475" cy="127291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吸痰后处理：吸痰后及时清理吸痰管，避免细菌滋生</a:t>
            </a:r>
          </a:p>
        </p:txBody>
      </p:sp>
      <p:sp>
        <p:nvSpPr>
          <p:cNvPr id="22" name="椭圆 21"/>
          <p:cNvSpPr/>
          <p:nvPr>
            <p:custDataLst>
              <p:tags r:id="rId25"/>
            </p:custDataLst>
          </p:nvPr>
        </p:nvSpPr>
        <p:spPr>
          <a:xfrm>
            <a:off x="4491272" y="4006075"/>
            <a:ext cx="787436" cy="789004"/>
          </a:xfrm>
          <a:prstGeom prst="ellipse">
            <a:avLst/>
          </a:prstGeom>
          <a:noFill/>
          <a:ln w="28575">
            <a:solidFill>
              <a:srgbClr val="384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任意多边形: 形状 51"/>
          <p:cNvSpPr/>
          <p:nvPr>
            <p:custDataLst>
              <p:tags r:id="rId26"/>
            </p:custDataLst>
          </p:nvPr>
        </p:nvSpPr>
        <p:spPr>
          <a:xfrm>
            <a:off x="4464607" y="3960585"/>
            <a:ext cx="840768" cy="820376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rgbClr val="38465E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标题 5"/>
          <p:cNvSpPr>
            <a:spLocks noGrp="1"/>
          </p:cNvSpPr>
          <p:nvPr>
            <p:custDataLst>
              <p:tags r:id="rId27"/>
            </p:custDataLst>
          </p:nvPr>
        </p:nvSpPr>
        <p:spPr>
          <a:xfrm>
            <a:off x="4542251" y="4188816"/>
            <a:ext cx="686261" cy="4517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0000"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rgbClr val="FFFFFF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25" name="文本框 10"/>
          <p:cNvSpPr txBox="1"/>
          <p:nvPr>
            <p:custDataLst>
              <p:tags r:id="rId28"/>
            </p:custDataLst>
          </p:nvPr>
        </p:nvSpPr>
        <p:spPr>
          <a:xfrm>
            <a:off x="6396515" y="4869588"/>
            <a:ext cx="1834475" cy="127291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术后护理：保持患者呼吸道通畅，避免痰液堵塞呼吸道</a:t>
            </a:r>
          </a:p>
        </p:txBody>
      </p:sp>
      <p:sp>
        <p:nvSpPr>
          <p:cNvPr id="26" name="椭圆 25"/>
          <p:cNvSpPr/>
          <p:nvPr>
            <p:custDataLst>
              <p:tags r:id="rId29"/>
            </p:custDataLst>
          </p:nvPr>
        </p:nvSpPr>
        <p:spPr>
          <a:xfrm>
            <a:off x="6919642" y="4006075"/>
            <a:ext cx="787436" cy="78900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任意多边形: 形状 51"/>
          <p:cNvSpPr/>
          <p:nvPr>
            <p:custDataLst>
              <p:tags r:id="rId30"/>
            </p:custDataLst>
          </p:nvPr>
        </p:nvSpPr>
        <p:spPr>
          <a:xfrm>
            <a:off x="6892976" y="3960585"/>
            <a:ext cx="840768" cy="820376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标题 5"/>
          <p:cNvSpPr>
            <a:spLocks noGrp="1"/>
          </p:cNvSpPr>
          <p:nvPr>
            <p:custDataLst>
              <p:tags r:id="rId31"/>
            </p:custDataLst>
          </p:nvPr>
        </p:nvSpPr>
        <p:spPr>
          <a:xfrm>
            <a:off x="6970622" y="4188816"/>
            <a:ext cx="686261" cy="4517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0000"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29" name="文本框 10"/>
          <p:cNvSpPr txBox="1"/>
          <p:nvPr>
            <p:custDataLst>
              <p:tags r:id="rId32"/>
            </p:custDataLst>
          </p:nvPr>
        </p:nvSpPr>
        <p:spPr>
          <a:xfrm>
            <a:off x="8824884" y="4869588"/>
            <a:ext cx="1834475" cy="127291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观察患者反应：操作过程中密切观察患者反应，如有不适及时停止操作</a:t>
            </a:r>
          </a:p>
        </p:txBody>
      </p:sp>
      <p:sp>
        <p:nvSpPr>
          <p:cNvPr id="30" name="椭圆 29"/>
          <p:cNvSpPr/>
          <p:nvPr>
            <p:custDataLst>
              <p:tags r:id="rId33"/>
            </p:custDataLst>
          </p:nvPr>
        </p:nvSpPr>
        <p:spPr>
          <a:xfrm>
            <a:off x="9348011" y="4006075"/>
            <a:ext cx="787436" cy="789004"/>
          </a:xfrm>
          <a:prstGeom prst="ellipse">
            <a:avLst/>
          </a:prstGeom>
          <a:noFill/>
          <a:ln w="28575">
            <a:solidFill>
              <a:srgbClr val="384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任意多边形: 形状 51"/>
          <p:cNvSpPr/>
          <p:nvPr>
            <p:custDataLst>
              <p:tags r:id="rId34"/>
            </p:custDataLst>
          </p:nvPr>
        </p:nvSpPr>
        <p:spPr>
          <a:xfrm>
            <a:off x="9321346" y="3960585"/>
            <a:ext cx="840768" cy="820376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rgbClr val="38465E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9398991" y="4188816"/>
            <a:ext cx="686261" cy="4517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0000"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rgbClr val="FFFFFF"/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</p:spTree>
    <p:custDataLst>
      <p:tags r:id="rId3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两种吸痰术的比较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优缺点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6835375" y="4284887"/>
            <a:ext cx="2650824" cy="185683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气管切开吸痰术：优点是吸痰效果较好，缺点是操作复杂，风险较大。</a:t>
            </a:r>
          </a:p>
        </p:txBody>
      </p:sp>
      <p:sp>
        <p:nvSpPr>
          <p:cNvPr id="102" name="任意多边形2"/>
          <p:cNvSpPr/>
          <p:nvPr>
            <p:custDataLst>
              <p:tags r:id="rId5"/>
            </p:custDataLst>
          </p:nvPr>
        </p:nvSpPr>
        <p:spPr>
          <a:xfrm>
            <a:off x="7110508" y="1478280"/>
            <a:ext cx="2100558" cy="2100558"/>
          </a:xfrm>
          <a:custGeom>
            <a:gdLst>
              <a:gd name="connsiteX0" fmla="*/ 536502 w 1061736"/>
              <a:gd name="connsiteY0" fmla="*/ 4 h 1061736"/>
              <a:gd name="connsiteX1" fmla="*/ 585783 w 1061736"/>
              <a:gd name="connsiteY1" fmla="*/ 21032 h 1061736"/>
              <a:gd name="connsiteX2" fmla="*/ 1041756 w 1061736"/>
              <a:gd name="connsiteY2" fmla="*/ 486787 h 1061736"/>
              <a:gd name="connsiteX3" fmla="*/ 1040706 w 1061736"/>
              <a:gd name="connsiteY3" fmla="*/ 585784 h 1061736"/>
              <a:gd name="connsiteX4" fmla="*/ 574950 w 1061736"/>
              <a:gd name="connsiteY4" fmla="*/ 1041756 h 1061736"/>
              <a:gd name="connsiteX5" fmla="*/ 475953 w 1061736"/>
              <a:gd name="connsiteY5" fmla="*/ 1040706 h 1061736"/>
              <a:gd name="connsiteX6" fmla="*/ 19982 w 1061736"/>
              <a:gd name="connsiteY6" fmla="*/ 574950 h 1061736"/>
              <a:gd name="connsiteX7" fmla="*/ 21031 w 1061736"/>
              <a:gd name="connsiteY7" fmla="*/ 475954 h 1061736"/>
              <a:gd name="connsiteX8" fmla="*/ 486789 w 1061736"/>
              <a:gd name="connsiteY8" fmla="*/ 19981 h 1061736"/>
              <a:gd name="connsiteX9" fmla="*/ 536502 w 1061736"/>
              <a:gd name="connsiteY9" fmla="*/ 4 h 10617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1736" h="1061736">
                <a:moveTo>
                  <a:pt x="536502" y="4"/>
                </a:moveTo>
                <a:cubicBezTo>
                  <a:pt x="554415" y="194"/>
                  <a:pt x="572258" y="7219"/>
                  <a:pt x="585783" y="21032"/>
                </a:cubicBezTo>
                <a:lnTo>
                  <a:pt x="1041756" y="486787"/>
                </a:lnTo>
                <a:cubicBezTo>
                  <a:pt x="1068802" y="514414"/>
                  <a:pt x="1068332" y="558736"/>
                  <a:pt x="1040706" y="585784"/>
                </a:cubicBezTo>
                <a:lnTo>
                  <a:pt x="574950" y="1041756"/>
                </a:lnTo>
                <a:cubicBezTo>
                  <a:pt x="547322" y="1068803"/>
                  <a:pt x="503001" y="1068331"/>
                  <a:pt x="475953" y="1040706"/>
                </a:cubicBezTo>
                <a:lnTo>
                  <a:pt x="19982" y="574950"/>
                </a:lnTo>
                <a:cubicBezTo>
                  <a:pt x="-7066" y="547323"/>
                  <a:pt x="-6594" y="503002"/>
                  <a:pt x="21031" y="475954"/>
                </a:cubicBezTo>
                <a:lnTo>
                  <a:pt x="486789" y="19981"/>
                </a:lnTo>
                <a:cubicBezTo>
                  <a:pt x="500603" y="6457"/>
                  <a:pt x="518590" y="-185"/>
                  <a:pt x="536502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4"/>
          <p:cNvSpPr txBox="1"/>
          <p:nvPr>
            <p:custDataLst>
              <p:tags r:id="rId6"/>
            </p:custDataLst>
          </p:nvPr>
        </p:nvSpPr>
        <p:spPr>
          <a:xfrm>
            <a:off x="7528861" y="1837586"/>
            <a:ext cx="1265109" cy="120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1" name="文本框 50"/>
          <p:cNvSpPr txBox="1"/>
          <p:nvPr>
            <p:custDataLst>
              <p:tags r:id="rId7"/>
            </p:custDataLst>
          </p:nvPr>
        </p:nvSpPr>
        <p:spPr>
          <a:xfrm>
            <a:off x="2712151" y="4284887"/>
            <a:ext cx="2650824" cy="185683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经气管插管吸痰术：优点是操作简单，缺点是容易引起患者不适。</a:t>
            </a:r>
          </a:p>
        </p:txBody>
      </p:sp>
      <p:sp>
        <p:nvSpPr>
          <p:cNvPr id="63" name="任意多边形1"/>
          <p:cNvSpPr/>
          <p:nvPr>
            <p:custDataLst>
              <p:tags r:id="rId8"/>
            </p:custDataLst>
          </p:nvPr>
        </p:nvSpPr>
        <p:spPr>
          <a:xfrm>
            <a:off x="2987284" y="1478280"/>
            <a:ext cx="2100558" cy="2100558"/>
          </a:xfrm>
          <a:custGeom>
            <a:gdLst>
              <a:gd name="connsiteX0" fmla="*/ 536504 w 1061737"/>
              <a:gd name="connsiteY0" fmla="*/ 4 h 1061737"/>
              <a:gd name="connsiteX1" fmla="*/ 585785 w 1061737"/>
              <a:gd name="connsiteY1" fmla="*/ 21031 h 1061737"/>
              <a:gd name="connsiteX2" fmla="*/ 1041757 w 1061737"/>
              <a:gd name="connsiteY2" fmla="*/ 486789 h 1061737"/>
              <a:gd name="connsiteX3" fmla="*/ 1040706 w 1061737"/>
              <a:gd name="connsiteY3" fmla="*/ 585783 h 1061737"/>
              <a:gd name="connsiteX4" fmla="*/ 574950 w 1061737"/>
              <a:gd name="connsiteY4" fmla="*/ 1041756 h 1061737"/>
              <a:gd name="connsiteX5" fmla="*/ 475955 w 1061737"/>
              <a:gd name="connsiteY5" fmla="*/ 1040706 h 1061737"/>
              <a:gd name="connsiteX6" fmla="*/ 19982 w 1061737"/>
              <a:gd name="connsiteY6" fmla="*/ 574949 h 1061737"/>
              <a:gd name="connsiteX7" fmla="*/ 21032 w 1061737"/>
              <a:gd name="connsiteY7" fmla="*/ 475957 h 1061737"/>
              <a:gd name="connsiteX8" fmla="*/ 486790 w 1061737"/>
              <a:gd name="connsiteY8" fmla="*/ 19983 h 1061737"/>
              <a:gd name="connsiteX9" fmla="*/ 536504 w 1061737"/>
              <a:gd name="connsiteY9" fmla="*/ 4 h 10617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1737" h="1061737">
                <a:moveTo>
                  <a:pt x="536504" y="4"/>
                </a:moveTo>
                <a:cubicBezTo>
                  <a:pt x="554418" y="195"/>
                  <a:pt x="572259" y="7220"/>
                  <a:pt x="585785" y="21031"/>
                </a:cubicBezTo>
                <a:lnTo>
                  <a:pt x="1041757" y="486789"/>
                </a:lnTo>
                <a:cubicBezTo>
                  <a:pt x="1068802" y="514416"/>
                  <a:pt x="1068332" y="558735"/>
                  <a:pt x="1040706" y="585783"/>
                </a:cubicBezTo>
                <a:lnTo>
                  <a:pt x="574950" y="1041756"/>
                </a:lnTo>
                <a:cubicBezTo>
                  <a:pt x="547322" y="1068803"/>
                  <a:pt x="503003" y="1068332"/>
                  <a:pt x="475955" y="1040706"/>
                </a:cubicBezTo>
                <a:lnTo>
                  <a:pt x="19982" y="574949"/>
                </a:lnTo>
                <a:cubicBezTo>
                  <a:pt x="-7065" y="547324"/>
                  <a:pt x="-6594" y="503003"/>
                  <a:pt x="21032" y="475957"/>
                </a:cubicBezTo>
                <a:lnTo>
                  <a:pt x="486790" y="19983"/>
                </a:lnTo>
                <a:cubicBezTo>
                  <a:pt x="500603" y="6458"/>
                  <a:pt x="518590" y="-186"/>
                  <a:pt x="536504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24"/>
          <p:cNvSpPr txBox="1"/>
          <p:nvPr>
            <p:custDataLst>
              <p:tags r:id="rId9"/>
            </p:custDataLst>
          </p:nvPr>
        </p:nvSpPr>
        <p:spPr>
          <a:xfrm flipH="1">
            <a:off x="3405636" y="1837586"/>
            <a:ext cx="1265109" cy="120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01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适用范围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4"/>
            </p:custDataLst>
          </p:nvPr>
        </p:nvSpPr>
        <p:spPr>
          <a:xfrm>
            <a:off x="1306004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5"/>
            </p:custDataLst>
          </p:nvPr>
        </p:nvSpPr>
        <p:spPr>
          <a:xfrm>
            <a:off x="5271178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6"/>
            </p:custDataLst>
          </p:nvPr>
        </p:nvSpPr>
        <p:spPr>
          <a:xfrm>
            <a:off x="5562873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306004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8"/>
            </p:custDataLst>
          </p:nvPr>
        </p:nvSpPr>
        <p:spPr>
          <a:xfrm>
            <a:off x="2664827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经气管插管吸痰术：适用于需要长期吸痰的患者，如昏迷、呼吸衰竭等。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1427483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0"/>
            </p:custDataLst>
          </p:nvPr>
        </p:nvSpPr>
        <p:spPr>
          <a:xfrm>
            <a:off x="6220846" y="2473388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1"/>
            </p:custDataLst>
          </p:nvPr>
        </p:nvSpPr>
        <p:spPr>
          <a:xfrm>
            <a:off x="10186020" y="3197172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2"/>
            </p:custDataLst>
          </p:nvPr>
        </p:nvSpPr>
        <p:spPr>
          <a:xfrm>
            <a:off x="10477716" y="3202991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3"/>
            </p:custDataLst>
          </p:nvPr>
        </p:nvSpPr>
        <p:spPr>
          <a:xfrm>
            <a:off x="6220846" y="2473388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4"/>
            </p:custDataLst>
          </p:nvPr>
        </p:nvSpPr>
        <p:spPr>
          <a:xfrm>
            <a:off x="7579669" y="2511941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气管切开吸痰术：适用于短期吸痰的患者，如手术后、呼吸困难等。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6342325" y="2669791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6"/>
            </p:custDataLst>
          </p:nvPr>
        </p:nvSpPr>
        <p:spPr>
          <a:xfrm>
            <a:off x="1306004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7"/>
            </p:custDataLst>
          </p:nvPr>
        </p:nvSpPr>
        <p:spPr>
          <a:xfrm>
            <a:off x="5271178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18"/>
            </p:custDataLst>
          </p:nvPr>
        </p:nvSpPr>
        <p:spPr>
          <a:xfrm>
            <a:off x="5562873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19"/>
            </p:custDataLst>
          </p:nvPr>
        </p:nvSpPr>
        <p:spPr>
          <a:xfrm>
            <a:off x="1306004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0"/>
            </p:custDataLst>
          </p:nvPr>
        </p:nvSpPr>
        <p:spPr>
          <a:xfrm>
            <a:off x="2664827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经气管插管吸痰术：适用于需要长期吸痰的患者，如昏迷、呼吸衰竭等。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1"/>
            </p:custDataLst>
          </p:nvPr>
        </p:nvSpPr>
        <p:spPr>
          <a:xfrm>
            <a:off x="1427483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2"/>
            </p:custDataLst>
          </p:nvPr>
        </p:nvSpPr>
        <p:spPr>
          <a:xfrm>
            <a:off x="6220846" y="3995104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3"/>
            </p:custDataLst>
          </p:nvPr>
        </p:nvSpPr>
        <p:spPr>
          <a:xfrm>
            <a:off x="10186020" y="4718888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4"/>
            </p:custDataLst>
          </p:nvPr>
        </p:nvSpPr>
        <p:spPr>
          <a:xfrm>
            <a:off x="10477716" y="4724708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5"/>
            </p:custDataLst>
          </p:nvPr>
        </p:nvSpPr>
        <p:spPr>
          <a:xfrm>
            <a:off x="6220846" y="3995104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6"/>
            </p:custDataLst>
          </p:nvPr>
        </p:nvSpPr>
        <p:spPr>
          <a:xfrm>
            <a:off x="7579669" y="4033657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气管切开吸痰术：适用于短期吸痰的患者，如手术后、呼吸困难等。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>
            <a:off x="6342325" y="4191508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操作难度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5"/>
          <p:cNvSpPr/>
          <p:nvPr>
            <p:custDataLst>
              <p:tags r:id="rId4"/>
            </p:custDataLst>
          </p:nvPr>
        </p:nvSpPr>
        <p:spPr>
          <a:xfrm>
            <a:off x="1555126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1927122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306320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经气管插管吸痰术：操作相对简单，风险较低</a:t>
            </a:r>
          </a:p>
        </p:txBody>
      </p:sp>
      <p:sp>
        <p:nvSpPr>
          <p:cNvPr id="2" name="矩形 5"/>
          <p:cNvSpPr/>
          <p:nvPr>
            <p:custDataLst>
              <p:tags r:id="rId7"/>
            </p:custDataLst>
          </p:nvPr>
        </p:nvSpPr>
        <p:spPr>
          <a:xfrm>
            <a:off x="4100926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472920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3852119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气管切开吸痰术：操作相对复杂，风险较高</a:t>
            </a:r>
          </a:p>
        </p:txBody>
      </p:sp>
      <p:sp>
        <p:nvSpPr>
          <p:cNvPr id="7" name="矩形 5"/>
          <p:cNvSpPr/>
          <p:nvPr>
            <p:custDataLst>
              <p:tags r:id="rId10"/>
            </p:custDataLst>
          </p:nvPr>
        </p:nvSpPr>
        <p:spPr>
          <a:xfrm>
            <a:off x="6646725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7018720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6397918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经气管插管吸痰术：对患者损伤较小，恢复较快</a:t>
            </a:r>
          </a:p>
        </p:txBody>
      </p:sp>
      <p:sp>
        <p:nvSpPr>
          <p:cNvPr id="10" name="矩形 5"/>
          <p:cNvSpPr/>
          <p:nvPr>
            <p:custDataLst>
              <p:tags r:id="rId13"/>
            </p:custDataLst>
          </p:nvPr>
        </p:nvSpPr>
        <p:spPr>
          <a:xfrm>
            <a:off x="9192524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9564519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8943717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气管切开吸痰术：对患者损伤较大，恢复较慢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标题 17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29"/>
  <p:tag name="KSO_WM_TEMPLATE_THUMBS_INDEX" val="1、11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315"/>
  <p:tag name="KSO_WM_UNIT_TEXT_FILL_GRADIENT_DIRECTION" val="5"/>
  <p:tag name="KSO_WM_UNIT_TEXT_FILL_GRADIENT_TYPE" val="0"/>
  <p:tag name="KSO_WM_UNIT_TEXT_FILL_TYPE" val="3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12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custom20230828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SLIDE_CONTENT_AREA" val="{&quot;left&quot;:&quot;43.51669&quot;,&quot;top&quot;:&quot;87.15&quot;,&quot;width&quot;:&quot;559.85&quot;,&quot;height&quot;:&quot;365.7&quot;}"/>
  <p:tag name="KSO_WM_SLIDE_ID" val="custom2023082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  <p:tag name="KSO_WM_TEMPLATE_THUMBS_INDEX" val="1、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USESOURCEFORMAT_APPLY" val="0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3*l_h_i*1_1_1"/>
  <p:tag name="KSO_WM_UNIT_INDEX" val="1_1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3*l_h_i*1_1_2"/>
  <p:tag name="KSO_WM_UNIT_INDEX" val="1_1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3*l_h_i*1_2_1"/>
  <p:tag name="KSO_WM_UNIT_INDEX" val="1_2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0"/>
  <p:tag name="KSO_WM_UNIT_VALUE" val="14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3*l_h_i*1_2_2"/>
  <p:tag name="KSO_WM_UNIT_INDEX" val="1_2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3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3*l_h_i*1_3_2"/>
  <p:tag name="KSO_WM_UNIT_INDEX" val="1_3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28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218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5_1"/>
  <p:tag name="KSO_WM_UNIT_INDEX" val="1_5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6_1"/>
  <p:tag name="KSO_WM_UNIT_INDEX" val="1_6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6*l_h_i*1_7_2"/>
  <p:tag name="KSO_WM_UNIT_INDEX" val="1_7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7_3"/>
  <p:tag name="KSO_WM_UNIT_INDEX" val="1_7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i*1_7_1"/>
  <p:tag name="KSO_WM_UNIT_INDEX" val="1_7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6*l_h_f*1_7_1"/>
  <p:tag name="KSO_WM_UNIT_INDEX" val="1_7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05:44&quot;,&quot;maxSize&quot;:{&quot;size1&quot;:22.2},&quot;minSize&quot;:{&quot;size1&quot;:13.5},&quot;normalSize&quot;:{&quot;size1&quot;:13.5},&quot;subLayout&quot;:[{&quot;id&quot;:&quot;2023-09-10T17:05:44&quot;,&quot;margin&quot;:{&quot;bottom&quot;:0.025999998673796654,&quot;left&quot;:2.117000102996826,&quot;right&quot;:1.2699999809265137,&quot;top&quot;:0.4230000376701355},&quot;type&quot;:0},{&quot;id&quot;:&quot;2023-09-10T17:05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05:42&quot;,&quot;maxSize&quot;:{&quot;size1&quot;:22.2},&quot;minSize&quot;:{&quot;size1&quot;:13.5},&quot;normalSize&quot;:{&quot;size1&quot;:13.5},&quot;subLayout&quot;:[{&quot;id&quot;:&quot;2023-09-10T17:05:42&quot;,&quot;margin&quot;:{&quot;bottom&quot;:0.025999998673796654,&quot;left&quot;:2.117000102996826,&quot;right&quot;:1.2699999809265137,&quot;top&quot;:0.4230000376701355},&quot;type&quot;:0},{&quot;id&quot;:&quot;2023-09-10T17:05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3"/>
  <p:tag name="KSO_WM_UNIT_INDEX" val="1_3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4"/>
  <p:tag name="KSO_WM_UNIT_INDEX" val="1_4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05:43&quot;,&quot;maxSize&quot;:{&quot;size1&quot;:22.2},&quot;minSize&quot;:{&quot;size1&quot;:13.5},&quot;normalSize&quot;:{&quot;size1&quot;:13.5},&quot;subLayout&quot;:[{&quot;id&quot;:&quot;2023-09-10T17:05:43&quot;,&quot;margin&quot;:{&quot;bottom&quot;:0.025999998673796654,&quot;left&quot;:2.117000102996826,&quot;right&quot;:1.2699999809265137,&quot;top&quot;:0.4230000376701355},&quot;type&quot;:0},{&quot;id&quot;:&quot;2023-09-10T17:05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8"/>
  <p:tag name="KSO_WM_TEMPLATE_MASTER_TYPE" val="0"/>
  <p:tag name="KSO_WM_TEMPLATE_SUBCATEGORY" val="25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288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1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92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01_5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93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4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95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96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9401_5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97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8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299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00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20219401_5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01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2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303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04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20219401_5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05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6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307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5_1"/>
  <p:tag name="KSO_WM_UNIT_INDEX" val="1_5_1"/>
  <p:tag name="KSO_WM_UNIT_LAYERLEVEL" val="1_1_1"/>
  <p:tag name="KSO_WM_UNIT_LINE_FILL_TYPE" val="2"/>
  <p:tag name="KSO_WM_UNIT_LINE_FORE_SCHEMECOLOR_INDEX" val="9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08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.4"/>
  <p:tag name="KSO_WM_UNIT_FILL_TYPE" val="1"/>
  <p:tag name="KSO_WM_UNIT_HIGHLIGHT" val="0"/>
  <p:tag name="KSO_WM_UNIT_ID" val="diagram20219401_5*l_h_i*1_5_3"/>
  <p:tag name="KSO_WM_UNIT_INDEX" val="1_5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09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0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f*1_5_1"/>
  <p:tag name="KSO_WM_UNIT_INDEX" val="1_5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311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6_1"/>
  <p:tag name="KSO_WM_UNIT_INDEX" val="1_6_1"/>
  <p:tag name="KSO_WM_UNIT_LAYERLEVEL" val="1_1_1"/>
  <p:tag name="KSO_WM_UNIT_LINE_FILL_TYPE" val="2"/>
  <p:tag name="KSO_WM_UNIT_LINE_FORE_SCHEMECOLOR_INDEX" val="10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12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219401_5*l_h_i*1_6_3"/>
  <p:tag name="KSO_WM_UNIT_INDEX" val="1_6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13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4.xml><?xml version="1.0" encoding="utf-8"?>
<p:tagLst xmlns:p="http://schemas.openxmlformats.org/presentationml/2006/main">
  <p:tag name="KSO_WM_ASSEMBLE_CHIP_INDEX" val="d91502da141a412596b76173450e89f6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5*l_h_f*1_6_1"/>
  <p:tag name="KSO_WM_UNIT_INDEX" val="1_6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3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05:43&quot;,&quot;maxSize&quot;:{&quot;size1&quot;:22.2},&quot;minSize&quot;:{&quot;size1&quot;:13.5},&quot;normalSize&quot;:{&quot;size1&quot;:13.5},&quot;subLayout&quot;:[{&quot;id&quot;:&quot;2023-09-10T17:05:43&quot;,&quot;margin&quot;:{&quot;bottom&quot;:0.025999998673796654,&quot;left&quot;:2.117000102996826,&quot;right&quot;:1.2699999809265137,&quot;top&quot;:0.4230000376701355},&quot;type&quot;:0},{&quot;id&quot;:&quot;2023-09-10T17:05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8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19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0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2_7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1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22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23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4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5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2_2"/>
  <p:tag name="KSO_WM_UNIT_INDEX" val="1_2_2"/>
  <p:tag name="KSO_WM_UNIT_LAYERLEVEL" val="1_1_1"/>
  <p:tag name="KSO_WM_UNIT_SUBTYPE" val="d"/>
  <p:tag name="KSO_WM_UNIT_TYPE" val="l_h_i"/>
  <p:tag name="KSO_WM_UNIT_USESOURCEFORMAT_APPLY" val="0"/>
  <p:tag name="KSO_WM_UNIT_VALUE" val="3"/>
</p:tagLst>
</file>

<file path=ppt/tags/tag326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27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8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2_7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9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30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31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2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3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4_2"/>
  <p:tag name="KSO_WM_UNIT_INDEX" val="1_4_2"/>
  <p:tag name="KSO_WM_UNIT_LAYERLEVEL" val="1_1_1"/>
  <p:tag name="KSO_WM_UNIT_SUBTYPE" val="d"/>
  <p:tag name="KSO_WM_UNIT_TYPE" val="l_h_i"/>
  <p:tag name="KSO_WM_UNIT_USESOURCEFORMAT_APPLY" val="0"/>
  <p:tag name="KSO_WM_UNIT_VALUE" val="3"/>
</p:tagLst>
</file>

<file path=ppt/tags/tag334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35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6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2_7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37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38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39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0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1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6_2"/>
  <p:tag name="KSO_WM_UNIT_INDEX" val="1_6_2"/>
  <p:tag name="KSO_WM_UNIT_LAYERLEVEL" val="1_1_1"/>
  <p:tag name="KSO_WM_UNIT_SUBTYPE" val="d"/>
  <p:tag name="KSO_WM_UNIT_TYPE" val="l_h_i"/>
  <p:tag name="KSO_WM_UNIT_USESOURCEFORMAT_APPLY" val="0"/>
  <p:tag name="KSO_WM_UNIT_VALUE" val="3"/>
</p:tagLst>
</file>

<file path=ppt/tags/tag342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f*1_7_1"/>
  <p:tag name="KSO_WM_UNIT_INDEX" val="1_7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43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4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2_7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5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46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f*1_8_1"/>
  <p:tag name="KSO_WM_UNIT_INDEX" val="1_8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47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8_1"/>
  <p:tag name="KSO_WM_UNIT_INDEX" val="1_8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8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8_3"/>
  <p:tag name="KSO_WM_UNIT_INDEX" val="1_8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49.xml><?xml version="1.0" encoding="utf-8"?>
<p:tagLst xmlns:p="http://schemas.openxmlformats.org/presentationml/2006/main">
  <p:tag name="KSO_WM_ASSEMBLE_CHIP_INDEX" val="53286933d5d44d8c948f6e7c98606ae9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7*l_h_i*1_8_2"/>
  <p:tag name="KSO_WM_UNIT_INDEX" val="1_8_2"/>
  <p:tag name="KSO_WM_UNIT_LAYERLEVEL" val="1_1_1"/>
  <p:tag name="KSO_WM_UNIT_SUBTYPE" val="d"/>
  <p:tag name="KSO_WM_UNIT_TYPE" val="l_h_i"/>
  <p:tag name="KSO_WM_UNIT_USESOURCEFORMAT_APPLY" val="0"/>
  <p:tag name="KSO_WM_UNIT_VALUE" val="3"/>
</p:tagLst>
</file>

<file path=ppt/tags/tag3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05:47&quot;,&quot;maxSize&quot;:{&quot;size1&quot;:22.2},&quot;minSize&quot;:{&quot;size1&quot;:13.5},&quot;normalSize&quot;:{&quot;size1&quot;:13.5},&quot;subLayout&quot;:[{&quot;id&quot;:&quot;2023-09-10T17:05:47&quot;,&quot;margin&quot;:{&quot;bottom&quot;:0.025999998673796654,&quot;left&quot;:2.117000102996826,&quot;right&quot;:1.2699999809265137,&quot;top&quot;:0.4230000376701355},&quot;type&quot;:0},{&quot;id&quot;:&quot;2023-09-10T17:05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353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0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4570"/>
  <p:tag name="KSO_WM_UNIT_COMPATIBLE" val="0"/>
  <p:tag name="KSO_WM_UNIT_DIAGRAM_ISNUMVISUAL" val="0"/>
  <p:tag name="KSO_WM_UNIT_DIAGRAM_ISREFERUNIT" val="0"/>
  <p:tag name="KSO_WM_UNIT_HIGHLIGHT" val="0"/>
  <p:tag name="KSO_WM_UNIT_ID" val="diagram20214570_1*l_h_f*1_2_1"/>
  <p:tag name="KSO_WM_UNIT_INDEX" val="1_2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8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457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4570_1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4570"/>
  <p:tag name="KSO_WM_UNIT_COMPATIBLE" val="0"/>
  <p:tag name="KSO_WM_UNIT_DIAGRAM_ISNUMVISUAL" val="0"/>
  <p:tag name="KSO_WM_UNIT_DIAGRAM_ISREFERUNIT" val="0"/>
  <p:tag name="KSO_WM_UNIT_HIGHLIGHT" val="0"/>
  <p:tag name="KSO_WM_UNIT_ID" val="diagram20214570_1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4570"/>
  <p:tag name="KSO_WM_UNIT_COMPATIBLE" val="0"/>
  <p:tag name="KSO_WM_UNIT_DIAGRAM_ISNUMVISUAL" val="0"/>
  <p:tag name="KSO_WM_UNIT_DIAGRAM_ISREFERUNIT" val="0"/>
  <p:tag name="KSO_WM_UNIT_HIGHLIGHT" val="0"/>
  <p:tag name="KSO_WM_UNIT_ID" val="diagram20214570_1*l_h_f*1_1_1"/>
  <p:tag name="KSO_WM_UNIT_INDEX" val="1_1_1"/>
  <p:tag name="KSO_WM_UNIT_LAYERLEVEL" val="1_1_1"/>
  <p:tag name="KSO_WM_UNIT_NOCLEAR" val="0"/>
  <p:tag name="KSO_WM_UNIT_PRESET_TEXT" val="单击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8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45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570_1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4570"/>
  <p:tag name="KSO_WM_UNIT_COMPATIBLE" val="0"/>
  <p:tag name="KSO_WM_UNIT_DIAGRAM_ISNUMVISUAL" val="0"/>
  <p:tag name="KSO_WM_UNIT_DIAGRAM_ISREFERUNIT" val="0"/>
  <p:tag name="KSO_WM_UNIT_HIGHLIGHT" val="0"/>
  <p:tag name="KSO_WM_UNIT_ID" val="diagram20214570_1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05:41&quot;,&quot;maxSize&quot;:{&quot;size1&quot;:22.2},&quot;minSize&quot;:{&quot;size1&quot;:13.5},&quot;normalSize&quot;:{&quot;size1&quot;:13.5},&quot;subLayout&quot;:[{&quot;id&quot;:&quot;2023-09-10T17:05:41&quot;,&quot;margin&quot;:{&quot;bottom&quot;:0.025999998673796654,&quot;left&quot;:2.117000102996826,&quot;right&quot;:1.2699999809265137,&quot;top&quot;:0.4230000376701355},&quot;type&quot;:0},{&quot;id&quot;:&quot;2023-09-10T17:05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6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6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6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7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7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7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7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7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7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7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8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8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8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8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8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8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05:43&quot;,&quot;maxSize&quot;:{&quot;size1&quot;:22.2},&quot;minSize&quot;:{&quot;size1&quot;:13.5},&quot;normalSize&quot;:{&quot;size1&quot;:13.5},&quot;subLayout&quot;:[{&quot;id&quot;:&quot;2023-09-10T17:05:43&quot;,&quot;margin&quot;:{&quot;bottom&quot;:0.025999998673796654,&quot;left&quot;:2.117000102996826,&quot;right&quot;:1.2699999809265137,&quot;top&quot;:0.4230000376701355},&quot;type&quot;:0},{&quot;id&quot;:&quot;2023-09-10T17:05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2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6"/>
</p:tagLst>
</file>

<file path=ppt/tags/tag393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4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95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6"/>
</p:tagLst>
</file>

<file path=ppt/tags/tag396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7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398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6"/>
</p:tagLst>
</file>

<file path=ppt/tags/tag399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0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01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6"/>
</p:tagLst>
</file>

<file path=ppt/tags/tag402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3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0"/>
</p:tagLst>
</file>

<file path=ppt/tags/tag4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05:42&quot;,&quot;maxSize&quot;:{&quot;size1&quot;:22.2},&quot;minSize&quot;:{&quot;size1&quot;:13.5},&quot;normalSize&quot;:{&quot;size1&quot;:13.5},&quot;subLayout&quot;:[{&quot;id&quot;:&quot;2023-09-10T17:05:42&quot;,&quot;margin&quot;:{&quot;bottom&quot;:0.025999998673796654,&quot;left&quot;:2.117000102996826,&quot;right&quot;:1.2699999809265137,&quot;top&quot;:0.4230000376701355},&quot;type&quot;:0},{&quot;id&quot;:&quot;2023-09-10T17:05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406.xml><?xml version="1.0" encoding="utf-8"?>
<p:tagLst xmlns:p="http://schemas.openxmlformats.org/presentationml/2006/main">
  <p:tag name="KSO_WM_BEAUTIFY_FLAG" val="#wm#"/>
  <p:tag name="KSO_WM_SLIDE_CONTENT_AREA" val="{&quot;left&quot;:&quot;43.51669&quot;,&quot;top&quot;:&quot;87.15&quot;,&quot;width&quot;:&quot;559.85&quot;,&quot;height&quot;:&quot;365.7&quot;}"/>
  <p:tag name="KSO_WM_SLIDE_ID" val="custom20230828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0"/>
</p:tagLst>
</file>

<file path=ppt/tags/tag40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5">
      <a:dk1>
        <a:srgbClr val="000000"/>
      </a:dk1>
      <a:lt1>
        <a:srgbClr val="FFFFFF"/>
      </a:lt1>
      <a:dk2>
        <a:srgbClr val="230B09"/>
      </a:dk2>
      <a:lt2>
        <a:srgbClr val="FFFFFF"/>
      </a:lt2>
      <a:accent1>
        <a:srgbClr val="FACA60"/>
      </a:accent1>
      <a:accent2>
        <a:srgbClr val="FD6E38"/>
      </a:accent2>
      <a:accent3>
        <a:srgbClr val="A85501"/>
      </a:accent3>
      <a:accent4>
        <a:srgbClr val="FFA523"/>
      </a:accent4>
      <a:accent5>
        <a:srgbClr val="CB7D23"/>
      </a:accent5>
      <a:accent6>
        <a:srgbClr val="DC9233"/>
      </a:accent6>
      <a:hlink>
        <a:srgbClr val="0563C1"/>
      </a:hlink>
      <a:folHlink>
        <a:srgbClr val="954D72"/>
      </a:folHlink>
    </a:clrScheme>
    <a:fontScheme name="自定义 59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115</Paragraphs>
  <Slides>15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经气管插管与气管切开吸痰术</vt:lpstr>
      <vt:lpstr>目录</vt:lpstr>
      <vt:lpstr>经气管插管吸痰术</vt:lpstr>
      <vt:lpstr>Slide 4</vt:lpstr>
      <vt:lpstr>Slide 5</vt:lpstr>
      <vt:lpstr>Slide 6</vt:lpstr>
      <vt:lpstr>气管切开吸痰术</vt:lpstr>
      <vt:lpstr>操作方法</vt:lpstr>
      <vt:lpstr>Slide 9</vt:lpstr>
      <vt:lpstr>Slide 10</vt:lpstr>
      <vt:lpstr>两种吸痰术的比较</vt:lpstr>
      <vt:lpstr>Slide 12</vt:lpstr>
      <vt:lpstr>Slide 13</vt:lpstr>
      <vt:lpstr>Slide 14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2023-09-11T04:40:45Z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3A583A09ED38467CAF758D69560930C9_11</vt:lpwstr>
  </property>
  <property fmtid="{D5CDD505-2E9C-101B-9397-08002B2CF9AE}" pid="3" name="KSOProductBuildVer">
    <vt:lpwstr>2052-12.1.0.15374</vt:lpwstr>
  </property>
</Properties>
</file>