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586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tags" Target="../tags/tag77.xml" /><Relationship Id="rId16" Type="http://schemas.openxmlformats.org/officeDocument/2006/relationships/tags" Target="../tags/tag78.xml" /><Relationship Id="rId17" Type="http://schemas.openxmlformats.org/officeDocument/2006/relationships/tags" Target="../tags/tag79.xml" /><Relationship Id="rId18" Type="http://schemas.openxmlformats.org/officeDocument/2006/relationships/tags" Target="../tags/tag80.xml" /><Relationship Id="rId19" Type="http://schemas.openxmlformats.org/officeDocument/2006/relationships/tags" Target="../tags/tag81.xml" /><Relationship Id="rId2" Type="http://schemas.openxmlformats.org/officeDocument/2006/relationships/tags" Target="../tags/tag64.xml" /><Relationship Id="rId20" Type="http://schemas.openxmlformats.org/officeDocument/2006/relationships/tags" Target="../tags/tag82.xml" /><Relationship Id="rId21" Type="http://schemas.openxmlformats.org/officeDocument/2006/relationships/tags" Target="../tags/tag83.xml" /><Relationship Id="rId22" Type="http://schemas.openxmlformats.org/officeDocument/2006/relationships/tags" Target="../tags/tag84.xml" /><Relationship Id="rId23" Type="http://schemas.openxmlformats.org/officeDocument/2006/relationships/tags" Target="../tags/tag85.xml" /><Relationship Id="rId24" Type="http://schemas.openxmlformats.org/officeDocument/2006/relationships/tags" Target="../tags/tag86.xml" /><Relationship Id="rId25" Type="http://schemas.openxmlformats.org/officeDocument/2006/relationships/tags" Target="../tags/tag87.xml" /><Relationship Id="rId26" Type="http://schemas.openxmlformats.org/officeDocument/2006/relationships/tags" Target="../tags/tag88.xml" /><Relationship Id="rId27" Type="http://schemas.openxmlformats.org/officeDocument/2006/relationships/tags" Target="../tags/tag89.xml" /><Relationship Id="rId28" Type="http://schemas.openxmlformats.org/officeDocument/2006/relationships/tags" Target="../tags/tag90.xml" /><Relationship Id="rId29" Type="http://schemas.openxmlformats.org/officeDocument/2006/relationships/tags" Target="../tags/tag91.xml" /><Relationship Id="rId3" Type="http://schemas.openxmlformats.org/officeDocument/2006/relationships/tags" Target="../tags/tag65.xml" /><Relationship Id="rId30" Type="http://schemas.openxmlformats.org/officeDocument/2006/relationships/tags" Target="../tags/tag92.xml" /><Relationship Id="rId31" Type="http://schemas.openxmlformats.org/officeDocument/2006/relationships/tags" Target="../tags/tag93.xml" /><Relationship Id="rId32" Type="http://schemas.openxmlformats.org/officeDocument/2006/relationships/tags" Target="../tags/tag94.xml" /><Relationship Id="rId33" Type="http://schemas.openxmlformats.org/officeDocument/2006/relationships/tags" Target="../tags/tag95.xml" /><Relationship Id="rId34" Type="http://schemas.openxmlformats.org/officeDocument/2006/relationships/tags" Target="../tags/tag96.xml" /><Relationship Id="rId35" Type="http://schemas.openxmlformats.org/officeDocument/2006/relationships/tags" Target="../tags/tag97.xml" /><Relationship Id="rId36" Type="http://schemas.openxmlformats.org/officeDocument/2006/relationships/tags" Target="../tags/tag98.xml" /><Relationship Id="rId37" Type="http://schemas.openxmlformats.org/officeDocument/2006/relationships/tags" Target="../tags/tag99.xml" /><Relationship Id="rId38" Type="http://schemas.openxmlformats.org/officeDocument/2006/relationships/tags" Target="../tags/tag100.xml" /><Relationship Id="rId39" Type="http://schemas.openxmlformats.org/officeDocument/2006/relationships/tags" Target="../tags/tag101.xml" /><Relationship Id="rId4" Type="http://schemas.openxmlformats.org/officeDocument/2006/relationships/tags" Target="../tags/tag66.xml" /><Relationship Id="rId40" Type="http://schemas.openxmlformats.org/officeDocument/2006/relationships/tags" Target="../tags/tag102.xml" /><Relationship Id="rId41" Type="http://schemas.openxmlformats.org/officeDocument/2006/relationships/tags" Target="../tags/tag103.xml" /><Relationship Id="rId42" Type="http://schemas.openxmlformats.org/officeDocument/2006/relationships/tags" Target="../tags/tag104.xml" /><Relationship Id="rId43" Type="http://schemas.openxmlformats.org/officeDocument/2006/relationships/tags" Target="../tags/tag105.xml" /><Relationship Id="rId44" Type="http://schemas.openxmlformats.org/officeDocument/2006/relationships/tags" Target="../tags/tag106.xml" /><Relationship Id="rId45" Type="http://schemas.openxmlformats.org/officeDocument/2006/relationships/tags" Target="../tags/tag107.xml" /><Relationship Id="rId46" Type="http://schemas.openxmlformats.org/officeDocument/2006/relationships/tags" Target="../tags/tag108.xml" /><Relationship Id="rId47" Type="http://schemas.openxmlformats.org/officeDocument/2006/relationships/tags" Target="../tags/tag109.xml" /><Relationship Id="rId48" Type="http://schemas.openxmlformats.org/officeDocument/2006/relationships/tags" Target="../tags/tag110.xml" /><Relationship Id="rId49" Type="http://schemas.openxmlformats.org/officeDocument/2006/relationships/tags" Target="../tags/tag111.xml" /><Relationship Id="rId5" Type="http://schemas.openxmlformats.org/officeDocument/2006/relationships/tags" Target="../tags/tag67.xml" /><Relationship Id="rId50" Type="http://schemas.openxmlformats.org/officeDocument/2006/relationships/tags" Target="../tags/tag112.xml" /><Relationship Id="rId51" Type="http://schemas.openxmlformats.org/officeDocument/2006/relationships/tags" Target="../tags/tag113.xml" /><Relationship Id="rId52" Type="http://schemas.openxmlformats.org/officeDocument/2006/relationships/tags" Target="../tags/tag114.xml" /><Relationship Id="rId53" Type="http://schemas.openxmlformats.org/officeDocument/2006/relationships/tags" Target="../tags/tag115.xml" /><Relationship Id="rId54" Type="http://schemas.openxmlformats.org/officeDocument/2006/relationships/tags" Target="../tags/tag116.xml" /><Relationship Id="rId55" Type="http://schemas.openxmlformats.org/officeDocument/2006/relationships/tags" Target="../tags/tag117.xml" /><Relationship Id="rId56" Type="http://schemas.openxmlformats.org/officeDocument/2006/relationships/tags" Target="../tags/tag118.xml" /><Relationship Id="rId57" Type="http://schemas.openxmlformats.org/officeDocument/2006/relationships/tags" Target="../tags/tag119.xml" /><Relationship Id="rId58" Type="http://schemas.openxmlformats.org/officeDocument/2006/relationships/tags" Target="../tags/tag120.xml" /><Relationship Id="rId59" Type="http://schemas.openxmlformats.org/officeDocument/2006/relationships/tags" Target="../tags/tag121.xml" /><Relationship Id="rId6" Type="http://schemas.openxmlformats.org/officeDocument/2006/relationships/tags" Target="../tags/tag68.xml" /><Relationship Id="rId60" Type="http://schemas.openxmlformats.org/officeDocument/2006/relationships/tags" Target="../tags/tag122.xml" /><Relationship Id="rId61" Type="http://schemas.openxmlformats.org/officeDocument/2006/relationships/tags" Target="../tags/tag123.xml" /><Relationship Id="rId62" Type="http://schemas.openxmlformats.org/officeDocument/2006/relationships/tags" Target="../tags/tag124.xml" /><Relationship Id="rId63" Type="http://schemas.openxmlformats.org/officeDocument/2006/relationships/tags" Target="../tags/tag125.xml" /><Relationship Id="rId64" Type="http://schemas.openxmlformats.org/officeDocument/2006/relationships/tags" Target="../tags/tag126.xml" /><Relationship Id="rId65" Type="http://schemas.openxmlformats.org/officeDocument/2006/relationships/tags" Target="../tags/tag127.xml" /><Relationship Id="rId66" Type="http://schemas.openxmlformats.org/officeDocument/2006/relationships/tags" Target="../tags/tag128.xml" /><Relationship Id="rId67" Type="http://schemas.openxmlformats.org/officeDocument/2006/relationships/tags" Target="../tags/tag129.xml" /><Relationship Id="rId68" Type="http://schemas.openxmlformats.org/officeDocument/2006/relationships/tags" Target="../tags/tag130.xml" /><Relationship Id="rId69" Type="http://schemas.openxmlformats.org/officeDocument/2006/relationships/tags" Target="../tags/tag131.xml" /><Relationship Id="rId7" Type="http://schemas.openxmlformats.org/officeDocument/2006/relationships/tags" Target="../tags/tag69.xml" /><Relationship Id="rId70" Type="http://schemas.openxmlformats.org/officeDocument/2006/relationships/tags" Target="../tags/tag132.xml" /><Relationship Id="rId71" Type="http://schemas.openxmlformats.org/officeDocument/2006/relationships/tags" Target="../tags/tag133.xml" /><Relationship Id="rId72" Type="http://schemas.openxmlformats.org/officeDocument/2006/relationships/tags" Target="../tags/tag134.xml" /><Relationship Id="rId73" Type="http://schemas.openxmlformats.org/officeDocument/2006/relationships/tags" Target="../tags/tag135.xml" /><Relationship Id="rId74" Type="http://schemas.openxmlformats.org/officeDocument/2006/relationships/tags" Target="../tags/tag136.xml" /><Relationship Id="rId75" Type="http://schemas.openxmlformats.org/officeDocument/2006/relationships/tags" Target="../tags/tag137.xml" /><Relationship Id="rId76" Type="http://schemas.openxmlformats.org/officeDocument/2006/relationships/tags" Target="../tags/tag138.xml" /><Relationship Id="rId77" Type="http://schemas.openxmlformats.org/officeDocument/2006/relationships/tags" Target="../tags/tag139.xml" /><Relationship Id="rId78" Type="http://schemas.openxmlformats.org/officeDocument/2006/relationships/tags" Target="../tags/tag140.xml" /><Relationship Id="rId79" Type="http://schemas.openxmlformats.org/officeDocument/2006/relationships/tags" Target="../tags/tag141.xml" /><Relationship Id="rId8" Type="http://schemas.openxmlformats.org/officeDocument/2006/relationships/tags" Target="../tags/tag70.xml" /><Relationship Id="rId80" Type="http://schemas.openxmlformats.org/officeDocument/2006/relationships/tags" Target="../tags/tag142.xml" /><Relationship Id="rId81" Type="http://schemas.openxmlformats.org/officeDocument/2006/relationships/tags" Target="../tags/tag143.xml" /><Relationship Id="rId82" Type="http://schemas.openxmlformats.org/officeDocument/2006/relationships/tags" Target="../tags/tag144.xml" /><Relationship Id="rId83" Type="http://schemas.openxmlformats.org/officeDocument/2006/relationships/tags" Target="../tags/tag145.xml" /><Relationship Id="rId84" Type="http://schemas.openxmlformats.org/officeDocument/2006/relationships/tags" Target="../tags/tag146.xml" /><Relationship Id="rId85" Type="http://schemas.openxmlformats.org/officeDocument/2006/relationships/tags" Target="../tags/tag147.xml" /><Relationship Id="rId86" Type="http://schemas.openxmlformats.org/officeDocument/2006/relationships/image" Target="../media/image1.png" /><Relationship Id="rId87" Type="http://schemas.openxmlformats.org/officeDocument/2006/relationships/tags" Target="../tags/tag148.xml" /><Relationship Id="rId88" Type="http://schemas.openxmlformats.org/officeDocument/2006/relationships/tags" Target="../tags/tag149.xml" /><Relationship Id="rId89" Type="http://schemas.openxmlformats.org/officeDocument/2006/relationships/tags" Target="../tags/tag150.xml" /><Relationship Id="rId9" Type="http://schemas.openxmlformats.org/officeDocument/2006/relationships/tags" Target="../tags/tag71.xml" /><Relationship Id="rId90" Type="http://schemas.openxmlformats.org/officeDocument/2006/relationships/tags" Target="../tags/tag151.xml" /><Relationship Id="rId91" Type="http://schemas.openxmlformats.org/officeDocument/2006/relationships/tags" Target="../tags/tag152.xml" /><Relationship Id="rId92" Type="http://schemas.openxmlformats.org/officeDocument/2006/relationships/tags" Target="../tags/tag153.xml" /><Relationship Id="rId93" Type="http://schemas.openxmlformats.org/officeDocument/2006/relationships/tags" Target="../tags/tag154.xml" /><Relationship Id="rId94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10" Type="http://schemas.openxmlformats.org/officeDocument/2006/relationships/tags" Target="../tags/tag164.xml" /><Relationship Id="rId11" Type="http://schemas.openxmlformats.org/officeDocument/2006/relationships/tags" Target="../tags/tag165.xml" /><Relationship Id="rId12" Type="http://schemas.openxmlformats.org/officeDocument/2006/relationships/tags" Target="../tags/tag166.xml" /><Relationship Id="rId13" Type="http://schemas.openxmlformats.org/officeDocument/2006/relationships/tags" Target="../tags/tag167.xml" /><Relationship Id="rId14" Type="http://schemas.openxmlformats.org/officeDocument/2006/relationships/tags" Target="../tags/tag168.xml" /><Relationship Id="rId15" Type="http://schemas.openxmlformats.org/officeDocument/2006/relationships/tags" Target="../tags/tag169.xml" /><Relationship Id="rId16" Type="http://schemas.openxmlformats.org/officeDocument/2006/relationships/tags" Target="../tags/tag170.xml" /><Relationship Id="rId17" Type="http://schemas.openxmlformats.org/officeDocument/2006/relationships/tags" Target="../tags/tag171.xml" /><Relationship Id="rId18" Type="http://schemas.openxmlformats.org/officeDocument/2006/relationships/tags" Target="../tags/tag172.xml" /><Relationship Id="rId19" Type="http://schemas.openxmlformats.org/officeDocument/2006/relationships/tags" Target="../tags/tag173.xml" /><Relationship Id="rId2" Type="http://schemas.openxmlformats.org/officeDocument/2006/relationships/tags" Target="../tags/tag156.xml" /><Relationship Id="rId20" Type="http://schemas.openxmlformats.org/officeDocument/2006/relationships/tags" Target="../tags/tag174.xml" /><Relationship Id="rId21" Type="http://schemas.openxmlformats.org/officeDocument/2006/relationships/tags" Target="../tags/tag175.xml" /><Relationship Id="rId22" Type="http://schemas.openxmlformats.org/officeDocument/2006/relationships/tags" Target="../tags/tag176.xml" /><Relationship Id="rId23" Type="http://schemas.openxmlformats.org/officeDocument/2006/relationships/tags" Target="../tags/tag177.xml" /><Relationship Id="rId24" Type="http://schemas.openxmlformats.org/officeDocument/2006/relationships/tags" Target="../tags/tag178.xml" /><Relationship Id="rId25" Type="http://schemas.openxmlformats.org/officeDocument/2006/relationships/tags" Target="../tags/tag179.xml" /><Relationship Id="rId26" Type="http://schemas.openxmlformats.org/officeDocument/2006/relationships/tags" Target="../tags/tag180.xml" /><Relationship Id="rId27" Type="http://schemas.openxmlformats.org/officeDocument/2006/relationships/tags" Target="../tags/tag181.xml" /><Relationship Id="rId28" Type="http://schemas.openxmlformats.org/officeDocument/2006/relationships/tags" Target="../tags/tag182.xml" /><Relationship Id="rId29" Type="http://schemas.openxmlformats.org/officeDocument/2006/relationships/tags" Target="../tags/tag183.xml" /><Relationship Id="rId3" Type="http://schemas.openxmlformats.org/officeDocument/2006/relationships/tags" Target="../tags/tag157.xml" /><Relationship Id="rId30" Type="http://schemas.openxmlformats.org/officeDocument/2006/relationships/tags" Target="../tags/tag184.xml" /><Relationship Id="rId31" Type="http://schemas.openxmlformats.org/officeDocument/2006/relationships/tags" Target="../tags/tag185.xml" /><Relationship Id="rId32" Type="http://schemas.openxmlformats.org/officeDocument/2006/relationships/tags" Target="../tags/tag186.xml" /><Relationship Id="rId33" Type="http://schemas.openxmlformats.org/officeDocument/2006/relationships/tags" Target="../tags/tag187.xml" /><Relationship Id="rId34" Type="http://schemas.openxmlformats.org/officeDocument/2006/relationships/tags" Target="../tags/tag188.xml" /><Relationship Id="rId35" Type="http://schemas.openxmlformats.org/officeDocument/2006/relationships/tags" Target="../tags/tag189.xml" /><Relationship Id="rId36" Type="http://schemas.openxmlformats.org/officeDocument/2006/relationships/tags" Target="../tags/tag190.xml" /><Relationship Id="rId37" Type="http://schemas.openxmlformats.org/officeDocument/2006/relationships/tags" Target="../tags/tag191.xml" /><Relationship Id="rId38" Type="http://schemas.openxmlformats.org/officeDocument/2006/relationships/tags" Target="../tags/tag192.xml" /><Relationship Id="rId39" Type="http://schemas.openxmlformats.org/officeDocument/2006/relationships/tags" Target="../tags/tag193.xml" /><Relationship Id="rId4" Type="http://schemas.openxmlformats.org/officeDocument/2006/relationships/tags" Target="../tags/tag158.xml" /><Relationship Id="rId40" Type="http://schemas.openxmlformats.org/officeDocument/2006/relationships/tags" Target="../tags/tag194.xml" /><Relationship Id="rId41" Type="http://schemas.openxmlformats.org/officeDocument/2006/relationships/tags" Target="../tags/tag195.xml" /><Relationship Id="rId42" Type="http://schemas.openxmlformats.org/officeDocument/2006/relationships/tags" Target="../tags/tag196.xml" /><Relationship Id="rId43" Type="http://schemas.openxmlformats.org/officeDocument/2006/relationships/tags" Target="../tags/tag197.xml" /><Relationship Id="rId44" Type="http://schemas.openxmlformats.org/officeDocument/2006/relationships/tags" Target="../tags/tag198.xml" /><Relationship Id="rId45" Type="http://schemas.openxmlformats.org/officeDocument/2006/relationships/tags" Target="../tags/tag199.xml" /><Relationship Id="rId46" Type="http://schemas.openxmlformats.org/officeDocument/2006/relationships/tags" Target="../tags/tag20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1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14" Type="http://schemas.openxmlformats.org/officeDocument/2006/relationships/tags" Target="../tags/tag213.xml" /><Relationship Id="rId15" Type="http://schemas.openxmlformats.org/officeDocument/2006/relationships/tags" Target="../tags/tag214.xml" /><Relationship Id="rId16" Type="http://schemas.openxmlformats.org/officeDocument/2006/relationships/tags" Target="../tags/tag215.xml" /><Relationship Id="rId17" Type="http://schemas.openxmlformats.org/officeDocument/2006/relationships/tags" Target="../tags/tag216.xml" /><Relationship Id="rId18" Type="http://schemas.openxmlformats.org/officeDocument/2006/relationships/tags" Target="../tags/tag217.xml" /><Relationship Id="rId19" Type="http://schemas.openxmlformats.org/officeDocument/2006/relationships/tags" Target="../tags/tag218.xml" /><Relationship Id="rId2" Type="http://schemas.openxmlformats.org/officeDocument/2006/relationships/tags" Target="../tags/tag202.xml" /><Relationship Id="rId20" Type="http://schemas.openxmlformats.org/officeDocument/2006/relationships/tags" Target="../tags/tag219.xml" /><Relationship Id="rId21" Type="http://schemas.openxmlformats.org/officeDocument/2006/relationships/tags" Target="../tags/tag220.xml" /><Relationship Id="rId22" Type="http://schemas.openxmlformats.org/officeDocument/2006/relationships/tags" Target="../tags/tag221.xml" /><Relationship Id="rId23" Type="http://schemas.openxmlformats.org/officeDocument/2006/relationships/tags" Target="../tags/tag222.xml" /><Relationship Id="rId24" Type="http://schemas.openxmlformats.org/officeDocument/2006/relationships/tags" Target="../tags/tag223.xml" /><Relationship Id="rId25" Type="http://schemas.openxmlformats.org/officeDocument/2006/relationships/tags" Target="../tags/tag224.xml" /><Relationship Id="rId26" Type="http://schemas.openxmlformats.org/officeDocument/2006/relationships/tags" Target="../tags/tag225.xml" /><Relationship Id="rId27" Type="http://schemas.openxmlformats.org/officeDocument/2006/relationships/tags" Target="../tags/tag226.xml" /><Relationship Id="rId28" Type="http://schemas.openxmlformats.org/officeDocument/2006/relationships/tags" Target="../tags/tag227.xml" /><Relationship Id="rId29" Type="http://schemas.openxmlformats.org/officeDocument/2006/relationships/tags" Target="../tags/tag228.xml" /><Relationship Id="rId3" Type="http://schemas.openxmlformats.org/officeDocument/2006/relationships/tags" Target="../tags/tag203.xml" /><Relationship Id="rId30" Type="http://schemas.openxmlformats.org/officeDocument/2006/relationships/tags" Target="../tags/tag229.xml" /><Relationship Id="rId31" Type="http://schemas.openxmlformats.org/officeDocument/2006/relationships/tags" Target="../tags/tag230.xml" /><Relationship Id="rId32" Type="http://schemas.openxmlformats.org/officeDocument/2006/relationships/tags" Target="../tags/tag231.xml" /><Relationship Id="rId33" Type="http://schemas.openxmlformats.org/officeDocument/2006/relationships/tags" Target="../tags/tag232.xml" /><Relationship Id="rId34" Type="http://schemas.openxmlformats.org/officeDocument/2006/relationships/tags" Target="../tags/tag233.xml" /><Relationship Id="rId35" Type="http://schemas.openxmlformats.org/officeDocument/2006/relationships/tags" Target="../tags/tag234.xml" /><Relationship Id="rId36" Type="http://schemas.openxmlformats.org/officeDocument/2006/relationships/tags" Target="../tags/tag235.xml" /><Relationship Id="rId37" Type="http://schemas.openxmlformats.org/officeDocument/2006/relationships/tags" Target="../tags/tag236.xml" /><Relationship Id="rId38" Type="http://schemas.openxmlformats.org/officeDocument/2006/relationships/tags" Target="../tags/tag237.xml" /><Relationship Id="rId39" Type="http://schemas.openxmlformats.org/officeDocument/2006/relationships/tags" Target="../tags/tag238.xml" /><Relationship Id="rId4" Type="http://schemas.openxmlformats.org/officeDocument/2006/relationships/tags" Target="../tags/tag204.xml" /><Relationship Id="rId40" Type="http://schemas.openxmlformats.org/officeDocument/2006/relationships/tags" Target="../tags/tag239.xml" /><Relationship Id="rId41" Type="http://schemas.openxmlformats.org/officeDocument/2006/relationships/tags" Target="../tags/tag240.xml" /><Relationship Id="rId42" Type="http://schemas.openxmlformats.org/officeDocument/2006/relationships/tags" Target="../tags/tag241.xml" /><Relationship Id="rId43" Type="http://schemas.openxmlformats.org/officeDocument/2006/relationships/tags" Target="../tags/tag242.xml" /><Relationship Id="rId44" Type="http://schemas.openxmlformats.org/officeDocument/2006/relationships/tags" Target="../tags/tag243.xml" /><Relationship Id="rId45" Type="http://schemas.openxmlformats.org/officeDocument/2006/relationships/tags" Target="../tags/tag244.xml" /><Relationship Id="rId46" Type="http://schemas.openxmlformats.org/officeDocument/2006/relationships/tags" Target="../tags/tag245.xml" /><Relationship Id="rId47" Type="http://schemas.openxmlformats.org/officeDocument/2006/relationships/tags" Target="../tags/tag246.xml" /><Relationship Id="rId48" Type="http://schemas.openxmlformats.org/officeDocument/2006/relationships/tags" Target="../tags/tag247.xml" /><Relationship Id="rId49" Type="http://schemas.openxmlformats.org/officeDocument/2006/relationships/tags" Target="../tags/tag248.xml" /><Relationship Id="rId5" Type="http://schemas.openxmlformats.org/officeDocument/2006/relationships/image" Target="../media/image1.png" /><Relationship Id="rId50" Type="http://schemas.openxmlformats.org/officeDocument/2006/relationships/tags" Target="../tags/tag249.xml" /><Relationship Id="rId51" Type="http://schemas.openxmlformats.org/officeDocument/2006/relationships/tags" Target="../tags/tag250.xml" /><Relationship Id="rId52" Type="http://schemas.openxmlformats.org/officeDocument/2006/relationships/tags" Target="../tags/tag251.xml" /><Relationship Id="rId53" Type="http://schemas.openxmlformats.org/officeDocument/2006/relationships/tags" Target="../tags/tag252.xml" /><Relationship Id="rId54" Type="http://schemas.openxmlformats.org/officeDocument/2006/relationships/tags" Target="../tags/tag253.xml" /><Relationship Id="rId55" Type="http://schemas.openxmlformats.org/officeDocument/2006/relationships/tags" Target="../tags/tag254.xml" /><Relationship Id="rId56" Type="http://schemas.openxmlformats.org/officeDocument/2006/relationships/tags" Target="../tags/tag255.xml" /><Relationship Id="rId57" Type="http://schemas.openxmlformats.org/officeDocument/2006/relationships/tags" Target="../tags/tag256.xml" /><Relationship Id="rId58" Type="http://schemas.openxmlformats.org/officeDocument/2006/relationships/tags" Target="../tags/tag257.xml" /><Relationship Id="rId59" Type="http://schemas.openxmlformats.org/officeDocument/2006/relationships/tags" Target="../tags/tag258.xml" /><Relationship Id="rId6" Type="http://schemas.openxmlformats.org/officeDocument/2006/relationships/tags" Target="../tags/tag205.xml" /><Relationship Id="rId60" Type="http://schemas.openxmlformats.org/officeDocument/2006/relationships/tags" Target="../tags/tag259.xml" /><Relationship Id="rId61" Type="http://schemas.openxmlformats.org/officeDocument/2006/relationships/tags" Target="../tags/tag260.xml" /><Relationship Id="rId62" Type="http://schemas.openxmlformats.org/officeDocument/2006/relationships/tags" Target="../tags/tag261.xml" /><Relationship Id="rId63" Type="http://schemas.openxmlformats.org/officeDocument/2006/relationships/tags" Target="../tags/tag262.xml" /><Relationship Id="rId64" Type="http://schemas.openxmlformats.org/officeDocument/2006/relationships/tags" Target="../tags/tag263.xml" /><Relationship Id="rId65" Type="http://schemas.openxmlformats.org/officeDocument/2006/relationships/tags" Target="../tags/tag264.xml" /><Relationship Id="rId66" Type="http://schemas.openxmlformats.org/officeDocument/2006/relationships/tags" Target="../tags/tag265.xml" /><Relationship Id="rId67" Type="http://schemas.openxmlformats.org/officeDocument/2006/relationships/tags" Target="../tags/tag266.xml" /><Relationship Id="rId68" Type="http://schemas.openxmlformats.org/officeDocument/2006/relationships/tags" Target="../tags/tag267.xml" /><Relationship Id="rId69" Type="http://schemas.openxmlformats.org/officeDocument/2006/relationships/tags" Target="../tags/tag268.xml" /><Relationship Id="rId7" Type="http://schemas.openxmlformats.org/officeDocument/2006/relationships/tags" Target="../tags/tag206.xml" /><Relationship Id="rId70" Type="http://schemas.openxmlformats.org/officeDocument/2006/relationships/tags" Target="../tags/tag269.xml" /><Relationship Id="rId71" Type="http://schemas.openxmlformats.org/officeDocument/2006/relationships/tags" Target="../tags/tag270.xml" /><Relationship Id="rId72" Type="http://schemas.openxmlformats.org/officeDocument/2006/relationships/tags" Target="../tags/tag271.xml" /><Relationship Id="rId73" Type="http://schemas.openxmlformats.org/officeDocument/2006/relationships/tags" Target="../tags/tag272.xml" /><Relationship Id="rId74" Type="http://schemas.openxmlformats.org/officeDocument/2006/relationships/tags" Target="../tags/tag273.xml" /><Relationship Id="rId75" Type="http://schemas.openxmlformats.org/officeDocument/2006/relationships/tags" Target="../tags/tag274.xml" /><Relationship Id="rId76" Type="http://schemas.openxmlformats.org/officeDocument/2006/relationships/tags" Target="../tags/tag275.xml" /><Relationship Id="rId77" Type="http://schemas.openxmlformats.org/officeDocument/2006/relationships/tags" Target="../tags/tag276.xml" /><Relationship Id="rId78" Type="http://schemas.openxmlformats.org/officeDocument/2006/relationships/tags" Target="../tags/tag277.xml" /><Relationship Id="rId79" Type="http://schemas.openxmlformats.org/officeDocument/2006/relationships/tags" Target="../tags/tag278.xml" /><Relationship Id="rId8" Type="http://schemas.openxmlformats.org/officeDocument/2006/relationships/tags" Target="../tags/tag207.xml" /><Relationship Id="rId80" Type="http://schemas.openxmlformats.org/officeDocument/2006/relationships/tags" Target="../tags/tag279.xml" /><Relationship Id="rId81" Type="http://schemas.openxmlformats.org/officeDocument/2006/relationships/tags" Target="../tags/tag280.xml" /><Relationship Id="rId82" Type="http://schemas.openxmlformats.org/officeDocument/2006/relationships/tags" Target="../tags/tag281.xml" /><Relationship Id="rId83" Type="http://schemas.openxmlformats.org/officeDocument/2006/relationships/tags" Target="../tags/tag282.xml" /><Relationship Id="rId84" Type="http://schemas.openxmlformats.org/officeDocument/2006/relationships/tags" Target="../tags/tag283.xml" /><Relationship Id="rId85" Type="http://schemas.openxmlformats.org/officeDocument/2006/relationships/tags" Target="../tags/tag284.xml" /><Relationship Id="rId86" Type="http://schemas.openxmlformats.org/officeDocument/2006/relationships/tags" Target="../tags/tag285.xml" /><Relationship Id="rId87" Type="http://schemas.openxmlformats.org/officeDocument/2006/relationships/tags" Target="../tags/tag286.xml" /><Relationship Id="rId88" Type="http://schemas.openxmlformats.org/officeDocument/2006/relationships/tags" Target="../tags/tag287.xml" /><Relationship Id="rId89" Type="http://schemas.openxmlformats.org/officeDocument/2006/relationships/tags" Target="../tags/tag288.xml" /><Relationship Id="rId9" Type="http://schemas.openxmlformats.org/officeDocument/2006/relationships/tags" Target="../tags/tag208.xml" /><Relationship Id="rId90" Type="http://schemas.openxmlformats.org/officeDocument/2006/relationships/tags" Target="../tags/tag289.xml" /><Relationship Id="rId91" Type="http://schemas.openxmlformats.org/officeDocument/2006/relationships/tags" Target="../tags/tag290.xml" /><Relationship Id="rId92" Type="http://schemas.openxmlformats.org/officeDocument/2006/relationships/tags" Target="../tags/tag291.xml" /><Relationship Id="rId93" Type="http://schemas.openxmlformats.org/officeDocument/2006/relationships/tags" Target="../tags/tag292.xml" /><Relationship Id="rId94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3.xml" /><Relationship Id="rId10" Type="http://schemas.openxmlformats.org/officeDocument/2006/relationships/tags" Target="../tags/tag302.xml" /><Relationship Id="rId11" Type="http://schemas.openxmlformats.org/officeDocument/2006/relationships/tags" Target="../tags/tag303.xml" /><Relationship Id="rId12" Type="http://schemas.openxmlformats.org/officeDocument/2006/relationships/tags" Target="../tags/tag304.xml" /><Relationship Id="rId13" Type="http://schemas.openxmlformats.org/officeDocument/2006/relationships/tags" Target="../tags/tag305.xml" /><Relationship Id="rId14" Type="http://schemas.openxmlformats.org/officeDocument/2006/relationships/tags" Target="../tags/tag306.xml" /><Relationship Id="rId15" Type="http://schemas.openxmlformats.org/officeDocument/2006/relationships/tags" Target="../tags/tag307.xml" /><Relationship Id="rId16" Type="http://schemas.openxmlformats.org/officeDocument/2006/relationships/tags" Target="../tags/tag308.xml" /><Relationship Id="rId17" Type="http://schemas.openxmlformats.org/officeDocument/2006/relationships/tags" Target="../tags/tag309.xml" /><Relationship Id="rId18" Type="http://schemas.openxmlformats.org/officeDocument/2006/relationships/tags" Target="../tags/tag310.xml" /><Relationship Id="rId19" Type="http://schemas.openxmlformats.org/officeDocument/2006/relationships/tags" Target="../tags/tag311.xml" /><Relationship Id="rId2" Type="http://schemas.openxmlformats.org/officeDocument/2006/relationships/tags" Target="../tags/tag294.xml" /><Relationship Id="rId20" Type="http://schemas.openxmlformats.org/officeDocument/2006/relationships/tags" Target="../tags/tag312.xml" /><Relationship Id="rId21" Type="http://schemas.openxmlformats.org/officeDocument/2006/relationships/tags" Target="../tags/tag313.xml" /><Relationship Id="rId22" Type="http://schemas.openxmlformats.org/officeDocument/2006/relationships/tags" Target="../tags/tag314.xml" /><Relationship Id="rId23" Type="http://schemas.openxmlformats.org/officeDocument/2006/relationships/tags" Target="../tags/tag315.xml" /><Relationship Id="rId24" Type="http://schemas.openxmlformats.org/officeDocument/2006/relationships/tags" Target="../tags/tag316.xml" /><Relationship Id="rId25" Type="http://schemas.openxmlformats.org/officeDocument/2006/relationships/tags" Target="../tags/tag317.xml" /><Relationship Id="rId26" Type="http://schemas.openxmlformats.org/officeDocument/2006/relationships/tags" Target="../tags/tag318.xml" /><Relationship Id="rId27" Type="http://schemas.openxmlformats.org/officeDocument/2006/relationships/tags" Target="../tags/tag319.xml" /><Relationship Id="rId28" Type="http://schemas.openxmlformats.org/officeDocument/2006/relationships/tags" Target="../tags/tag320.xml" /><Relationship Id="rId29" Type="http://schemas.openxmlformats.org/officeDocument/2006/relationships/tags" Target="../tags/tag321.xml" /><Relationship Id="rId3" Type="http://schemas.openxmlformats.org/officeDocument/2006/relationships/tags" Target="../tags/tag295.xml" /><Relationship Id="rId30" Type="http://schemas.openxmlformats.org/officeDocument/2006/relationships/tags" Target="../tags/tag322.xml" /><Relationship Id="rId31" Type="http://schemas.openxmlformats.org/officeDocument/2006/relationships/tags" Target="../tags/tag323.xml" /><Relationship Id="rId32" Type="http://schemas.openxmlformats.org/officeDocument/2006/relationships/tags" Target="../tags/tag324.xml" /><Relationship Id="rId33" Type="http://schemas.openxmlformats.org/officeDocument/2006/relationships/tags" Target="../tags/tag325.xml" /><Relationship Id="rId34" Type="http://schemas.openxmlformats.org/officeDocument/2006/relationships/tags" Target="../tags/tag326.xml" /><Relationship Id="rId35" Type="http://schemas.openxmlformats.org/officeDocument/2006/relationships/tags" Target="../tags/tag327.xml" /><Relationship Id="rId36" Type="http://schemas.openxmlformats.org/officeDocument/2006/relationships/tags" Target="../tags/tag328.xml" /><Relationship Id="rId37" Type="http://schemas.openxmlformats.org/officeDocument/2006/relationships/tags" Target="../tags/tag329.xml" /><Relationship Id="rId38" Type="http://schemas.openxmlformats.org/officeDocument/2006/relationships/tags" Target="../tags/tag330.xml" /><Relationship Id="rId39" Type="http://schemas.openxmlformats.org/officeDocument/2006/relationships/tags" Target="../tags/tag331.xml" /><Relationship Id="rId4" Type="http://schemas.openxmlformats.org/officeDocument/2006/relationships/tags" Target="../tags/tag296.xml" /><Relationship Id="rId40" Type="http://schemas.openxmlformats.org/officeDocument/2006/relationships/tags" Target="../tags/tag332.xml" /><Relationship Id="rId41" Type="http://schemas.openxmlformats.org/officeDocument/2006/relationships/tags" Target="../tags/tag333.xml" /><Relationship Id="rId42" Type="http://schemas.openxmlformats.org/officeDocument/2006/relationships/tags" Target="../tags/tag334.xml" /><Relationship Id="rId43" Type="http://schemas.openxmlformats.org/officeDocument/2006/relationships/tags" Target="../tags/tag335.xml" /><Relationship Id="rId44" Type="http://schemas.openxmlformats.org/officeDocument/2006/relationships/tags" Target="../tags/tag336.xml" /><Relationship Id="rId45" Type="http://schemas.openxmlformats.org/officeDocument/2006/relationships/tags" Target="../tags/tag337.xml" /><Relationship Id="rId46" Type="http://schemas.openxmlformats.org/officeDocument/2006/relationships/tags" Target="../tags/tag338.xml" /><Relationship Id="rId47" Type="http://schemas.openxmlformats.org/officeDocument/2006/relationships/tags" Target="../tags/tag339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297.xml" /><Relationship Id="rId6" Type="http://schemas.openxmlformats.org/officeDocument/2006/relationships/tags" Target="../tags/tag298.xml" /><Relationship Id="rId7" Type="http://schemas.openxmlformats.org/officeDocument/2006/relationships/tags" Target="../tags/tag299.xml" /><Relationship Id="rId8" Type="http://schemas.openxmlformats.org/officeDocument/2006/relationships/tags" Target="../tags/tag300.xml" /><Relationship Id="rId9" Type="http://schemas.openxmlformats.org/officeDocument/2006/relationships/tags" Target="../tags/tag30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0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tags" Target="../tags/tag351.xml" /><Relationship Id="rId13" Type="http://schemas.openxmlformats.org/officeDocument/2006/relationships/tags" Target="../tags/tag352.xml" /><Relationship Id="rId14" Type="http://schemas.openxmlformats.org/officeDocument/2006/relationships/tags" Target="../tags/tag353.xml" /><Relationship Id="rId15" Type="http://schemas.openxmlformats.org/officeDocument/2006/relationships/tags" Target="../tags/tag354.xml" /><Relationship Id="rId16" Type="http://schemas.openxmlformats.org/officeDocument/2006/relationships/tags" Target="../tags/tag355.xml" /><Relationship Id="rId17" Type="http://schemas.openxmlformats.org/officeDocument/2006/relationships/tags" Target="../tags/tag356.xml" /><Relationship Id="rId18" Type="http://schemas.openxmlformats.org/officeDocument/2006/relationships/tags" Target="../tags/tag357.xml" /><Relationship Id="rId19" Type="http://schemas.openxmlformats.org/officeDocument/2006/relationships/tags" Target="../tags/tag358.xml" /><Relationship Id="rId2" Type="http://schemas.openxmlformats.org/officeDocument/2006/relationships/tags" Target="../tags/tag341.xml" /><Relationship Id="rId20" Type="http://schemas.openxmlformats.org/officeDocument/2006/relationships/tags" Target="../tags/tag359.xml" /><Relationship Id="rId21" Type="http://schemas.openxmlformats.org/officeDocument/2006/relationships/tags" Target="../tags/tag360.xml" /><Relationship Id="rId22" Type="http://schemas.openxmlformats.org/officeDocument/2006/relationships/tags" Target="../tags/tag361.xml" /><Relationship Id="rId23" Type="http://schemas.openxmlformats.org/officeDocument/2006/relationships/tags" Target="../tags/tag362.xml" /><Relationship Id="rId24" Type="http://schemas.openxmlformats.org/officeDocument/2006/relationships/tags" Target="../tags/tag363.xml" /><Relationship Id="rId25" Type="http://schemas.openxmlformats.org/officeDocument/2006/relationships/tags" Target="../tags/tag364.xml" /><Relationship Id="rId26" Type="http://schemas.openxmlformats.org/officeDocument/2006/relationships/tags" Target="../tags/tag365.xml" /><Relationship Id="rId27" Type="http://schemas.openxmlformats.org/officeDocument/2006/relationships/tags" Target="../tags/tag366.xml" /><Relationship Id="rId28" Type="http://schemas.openxmlformats.org/officeDocument/2006/relationships/tags" Target="../tags/tag367.xml" /><Relationship Id="rId29" Type="http://schemas.openxmlformats.org/officeDocument/2006/relationships/tags" Target="../tags/tag368.xml" /><Relationship Id="rId3" Type="http://schemas.openxmlformats.org/officeDocument/2006/relationships/tags" Target="../tags/tag342.xml" /><Relationship Id="rId30" Type="http://schemas.openxmlformats.org/officeDocument/2006/relationships/tags" Target="../tags/tag369.xml" /><Relationship Id="rId31" Type="http://schemas.openxmlformats.org/officeDocument/2006/relationships/tags" Target="../tags/tag370.xml" /><Relationship Id="rId32" Type="http://schemas.openxmlformats.org/officeDocument/2006/relationships/tags" Target="../tags/tag371.xml" /><Relationship Id="rId33" Type="http://schemas.openxmlformats.org/officeDocument/2006/relationships/tags" Target="../tags/tag372.xml" /><Relationship Id="rId34" Type="http://schemas.openxmlformats.org/officeDocument/2006/relationships/tags" Target="../tags/tag373.xml" /><Relationship Id="rId35" Type="http://schemas.openxmlformats.org/officeDocument/2006/relationships/tags" Target="../tags/tag374.xml" /><Relationship Id="rId36" Type="http://schemas.openxmlformats.org/officeDocument/2006/relationships/tags" Target="../tags/tag375.xml" /><Relationship Id="rId37" Type="http://schemas.openxmlformats.org/officeDocument/2006/relationships/tags" Target="../tags/tag376.xml" /><Relationship Id="rId38" Type="http://schemas.openxmlformats.org/officeDocument/2006/relationships/tags" Target="../tags/tag377.xml" /><Relationship Id="rId39" Type="http://schemas.openxmlformats.org/officeDocument/2006/relationships/tags" Target="../tags/tag378.xml" /><Relationship Id="rId4" Type="http://schemas.openxmlformats.org/officeDocument/2006/relationships/tags" Target="../tags/tag343.xml" /><Relationship Id="rId40" Type="http://schemas.openxmlformats.org/officeDocument/2006/relationships/tags" Target="../tags/tag379.xml" /><Relationship Id="rId41" Type="http://schemas.openxmlformats.org/officeDocument/2006/relationships/tags" Target="../tags/tag380.xml" /><Relationship Id="rId42" Type="http://schemas.openxmlformats.org/officeDocument/2006/relationships/tags" Target="../tags/tag381.xml" /><Relationship Id="rId43" Type="http://schemas.openxmlformats.org/officeDocument/2006/relationships/tags" Target="../tags/tag382.xml" /><Relationship Id="rId44" Type="http://schemas.openxmlformats.org/officeDocument/2006/relationships/tags" Target="../tags/tag383.xml" /><Relationship Id="rId45" Type="http://schemas.openxmlformats.org/officeDocument/2006/relationships/tags" Target="../tags/tag384.xml" /><Relationship Id="rId46" Type="http://schemas.openxmlformats.org/officeDocument/2006/relationships/tags" Target="../tags/tag385.xml" /><Relationship Id="rId47" Type="http://schemas.openxmlformats.org/officeDocument/2006/relationships/tags" Target="../tags/tag386.xml" /><Relationship Id="rId48" Type="http://schemas.openxmlformats.org/officeDocument/2006/relationships/tags" Target="../tags/tag387.xml" /><Relationship Id="rId49" Type="http://schemas.openxmlformats.org/officeDocument/2006/relationships/tags" Target="../tags/tag388.xml" /><Relationship Id="rId5" Type="http://schemas.openxmlformats.org/officeDocument/2006/relationships/tags" Target="../tags/tag344.xml" /><Relationship Id="rId50" Type="http://schemas.openxmlformats.org/officeDocument/2006/relationships/slideMaster" Target="../slideMasters/slideMaster2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9.xml" /><Relationship Id="rId10" Type="http://schemas.openxmlformats.org/officeDocument/2006/relationships/tags" Target="../tags/tag397.xml" /><Relationship Id="rId11" Type="http://schemas.openxmlformats.org/officeDocument/2006/relationships/tags" Target="../tags/tag398.xml" /><Relationship Id="rId12" Type="http://schemas.openxmlformats.org/officeDocument/2006/relationships/tags" Target="../tags/tag399.xml" /><Relationship Id="rId13" Type="http://schemas.openxmlformats.org/officeDocument/2006/relationships/tags" Target="../tags/tag400.xml" /><Relationship Id="rId14" Type="http://schemas.openxmlformats.org/officeDocument/2006/relationships/tags" Target="../tags/tag401.xml" /><Relationship Id="rId15" Type="http://schemas.openxmlformats.org/officeDocument/2006/relationships/tags" Target="../tags/tag402.xml" /><Relationship Id="rId16" Type="http://schemas.openxmlformats.org/officeDocument/2006/relationships/tags" Target="../tags/tag403.xml" /><Relationship Id="rId17" Type="http://schemas.openxmlformats.org/officeDocument/2006/relationships/tags" Target="../tags/tag404.xml" /><Relationship Id="rId18" Type="http://schemas.openxmlformats.org/officeDocument/2006/relationships/tags" Target="../tags/tag405.xml" /><Relationship Id="rId19" Type="http://schemas.openxmlformats.org/officeDocument/2006/relationships/tags" Target="../tags/tag406.xml" /><Relationship Id="rId2" Type="http://schemas.openxmlformats.org/officeDocument/2006/relationships/image" Target="../media/image1.png" /><Relationship Id="rId20" Type="http://schemas.openxmlformats.org/officeDocument/2006/relationships/tags" Target="../tags/tag407.xml" /><Relationship Id="rId21" Type="http://schemas.openxmlformats.org/officeDocument/2006/relationships/tags" Target="../tags/tag408.xml" /><Relationship Id="rId22" Type="http://schemas.openxmlformats.org/officeDocument/2006/relationships/tags" Target="../tags/tag409.xml" /><Relationship Id="rId23" Type="http://schemas.openxmlformats.org/officeDocument/2006/relationships/tags" Target="../tags/tag410.xml" /><Relationship Id="rId24" Type="http://schemas.openxmlformats.org/officeDocument/2006/relationships/tags" Target="../tags/tag411.xml" /><Relationship Id="rId25" Type="http://schemas.openxmlformats.org/officeDocument/2006/relationships/tags" Target="../tags/tag412.xml" /><Relationship Id="rId26" Type="http://schemas.openxmlformats.org/officeDocument/2006/relationships/tags" Target="../tags/tag413.xml" /><Relationship Id="rId27" Type="http://schemas.openxmlformats.org/officeDocument/2006/relationships/tags" Target="../tags/tag414.xml" /><Relationship Id="rId28" Type="http://schemas.openxmlformats.org/officeDocument/2006/relationships/tags" Target="../tags/tag415.xml" /><Relationship Id="rId29" Type="http://schemas.openxmlformats.org/officeDocument/2006/relationships/tags" Target="../tags/tag416.xml" /><Relationship Id="rId3" Type="http://schemas.openxmlformats.org/officeDocument/2006/relationships/tags" Target="../tags/tag390.xml" /><Relationship Id="rId30" Type="http://schemas.openxmlformats.org/officeDocument/2006/relationships/tags" Target="../tags/tag417.xml" /><Relationship Id="rId31" Type="http://schemas.openxmlformats.org/officeDocument/2006/relationships/tags" Target="../tags/tag418.xml" /><Relationship Id="rId32" Type="http://schemas.openxmlformats.org/officeDocument/2006/relationships/tags" Target="../tags/tag419.xml" /><Relationship Id="rId33" Type="http://schemas.openxmlformats.org/officeDocument/2006/relationships/tags" Target="../tags/tag420.xml" /><Relationship Id="rId34" Type="http://schemas.openxmlformats.org/officeDocument/2006/relationships/tags" Target="../tags/tag421.xml" /><Relationship Id="rId35" Type="http://schemas.openxmlformats.org/officeDocument/2006/relationships/tags" Target="../tags/tag422.xml" /><Relationship Id="rId36" Type="http://schemas.openxmlformats.org/officeDocument/2006/relationships/tags" Target="../tags/tag423.xml" /><Relationship Id="rId37" Type="http://schemas.openxmlformats.org/officeDocument/2006/relationships/tags" Target="../tags/tag424.xml" /><Relationship Id="rId38" Type="http://schemas.openxmlformats.org/officeDocument/2006/relationships/tags" Target="../tags/tag425.xml" /><Relationship Id="rId39" Type="http://schemas.openxmlformats.org/officeDocument/2006/relationships/tags" Target="../tags/tag426.xml" /><Relationship Id="rId4" Type="http://schemas.openxmlformats.org/officeDocument/2006/relationships/tags" Target="../tags/tag391.xml" /><Relationship Id="rId40" Type="http://schemas.openxmlformats.org/officeDocument/2006/relationships/tags" Target="../tags/tag427.xml" /><Relationship Id="rId41" Type="http://schemas.openxmlformats.org/officeDocument/2006/relationships/tags" Target="../tags/tag428.xml" /><Relationship Id="rId42" Type="http://schemas.openxmlformats.org/officeDocument/2006/relationships/tags" Target="../tags/tag429.xml" /><Relationship Id="rId43" Type="http://schemas.openxmlformats.org/officeDocument/2006/relationships/tags" Target="../tags/tag430.xml" /><Relationship Id="rId44" Type="http://schemas.openxmlformats.org/officeDocument/2006/relationships/tags" Target="../tags/tag431.xml" /><Relationship Id="rId45" Type="http://schemas.openxmlformats.org/officeDocument/2006/relationships/tags" Target="../tags/tag432.xml" /><Relationship Id="rId46" Type="http://schemas.openxmlformats.org/officeDocument/2006/relationships/tags" Target="../tags/tag433.xml" /><Relationship Id="rId47" Type="http://schemas.openxmlformats.org/officeDocument/2006/relationships/tags" Target="../tags/tag434.xml" /><Relationship Id="rId48" Type="http://schemas.openxmlformats.org/officeDocument/2006/relationships/tags" Target="../tags/tag43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tags" Target="../tags/tag395.xml" /><Relationship Id="rId9" Type="http://schemas.openxmlformats.org/officeDocument/2006/relationships/tags" Target="../tags/tag39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6.xml" /><Relationship Id="rId10" Type="http://schemas.openxmlformats.org/officeDocument/2006/relationships/tags" Target="../tags/tag445.xml" /><Relationship Id="rId11" Type="http://schemas.openxmlformats.org/officeDocument/2006/relationships/tags" Target="../tags/tag446.xml" /><Relationship Id="rId12" Type="http://schemas.openxmlformats.org/officeDocument/2006/relationships/tags" Target="../tags/tag447.xml" /><Relationship Id="rId13" Type="http://schemas.openxmlformats.org/officeDocument/2006/relationships/tags" Target="../tags/tag448.xml" /><Relationship Id="rId14" Type="http://schemas.openxmlformats.org/officeDocument/2006/relationships/tags" Target="../tags/tag449.xml" /><Relationship Id="rId15" Type="http://schemas.openxmlformats.org/officeDocument/2006/relationships/tags" Target="../tags/tag450.xml" /><Relationship Id="rId16" Type="http://schemas.openxmlformats.org/officeDocument/2006/relationships/tags" Target="../tags/tag451.xml" /><Relationship Id="rId17" Type="http://schemas.openxmlformats.org/officeDocument/2006/relationships/tags" Target="../tags/tag452.xml" /><Relationship Id="rId18" Type="http://schemas.openxmlformats.org/officeDocument/2006/relationships/tags" Target="../tags/tag453.xml" /><Relationship Id="rId19" Type="http://schemas.openxmlformats.org/officeDocument/2006/relationships/tags" Target="../tags/tag454.xml" /><Relationship Id="rId2" Type="http://schemas.openxmlformats.org/officeDocument/2006/relationships/tags" Target="../tags/tag437.xml" /><Relationship Id="rId20" Type="http://schemas.openxmlformats.org/officeDocument/2006/relationships/tags" Target="../tags/tag455.xml" /><Relationship Id="rId21" Type="http://schemas.openxmlformats.org/officeDocument/2006/relationships/tags" Target="../tags/tag456.xml" /><Relationship Id="rId22" Type="http://schemas.openxmlformats.org/officeDocument/2006/relationships/tags" Target="../tags/tag457.xml" /><Relationship Id="rId23" Type="http://schemas.openxmlformats.org/officeDocument/2006/relationships/tags" Target="../tags/tag458.xml" /><Relationship Id="rId24" Type="http://schemas.openxmlformats.org/officeDocument/2006/relationships/tags" Target="../tags/tag459.xml" /><Relationship Id="rId25" Type="http://schemas.openxmlformats.org/officeDocument/2006/relationships/tags" Target="../tags/tag460.xml" /><Relationship Id="rId26" Type="http://schemas.openxmlformats.org/officeDocument/2006/relationships/tags" Target="../tags/tag461.xml" /><Relationship Id="rId27" Type="http://schemas.openxmlformats.org/officeDocument/2006/relationships/tags" Target="../tags/tag462.xml" /><Relationship Id="rId28" Type="http://schemas.openxmlformats.org/officeDocument/2006/relationships/tags" Target="../tags/tag463.xml" /><Relationship Id="rId29" Type="http://schemas.openxmlformats.org/officeDocument/2006/relationships/tags" Target="../tags/tag464.xml" /><Relationship Id="rId3" Type="http://schemas.openxmlformats.org/officeDocument/2006/relationships/tags" Target="../tags/tag438.xml" /><Relationship Id="rId30" Type="http://schemas.openxmlformats.org/officeDocument/2006/relationships/tags" Target="../tags/tag465.xml" /><Relationship Id="rId31" Type="http://schemas.openxmlformats.org/officeDocument/2006/relationships/tags" Target="../tags/tag466.xml" /><Relationship Id="rId32" Type="http://schemas.openxmlformats.org/officeDocument/2006/relationships/tags" Target="../tags/tag467.xml" /><Relationship Id="rId33" Type="http://schemas.openxmlformats.org/officeDocument/2006/relationships/tags" Target="../tags/tag468.xml" /><Relationship Id="rId34" Type="http://schemas.openxmlformats.org/officeDocument/2006/relationships/tags" Target="../tags/tag469.xml" /><Relationship Id="rId35" Type="http://schemas.openxmlformats.org/officeDocument/2006/relationships/tags" Target="../tags/tag470.xml" /><Relationship Id="rId36" Type="http://schemas.openxmlformats.org/officeDocument/2006/relationships/tags" Target="../tags/tag471.xml" /><Relationship Id="rId37" Type="http://schemas.openxmlformats.org/officeDocument/2006/relationships/tags" Target="../tags/tag472.xml" /><Relationship Id="rId38" Type="http://schemas.openxmlformats.org/officeDocument/2006/relationships/tags" Target="../tags/tag473.xml" /><Relationship Id="rId39" Type="http://schemas.openxmlformats.org/officeDocument/2006/relationships/tags" Target="../tags/tag474.xml" /><Relationship Id="rId4" Type="http://schemas.openxmlformats.org/officeDocument/2006/relationships/tags" Target="../tags/tag439.xml" /><Relationship Id="rId40" Type="http://schemas.openxmlformats.org/officeDocument/2006/relationships/tags" Target="../tags/tag475.xml" /><Relationship Id="rId41" Type="http://schemas.openxmlformats.org/officeDocument/2006/relationships/tags" Target="../tags/tag476.xml" /><Relationship Id="rId42" Type="http://schemas.openxmlformats.org/officeDocument/2006/relationships/tags" Target="../tags/tag477.xml" /><Relationship Id="rId43" Type="http://schemas.openxmlformats.org/officeDocument/2006/relationships/tags" Target="../tags/tag478.xml" /><Relationship Id="rId44" Type="http://schemas.openxmlformats.org/officeDocument/2006/relationships/tags" Target="../tags/tag479.xml" /><Relationship Id="rId45" Type="http://schemas.openxmlformats.org/officeDocument/2006/relationships/slideMaster" Target="../slideMasters/slideMaster2.xml" /><Relationship Id="rId5" Type="http://schemas.openxmlformats.org/officeDocument/2006/relationships/tags" Target="../tags/tag440.xml" /><Relationship Id="rId6" Type="http://schemas.openxmlformats.org/officeDocument/2006/relationships/tags" Target="../tags/tag441.xml" /><Relationship Id="rId7" Type="http://schemas.openxmlformats.org/officeDocument/2006/relationships/tags" Target="../tags/tag442.xml" /><Relationship Id="rId8" Type="http://schemas.openxmlformats.org/officeDocument/2006/relationships/tags" Target="../tags/tag443.xml" /><Relationship Id="rId9" Type="http://schemas.openxmlformats.org/officeDocument/2006/relationships/tags" Target="../tags/tag444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0.xml" /><Relationship Id="rId2" Type="http://schemas.openxmlformats.org/officeDocument/2006/relationships/tags" Target="../tags/tag481.xml" /><Relationship Id="rId3" Type="http://schemas.openxmlformats.org/officeDocument/2006/relationships/tags" Target="../tags/tag482.xml" /><Relationship Id="rId4" Type="http://schemas.openxmlformats.org/officeDocument/2006/relationships/tags" Target="../tags/tag483.xml" /><Relationship Id="rId5" Type="http://schemas.openxmlformats.org/officeDocument/2006/relationships/tags" Target="../tags/tag484.xml" /><Relationship Id="rId6" Type="http://schemas.openxmlformats.org/officeDocument/2006/relationships/tags" Target="../tags/tag485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6.xml" /><Relationship Id="rId2" Type="http://schemas.openxmlformats.org/officeDocument/2006/relationships/tags" Target="../tags/tag487.xml" /><Relationship Id="rId3" Type="http://schemas.openxmlformats.org/officeDocument/2006/relationships/tags" Target="../tags/tag488.xml" /><Relationship Id="rId4" Type="http://schemas.openxmlformats.org/officeDocument/2006/relationships/tags" Target="../tags/tag489.xml" /><Relationship Id="rId5" Type="http://schemas.openxmlformats.org/officeDocument/2006/relationships/tags" Target="../tags/tag490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1.xml" /><Relationship Id="rId10" Type="http://schemas.openxmlformats.org/officeDocument/2006/relationships/tags" Target="../tags/tag500.xml" /><Relationship Id="rId11" Type="http://schemas.openxmlformats.org/officeDocument/2006/relationships/tags" Target="../tags/tag501.xml" /><Relationship Id="rId12" Type="http://schemas.openxmlformats.org/officeDocument/2006/relationships/tags" Target="../tags/tag502.xml" /><Relationship Id="rId13" Type="http://schemas.openxmlformats.org/officeDocument/2006/relationships/tags" Target="../tags/tag503.xml" /><Relationship Id="rId14" Type="http://schemas.openxmlformats.org/officeDocument/2006/relationships/tags" Target="../tags/tag504.xml" /><Relationship Id="rId15" Type="http://schemas.openxmlformats.org/officeDocument/2006/relationships/tags" Target="../tags/tag505.xml" /><Relationship Id="rId16" Type="http://schemas.openxmlformats.org/officeDocument/2006/relationships/tags" Target="../tags/tag506.xml" /><Relationship Id="rId17" Type="http://schemas.openxmlformats.org/officeDocument/2006/relationships/tags" Target="../tags/tag507.xml" /><Relationship Id="rId18" Type="http://schemas.openxmlformats.org/officeDocument/2006/relationships/tags" Target="../tags/tag508.xml" /><Relationship Id="rId19" Type="http://schemas.openxmlformats.org/officeDocument/2006/relationships/tags" Target="../tags/tag509.xml" /><Relationship Id="rId2" Type="http://schemas.openxmlformats.org/officeDocument/2006/relationships/tags" Target="../tags/tag492.xml" /><Relationship Id="rId20" Type="http://schemas.openxmlformats.org/officeDocument/2006/relationships/tags" Target="../tags/tag510.xml" /><Relationship Id="rId21" Type="http://schemas.openxmlformats.org/officeDocument/2006/relationships/tags" Target="../tags/tag511.xml" /><Relationship Id="rId22" Type="http://schemas.openxmlformats.org/officeDocument/2006/relationships/tags" Target="../tags/tag512.xml" /><Relationship Id="rId23" Type="http://schemas.openxmlformats.org/officeDocument/2006/relationships/tags" Target="../tags/tag513.xml" /><Relationship Id="rId24" Type="http://schemas.openxmlformats.org/officeDocument/2006/relationships/tags" Target="../tags/tag514.xml" /><Relationship Id="rId25" Type="http://schemas.openxmlformats.org/officeDocument/2006/relationships/tags" Target="../tags/tag515.xml" /><Relationship Id="rId26" Type="http://schemas.openxmlformats.org/officeDocument/2006/relationships/tags" Target="../tags/tag516.xml" /><Relationship Id="rId27" Type="http://schemas.openxmlformats.org/officeDocument/2006/relationships/tags" Target="../tags/tag517.xml" /><Relationship Id="rId28" Type="http://schemas.openxmlformats.org/officeDocument/2006/relationships/tags" Target="../tags/tag518.xml" /><Relationship Id="rId29" Type="http://schemas.openxmlformats.org/officeDocument/2006/relationships/tags" Target="../tags/tag519.xml" /><Relationship Id="rId3" Type="http://schemas.openxmlformats.org/officeDocument/2006/relationships/tags" Target="../tags/tag493.xml" /><Relationship Id="rId30" Type="http://schemas.openxmlformats.org/officeDocument/2006/relationships/tags" Target="../tags/tag520.xml" /><Relationship Id="rId31" Type="http://schemas.openxmlformats.org/officeDocument/2006/relationships/tags" Target="../tags/tag521.xml" /><Relationship Id="rId32" Type="http://schemas.openxmlformats.org/officeDocument/2006/relationships/tags" Target="../tags/tag522.xml" /><Relationship Id="rId33" Type="http://schemas.openxmlformats.org/officeDocument/2006/relationships/tags" Target="../tags/tag523.xml" /><Relationship Id="rId34" Type="http://schemas.openxmlformats.org/officeDocument/2006/relationships/tags" Target="../tags/tag524.xml" /><Relationship Id="rId35" Type="http://schemas.openxmlformats.org/officeDocument/2006/relationships/tags" Target="../tags/tag525.xml" /><Relationship Id="rId36" Type="http://schemas.openxmlformats.org/officeDocument/2006/relationships/tags" Target="../tags/tag526.xml" /><Relationship Id="rId37" Type="http://schemas.openxmlformats.org/officeDocument/2006/relationships/tags" Target="../tags/tag527.xml" /><Relationship Id="rId38" Type="http://schemas.openxmlformats.org/officeDocument/2006/relationships/tags" Target="../tags/tag528.xml" /><Relationship Id="rId39" Type="http://schemas.openxmlformats.org/officeDocument/2006/relationships/tags" Target="../tags/tag529.xml" /><Relationship Id="rId4" Type="http://schemas.openxmlformats.org/officeDocument/2006/relationships/tags" Target="../tags/tag494.xml" /><Relationship Id="rId40" Type="http://schemas.openxmlformats.org/officeDocument/2006/relationships/tags" Target="../tags/tag530.xml" /><Relationship Id="rId41" Type="http://schemas.openxmlformats.org/officeDocument/2006/relationships/tags" Target="../tags/tag531.xml" /><Relationship Id="rId42" Type="http://schemas.openxmlformats.org/officeDocument/2006/relationships/tags" Target="../tags/tag532.xml" /><Relationship Id="rId43" Type="http://schemas.openxmlformats.org/officeDocument/2006/relationships/tags" Target="../tags/tag533.xml" /><Relationship Id="rId44" Type="http://schemas.openxmlformats.org/officeDocument/2006/relationships/tags" Target="../tags/tag534.xml" /><Relationship Id="rId45" Type="http://schemas.openxmlformats.org/officeDocument/2006/relationships/tags" Target="../tags/tag53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95.xml" /><Relationship Id="rId6" Type="http://schemas.openxmlformats.org/officeDocument/2006/relationships/tags" Target="../tags/tag496.xml" /><Relationship Id="rId7" Type="http://schemas.openxmlformats.org/officeDocument/2006/relationships/tags" Target="../tags/tag497.xml" /><Relationship Id="rId8" Type="http://schemas.openxmlformats.org/officeDocument/2006/relationships/tags" Target="../tags/tag498.xml" /><Relationship Id="rId9" Type="http://schemas.openxmlformats.org/officeDocument/2006/relationships/tags" Target="../tags/tag499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36.xml" /><Relationship Id="rId10" Type="http://schemas.openxmlformats.org/officeDocument/2006/relationships/tags" Target="../tags/tag544.xml" /><Relationship Id="rId11" Type="http://schemas.openxmlformats.org/officeDocument/2006/relationships/tags" Target="../tags/tag545.xml" /><Relationship Id="rId12" Type="http://schemas.openxmlformats.org/officeDocument/2006/relationships/tags" Target="../tags/tag546.xml" /><Relationship Id="rId13" Type="http://schemas.openxmlformats.org/officeDocument/2006/relationships/tags" Target="../tags/tag547.xml" /><Relationship Id="rId14" Type="http://schemas.openxmlformats.org/officeDocument/2006/relationships/tags" Target="../tags/tag548.xml" /><Relationship Id="rId15" Type="http://schemas.openxmlformats.org/officeDocument/2006/relationships/tags" Target="../tags/tag549.xml" /><Relationship Id="rId16" Type="http://schemas.openxmlformats.org/officeDocument/2006/relationships/tags" Target="../tags/tag550.xml" /><Relationship Id="rId17" Type="http://schemas.openxmlformats.org/officeDocument/2006/relationships/tags" Target="../tags/tag551.xml" /><Relationship Id="rId18" Type="http://schemas.openxmlformats.org/officeDocument/2006/relationships/tags" Target="../tags/tag552.xml" /><Relationship Id="rId19" Type="http://schemas.openxmlformats.org/officeDocument/2006/relationships/tags" Target="../tags/tag553.xml" /><Relationship Id="rId2" Type="http://schemas.openxmlformats.org/officeDocument/2006/relationships/tags" Target="../tags/tag537.xml" /><Relationship Id="rId20" Type="http://schemas.openxmlformats.org/officeDocument/2006/relationships/tags" Target="../tags/tag554.xml" /><Relationship Id="rId21" Type="http://schemas.openxmlformats.org/officeDocument/2006/relationships/tags" Target="../tags/tag555.xml" /><Relationship Id="rId22" Type="http://schemas.openxmlformats.org/officeDocument/2006/relationships/tags" Target="../tags/tag556.xml" /><Relationship Id="rId23" Type="http://schemas.openxmlformats.org/officeDocument/2006/relationships/tags" Target="../tags/tag557.xml" /><Relationship Id="rId24" Type="http://schemas.openxmlformats.org/officeDocument/2006/relationships/tags" Target="../tags/tag558.xml" /><Relationship Id="rId25" Type="http://schemas.openxmlformats.org/officeDocument/2006/relationships/tags" Target="../tags/tag559.xml" /><Relationship Id="rId26" Type="http://schemas.openxmlformats.org/officeDocument/2006/relationships/tags" Target="../tags/tag560.xml" /><Relationship Id="rId27" Type="http://schemas.openxmlformats.org/officeDocument/2006/relationships/tags" Target="../tags/tag561.xml" /><Relationship Id="rId28" Type="http://schemas.openxmlformats.org/officeDocument/2006/relationships/tags" Target="../tags/tag562.xml" /><Relationship Id="rId29" Type="http://schemas.openxmlformats.org/officeDocument/2006/relationships/tags" Target="../tags/tag563.xml" /><Relationship Id="rId3" Type="http://schemas.openxmlformats.org/officeDocument/2006/relationships/tags" Target="../tags/tag538.xml" /><Relationship Id="rId30" Type="http://schemas.openxmlformats.org/officeDocument/2006/relationships/tags" Target="../tags/tag564.xml" /><Relationship Id="rId31" Type="http://schemas.openxmlformats.org/officeDocument/2006/relationships/tags" Target="../tags/tag565.xml" /><Relationship Id="rId32" Type="http://schemas.openxmlformats.org/officeDocument/2006/relationships/tags" Target="../tags/tag566.xml" /><Relationship Id="rId33" Type="http://schemas.openxmlformats.org/officeDocument/2006/relationships/tags" Target="../tags/tag567.xml" /><Relationship Id="rId34" Type="http://schemas.openxmlformats.org/officeDocument/2006/relationships/tags" Target="../tags/tag568.xml" /><Relationship Id="rId35" Type="http://schemas.openxmlformats.org/officeDocument/2006/relationships/tags" Target="../tags/tag569.xml" /><Relationship Id="rId36" Type="http://schemas.openxmlformats.org/officeDocument/2006/relationships/tags" Target="../tags/tag570.xml" /><Relationship Id="rId37" Type="http://schemas.openxmlformats.org/officeDocument/2006/relationships/tags" Target="../tags/tag571.xml" /><Relationship Id="rId38" Type="http://schemas.openxmlformats.org/officeDocument/2006/relationships/tags" Target="../tags/tag572.xml" /><Relationship Id="rId39" Type="http://schemas.openxmlformats.org/officeDocument/2006/relationships/tags" Target="../tags/tag573.xml" /><Relationship Id="rId4" Type="http://schemas.openxmlformats.org/officeDocument/2006/relationships/image" Target="../media/image1.png" /><Relationship Id="rId40" Type="http://schemas.openxmlformats.org/officeDocument/2006/relationships/tags" Target="../tags/tag574.xml" /><Relationship Id="rId41" Type="http://schemas.openxmlformats.org/officeDocument/2006/relationships/tags" Target="../tags/tag575.xml" /><Relationship Id="rId42" Type="http://schemas.openxmlformats.org/officeDocument/2006/relationships/tags" Target="../tags/tag576.xml" /><Relationship Id="rId43" Type="http://schemas.openxmlformats.org/officeDocument/2006/relationships/tags" Target="../tags/tag577.xml" /><Relationship Id="rId44" Type="http://schemas.openxmlformats.org/officeDocument/2006/relationships/tags" Target="../tags/tag578.xml" /><Relationship Id="rId45" Type="http://schemas.openxmlformats.org/officeDocument/2006/relationships/tags" Target="../tags/tag579.xml" /><Relationship Id="rId46" Type="http://schemas.openxmlformats.org/officeDocument/2006/relationships/tags" Target="../tags/tag580.xml" /><Relationship Id="rId47" Type="http://schemas.openxmlformats.org/officeDocument/2006/relationships/tags" Target="../tags/tag581.xml" /><Relationship Id="rId48" Type="http://schemas.openxmlformats.org/officeDocument/2006/relationships/tags" Target="../tags/tag582.xml" /><Relationship Id="rId49" Type="http://schemas.openxmlformats.org/officeDocument/2006/relationships/tags" Target="../tags/tag583.xml" /><Relationship Id="rId5" Type="http://schemas.openxmlformats.org/officeDocument/2006/relationships/tags" Target="../tags/tag539.xml" /><Relationship Id="rId50" Type="http://schemas.openxmlformats.org/officeDocument/2006/relationships/tags" Target="../tags/tag584.xml" /><Relationship Id="rId51" Type="http://schemas.openxmlformats.org/officeDocument/2006/relationships/tags" Target="../tags/tag585.xml" /><Relationship Id="rId52" Type="http://schemas.openxmlformats.org/officeDocument/2006/relationships/tags" Target="../tags/tag586.xml" /><Relationship Id="rId53" Type="http://schemas.openxmlformats.org/officeDocument/2006/relationships/tags" Target="../tags/tag587.xml" /><Relationship Id="rId54" Type="http://schemas.openxmlformats.org/officeDocument/2006/relationships/tags" Target="../tags/tag588.xml" /><Relationship Id="rId55" Type="http://schemas.openxmlformats.org/officeDocument/2006/relationships/tags" Target="../tags/tag589.xml" /><Relationship Id="rId56" Type="http://schemas.openxmlformats.org/officeDocument/2006/relationships/tags" Target="../tags/tag590.xml" /><Relationship Id="rId57" Type="http://schemas.openxmlformats.org/officeDocument/2006/relationships/tags" Target="../tags/tag591.xml" /><Relationship Id="rId58" Type="http://schemas.openxmlformats.org/officeDocument/2006/relationships/tags" Target="../tags/tag592.xml" /><Relationship Id="rId59" Type="http://schemas.openxmlformats.org/officeDocument/2006/relationships/tags" Target="../tags/tag593.xml" /><Relationship Id="rId6" Type="http://schemas.openxmlformats.org/officeDocument/2006/relationships/tags" Target="../tags/tag540.xml" /><Relationship Id="rId60" Type="http://schemas.openxmlformats.org/officeDocument/2006/relationships/tags" Target="../tags/tag594.xml" /><Relationship Id="rId61" Type="http://schemas.openxmlformats.org/officeDocument/2006/relationships/tags" Target="../tags/tag595.xml" /><Relationship Id="rId62" Type="http://schemas.openxmlformats.org/officeDocument/2006/relationships/tags" Target="../tags/tag596.xml" /><Relationship Id="rId63" Type="http://schemas.openxmlformats.org/officeDocument/2006/relationships/tags" Target="../tags/tag597.xml" /><Relationship Id="rId64" Type="http://schemas.openxmlformats.org/officeDocument/2006/relationships/tags" Target="../tags/tag598.xml" /><Relationship Id="rId65" Type="http://schemas.openxmlformats.org/officeDocument/2006/relationships/tags" Target="../tags/tag599.xml" /><Relationship Id="rId66" Type="http://schemas.openxmlformats.org/officeDocument/2006/relationships/tags" Target="../tags/tag600.xml" /><Relationship Id="rId67" Type="http://schemas.openxmlformats.org/officeDocument/2006/relationships/tags" Target="../tags/tag601.xml" /><Relationship Id="rId68" Type="http://schemas.openxmlformats.org/officeDocument/2006/relationships/tags" Target="../tags/tag602.xml" /><Relationship Id="rId69" Type="http://schemas.openxmlformats.org/officeDocument/2006/relationships/tags" Target="../tags/tag603.xml" /><Relationship Id="rId7" Type="http://schemas.openxmlformats.org/officeDocument/2006/relationships/tags" Target="../tags/tag541.xml" /><Relationship Id="rId70" Type="http://schemas.openxmlformats.org/officeDocument/2006/relationships/tags" Target="../tags/tag604.xml" /><Relationship Id="rId71" Type="http://schemas.openxmlformats.org/officeDocument/2006/relationships/tags" Target="../tags/tag605.xml" /><Relationship Id="rId72" Type="http://schemas.openxmlformats.org/officeDocument/2006/relationships/tags" Target="../tags/tag606.xml" /><Relationship Id="rId73" Type="http://schemas.openxmlformats.org/officeDocument/2006/relationships/tags" Target="../tags/tag607.xml" /><Relationship Id="rId74" Type="http://schemas.openxmlformats.org/officeDocument/2006/relationships/tags" Target="../tags/tag608.xml" /><Relationship Id="rId75" Type="http://schemas.openxmlformats.org/officeDocument/2006/relationships/tags" Target="../tags/tag609.xml" /><Relationship Id="rId76" Type="http://schemas.openxmlformats.org/officeDocument/2006/relationships/tags" Target="../tags/tag610.xml" /><Relationship Id="rId77" Type="http://schemas.openxmlformats.org/officeDocument/2006/relationships/tags" Target="../tags/tag611.xml" /><Relationship Id="rId78" Type="http://schemas.openxmlformats.org/officeDocument/2006/relationships/tags" Target="../tags/tag612.xml" /><Relationship Id="rId79" Type="http://schemas.openxmlformats.org/officeDocument/2006/relationships/tags" Target="../tags/tag613.xml" /><Relationship Id="rId8" Type="http://schemas.openxmlformats.org/officeDocument/2006/relationships/tags" Target="../tags/tag542.xml" /><Relationship Id="rId80" Type="http://schemas.openxmlformats.org/officeDocument/2006/relationships/tags" Target="../tags/tag614.xml" /><Relationship Id="rId81" Type="http://schemas.openxmlformats.org/officeDocument/2006/relationships/tags" Target="../tags/tag615.xml" /><Relationship Id="rId82" Type="http://schemas.openxmlformats.org/officeDocument/2006/relationships/tags" Target="../tags/tag616.xml" /><Relationship Id="rId83" Type="http://schemas.openxmlformats.org/officeDocument/2006/relationships/tags" Target="../tags/tag617.xml" /><Relationship Id="rId84" Type="http://schemas.openxmlformats.org/officeDocument/2006/relationships/tags" Target="../tags/tag618.xml" /><Relationship Id="rId85" Type="http://schemas.openxmlformats.org/officeDocument/2006/relationships/tags" Target="../tags/tag619.xml" /><Relationship Id="rId86" Type="http://schemas.openxmlformats.org/officeDocument/2006/relationships/tags" Target="../tags/tag620.xml" /><Relationship Id="rId87" Type="http://schemas.openxmlformats.org/officeDocument/2006/relationships/tags" Target="../tags/tag621.xml" /><Relationship Id="rId88" Type="http://schemas.openxmlformats.org/officeDocument/2006/relationships/tags" Target="../tags/tag622.xml" /><Relationship Id="rId89" Type="http://schemas.openxmlformats.org/officeDocument/2006/relationships/tags" Target="../tags/tag623.xml" /><Relationship Id="rId9" Type="http://schemas.openxmlformats.org/officeDocument/2006/relationships/tags" Target="../tags/tag543.xml" /><Relationship Id="rId90" Type="http://schemas.openxmlformats.org/officeDocument/2006/relationships/tags" Target="../tags/tag624.xml" /><Relationship Id="rId91" Type="http://schemas.openxmlformats.org/officeDocument/2006/relationships/tags" Target="../tags/tag625.xml" /><Relationship Id="rId92" Type="http://schemas.openxmlformats.org/officeDocument/2006/relationships/tags" Target="../tags/tag626.xml" /><Relationship Id="rId93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7.xml" /><Relationship Id="rId10" Type="http://schemas.openxmlformats.org/officeDocument/2006/relationships/tags" Target="../tags/tag636.xml" /><Relationship Id="rId11" Type="http://schemas.openxmlformats.org/officeDocument/2006/relationships/tags" Target="../tags/tag637.xml" /><Relationship Id="rId12" Type="http://schemas.openxmlformats.org/officeDocument/2006/relationships/tags" Target="../tags/tag638.xml" /><Relationship Id="rId13" Type="http://schemas.openxmlformats.org/officeDocument/2006/relationships/tags" Target="../tags/tag639.xml" /><Relationship Id="rId14" Type="http://schemas.openxmlformats.org/officeDocument/2006/relationships/tags" Target="../tags/tag640.xml" /><Relationship Id="rId15" Type="http://schemas.openxmlformats.org/officeDocument/2006/relationships/tags" Target="../tags/tag641.xml" /><Relationship Id="rId16" Type="http://schemas.openxmlformats.org/officeDocument/2006/relationships/tags" Target="../tags/tag642.xml" /><Relationship Id="rId17" Type="http://schemas.openxmlformats.org/officeDocument/2006/relationships/tags" Target="../tags/tag643.xml" /><Relationship Id="rId18" Type="http://schemas.openxmlformats.org/officeDocument/2006/relationships/tags" Target="../tags/tag644.xml" /><Relationship Id="rId19" Type="http://schemas.openxmlformats.org/officeDocument/2006/relationships/tags" Target="../tags/tag645.xml" /><Relationship Id="rId2" Type="http://schemas.openxmlformats.org/officeDocument/2006/relationships/tags" Target="../tags/tag628.xml" /><Relationship Id="rId20" Type="http://schemas.openxmlformats.org/officeDocument/2006/relationships/tags" Target="../tags/tag646.xml" /><Relationship Id="rId21" Type="http://schemas.openxmlformats.org/officeDocument/2006/relationships/tags" Target="../tags/tag647.xml" /><Relationship Id="rId22" Type="http://schemas.openxmlformats.org/officeDocument/2006/relationships/tags" Target="../tags/tag648.xml" /><Relationship Id="rId23" Type="http://schemas.openxmlformats.org/officeDocument/2006/relationships/tags" Target="../tags/tag649.xml" /><Relationship Id="rId24" Type="http://schemas.openxmlformats.org/officeDocument/2006/relationships/tags" Target="../tags/tag650.xml" /><Relationship Id="rId25" Type="http://schemas.openxmlformats.org/officeDocument/2006/relationships/tags" Target="../tags/tag651.xml" /><Relationship Id="rId26" Type="http://schemas.openxmlformats.org/officeDocument/2006/relationships/tags" Target="../tags/tag652.xml" /><Relationship Id="rId27" Type="http://schemas.openxmlformats.org/officeDocument/2006/relationships/tags" Target="../tags/tag653.xml" /><Relationship Id="rId28" Type="http://schemas.openxmlformats.org/officeDocument/2006/relationships/tags" Target="../tags/tag654.xml" /><Relationship Id="rId29" Type="http://schemas.openxmlformats.org/officeDocument/2006/relationships/tags" Target="../tags/tag655.xml" /><Relationship Id="rId3" Type="http://schemas.openxmlformats.org/officeDocument/2006/relationships/tags" Target="../tags/tag629.xml" /><Relationship Id="rId30" Type="http://schemas.openxmlformats.org/officeDocument/2006/relationships/tags" Target="../tags/tag656.xml" /><Relationship Id="rId31" Type="http://schemas.openxmlformats.org/officeDocument/2006/relationships/tags" Target="../tags/tag657.xml" /><Relationship Id="rId32" Type="http://schemas.openxmlformats.org/officeDocument/2006/relationships/tags" Target="../tags/tag658.xml" /><Relationship Id="rId33" Type="http://schemas.openxmlformats.org/officeDocument/2006/relationships/tags" Target="../tags/tag659.xml" /><Relationship Id="rId34" Type="http://schemas.openxmlformats.org/officeDocument/2006/relationships/tags" Target="../tags/tag660.xml" /><Relationship Id="rId35" Type="http://schemas.openxmlformats.org/officeDocument/2006/relationships/tags" Target="../tags/tag661.xml" /><Relationship Id="rId36" Type="http://schemas.openxmlformats.org/officeDocument/2006/relationships/tags" Target="../tags/tag662.xml" /><Relationship Id="rId37" Type="http://schemas.openxmlformats.org/officeDocument/2006/relationships/tags" Target="../tags/tag663.xml" /><Relationship Id="rId38" Type="http://schemas.openxmlformats.org/officeDocument/2006/relationships/tags" Target="../tags/tag664.xml" /><Relationship Id="rId39" Type="http://schemas.openxmlformats.org/officeDocument/2006/relationships/tags" Target="../tags/tag665.xml" /><Relationship Id="rId4" Type="http://schemas.openxmlformats.org/officeDocument/2006/relationships/tags" Target="../tags/tag630.xml" /><Relationship Id="rId40" Type="http://schemas.openxmlformats.org/officeDocument/2006/relationships/tags" Target="../tags/tag666.xml" /><Relationship Id="rId41" Type="http://schemas.openxmlformats.org/officeDocument/2006/relationships/tags" Target="../tags/tag667.xml" /><Relationship Id="rId42" Type="http://schemas.openxmlformats.org/officeDocument/2006/relationships/tags" Target="../tags/tag668.xml" /><Relationship Id="rId43" Type="http://schemas.openxmlformats.org/officeDocument/2006/relationships/tags" Target="../tags/tag669.xml" /><Relationship Id="rId44" Type="http://schemas.openxmlformats.org/officeDocument/2006/relationships/tags" Target="../tags/tag670.xml" /><Relationship Id="rId45" Type="http://schemas.openxmlformats.org/officeDocument/2006/relationships/tags" Target="../tags/tag671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631.xml" /><Relationship Id="rId6" Type="http://schemas.openxmlformats.org/officeDocument/2006/relationships/tags" Target="../tags/tag632.xml" /><Relationship Id="rId7" Type="http://schemas.openxmlformats.org/officeDocument/2006/relationships/tags" Target="../tags/tag633.xml" /><Relationship Id="rId8" Type="http://schemas.openxmlformats.org/officeDocument/2006/relationships/tags" Target="../tags/tag634.xml" /><Relationship Id="rId9" Type="http://schemas.openxmlformats.org/officeDocument/2006/relationships/tags" Target="../tags/tag635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2.xml" /><Relationship Id="rId2" Type="http://schemas.openxmlformats.org/officeDocument/2006/relationships/tags" Target="../tags/tag673.xml" /><Relationship Id="rId3" Type="http://schemas.openxmlformats.org/officeDocument/2006/relationships/tags" Target="../tags/tag674.xml" /><Relationship Id="rId4" Type="http://schemas.openxmlformats.org/officeDocument/2006/relationships/tags" Target="../tags/tag675.xml" /><Relationship Id="rId5" Type="http://schemas.openxmlformats.org/officeDocument/2006/relationships/tags" Target="../tags/tag676.xml" /><Relationship Id="rId6" Type="http://schemas.openxmlformats.org/officeDocument/2006/relationships/tags" Target="../tags/tag67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8.xml" /><Relationship Id="rId2" Type="http://schemas.openxmlformats.org/officeDocument/2006/relationships/tags" Target="../tags/tag679.xml" /><Relationship Id="rId3" Type="http://schemas.openxmlformats.org/officeDocument/2006/relationships/tags" Target="../tags/tag680.xml" /><Relationship Id="rId4" Type="http://schemas.openxmlformats.org/officeDocument/2006/relationships/tags" Target="../tags/tag681.xml" /><Relationship Id="rId5" Type="http://schemas.openxmlformats.org/officeDocument/2006/relationships/tags" Target="../tags/tag682.xml" /><Relationship Id="rId6" Type="http://schemas.openxmlformats.org/officeDocument/2006/relationships/tags" Target="../tags/tag683.xml" /><Relationship Id="rId7" Type="http://schemas.openxmlformats.org/officeDocument/2006/relationships/tags" Target="../tags/tag68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5.xml" /><Relationship Id="rId2" Type="http://schemas.openxmlformats.org/officeDocument/2006/relationships/tags" Target="../tags/tag686.xml" /><Relationship Id="rId3" Type="http://schemas.openxmlformats.org/officeDocument/2006/relationships/tags" Target="../tags/tag687.xml" /><Relationship Id="rId4" Type="http://schemas.openxmlformats.org/officeDocument/2006/relationships/tags" Target="../tags/tag688.xml" /><Relationship Id="rId5" Type="http://schemas.openxmlformats.org/officeDocument/2006/relationships/tags" Target="../tags/tag689.xml" /><Relationship Id="rId6" Type="http://schemas.openxmlformats.org/officeDocument/2006/relationships/tags" Target="../tags/tag690.xml" /><Relationship Id="rId7" Type="http://schemas.openxmlformats.org/officeDocument/2006/relationships/tags" Target="../tags/tag69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2.xml" /><Relationship Id="rId2" Type="http://schemas.openxmlformats.org/officeDocument/2006/relationships/tags" Target="../tags/tag693.xml" /><Relationship Id="rId3" Type="http://schemas.openxmlformats.org/officeDocument/2006/relationships/tags" Target="../tags/tag694.xml" /><Relationship Id="rId4" Type="http://schemas.openxmlformats.org/officeDocument/2006/relationships/tags" Target="../tags/tag695.xml" /><Relationship Id="rId5" Type="http://schemas.openxmlformats.org/officeDocument/2006/relationships/tags" Target="../tags/tag696.xml" /><Relationship Id="rId6" Type="http://schemas.openxmlformats.org/officeDocument/2006/relationships/tags" Target="../tags/tag697.xml" /><Relationship Id="rId7" Type="http://schemas.openxmlformats.org/officeDocument/2006/relationships/tags" Target="../tags/tag69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0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8.xml" /><Relationship Id="rId2" Type="http://schemas.openxmlformats.org/officeDocument/2006/relationships/tags" Target="../tags/tag709.xml" /><Relationship Id="rId3" Type="http://schemas.openxmlformats.org/officeDocument/2006/relationships/tags" Target="../tags/tag710.xml" /><Relationship Id="rId4" Type="http://schemas.openxmlformats.org/officeDocument/2006/relationships/tags" Target="../tags/tag711.xml" /><Relationship Id="rId5" Type="http://schemas.openxmlformats.org/officeDocument/2006/relationships/tags" Target="../tags/tag712.xml" /><Relationship Id="rId6" Type="http://schemas.openxmlformats.org/officeDocument/2006/relationships/tags" Target="../tags/tag71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文本框 144"/>
          <p:cNvSpPr txBox="1">
            <a:spLocks noChangeAspect="1"/>
          </p:cNvSpPr>
          <p:nvPr>
            <p:custDataLst>
              <p:tags r:id="rId2"/>
            </p:custDataLst>
          </p:nvPr>
        </p:nvSpPr>
        <p:spPr>
          <a:xfrm rot="1800000">
            <a:off x="5270251" y="1238576"/>
            <a:ext cx="4536000" cy="4536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791136"/>
              </a:avLst>
            </a:prstTxWarp>
            <a:noAutofit/>
          </a:bodyPr>
          <a:lstStyle/>
          <a:p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</a:rPr>
              <a:t>TEMPLATE</a:t>
            </a:r>
            <a:endParaRPr lang="en-US" altLang="zh-CN" sz="7200" b="1" spc="800">
              <a:solidFill>
                <a:schemeClr val="bg1">
                  <a:alpha val="34000"/>
                </a:schemeClr>
              </a:solidFill>
              <a:uFillTx/>
              <a:latin typeface="+mj-lt"/>
              <a:ea typeface="+mj-ea"/>
              <a:cs typeface="微软雅黑" panose="020b0503020204020204" charset="-122"/>
            </a:endParaRPr>
          </a:p>
        </p:txBody>
      </p:sp>
      <p:sp>
        <p:nvSpPr>
          <p:cNvPr id="146" name="任意多边形: 形状 5"/>
          <p:cNvSpPr/>
          <p:nvPr>
            <p:custDataLst>
              <p:tags r:id="rId3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4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5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6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7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8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9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0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1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6" name="椭圆 155"/>
          <p:cNvSpPr/>
          <p:nvPr>
            <p:custDataLst>
              <p:tags r:id="rId12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7" name="椭圆 156"/>
          <p:cNvSpPr/>
          <p:nvPr>
            <p:custDataLst>
              <p:tags r:id="rId13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8" name="椭圆 157"/>
          <p:cNvSpPr/>
          <p:nvPr>
            <p:custDataLst>
              <p:tags r:id="rId14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9" name="椭圆 158"/>
          <p:cNvSpPr/>
          <p:nvPr>
            <p:custDataLst>
              <p:tags r:id="rId15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0" name="椭圆 159"/>
          <p:cNvSpPr/>
          <p:nvPr>
            <p:custDataLst>
              <p:tags r:id="rId16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17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18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19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20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5" name="椭圆 164"/>
          <p:cNvSpPr/>
          <p:nvPr>
            <p:custDataLst>
              <p:tags r:id="rId21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6" name="椭圆 165"/>
          <p:cNvSpPr/>
          <p:nvPr>
            <p:custDataLst>
              <p:tags r:id="rId22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23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24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25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26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1" name="椭圆 170"/>
          <p:cNvSpPr/>
          <p:nvPr>
            <p:custDataLst>
              <p:tags r:id="rId27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2" name="椭圆 171"/>
          <p:cNvSpPr/>
          <p:nvPr>
            <p:custDataLst>
              <p:tags r:id="rId28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29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0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1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2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7" name="椭圆 176"/>
          <p:cNvSpPr/>
          <p:nvPr>
            <p:custDataLst>
              <p:tags r:id="rId33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8" name="任意多边形: 形状 258"/>
          <p:cNvSpPr/>
          <p:nvPr>
            <p:custDataLst>
              <p:tags r:id="rId34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任意多边形: 形状 259"/>
          <p:cNvSpPr/>
          <p:nvPr>
            <p:custDataLst>
              <p:tags r:id="rId35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任意多边形: 形状 265"/>
          <p:cNvSpPr/>
          <p:nvPr>
            <p:custDataLst>
              <p:tags r:id="rId36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任意多边形: 形状 268"/>
          <p:cNvSpPr/>
          <p:nvPr>
            <p:custDataLst>
              <p:tags r:id="rId37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任意多边形: 形状 273"/>
          <p:cNvSpPr/>
          <p:nvPr>
            <p:custDataLst>
              <p:tags r:id="rId38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3" name="任意多边形: 形状 274"/>
          <p:cNvSpPr/>
          <p:nvPr>
            <p:custDataLst>
              <p:tags r:id="rId39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4" name="椭圆 183"/>
          <p:cNvSpPr/>
          <p:nvPr>
            <p:custDataLst>
              <p:tags r:id="rId40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41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42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43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44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9" name="椭圆 188"/>
          <p:cNvSpPr/>
          <p:nvPr>
            <p:custDataLst>
              <p:tags r:id="rId45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1" name="椭圆 190"/>
          <p:cNvSpPr/>
          <p:nvPr>
            <p:custDataLst>
              <p:tags r:id="rId46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47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48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9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0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51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52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53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54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55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56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57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58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4" name="椭圆 223"/>
          <p:cNvSpPr/>
          <p:nvPr>
            <p:custDataLst>
              <p:tags r:id="rId59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5" name="椭圆 224"/>
          <p:cNvSpPr/>
          <p:nvPr>
            <p:custDataLst>
              <p:tags r:id="rId60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6" name="椭圆 225"/>
          <p:cNvSpPr/>
          <p:nvPr>
            <p:custDataLst>
              <p:tags r:id="rId61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7" name="椭圆 226"/>
          <p:cNvSpPr/>
          <p:nvPr>
            <p:custDataLst>
              <p:tags r:id="rId62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8" name="椭圆 227"/>
          <p:cNvSpPr/>
          <p:nvPr>
            <p:custDataLst>
              <p:tags r:id="rId63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3" name="椭圆 232"/>
          <p:cNvSpPr/>
          <p:nvPr>
            <p:custDataLst>
              <p:tags r:id="rId64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4" name="椭圆 233"/>
          <p:cNvSpPr/>
          <p:nvPr>
            <p:custDataLst>
              <p:tags r:id="rId65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9" name="椭圆 238"/>
          <p:cNvSpPr/>
          <p:nvPr>
            <p:custDataLst>
              <p:tags r:id="rId66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0" name="椭圆 239"/>
          <p:cNvSpPr/>
          <p:nvPr>
            <p:custDataLst>
              <p:tags r:id="rId67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5" name="椭圆 244"/>
          <p:cNvSpPr/>
          <p:nvPr>
            <p:custDataLst>
              <p:tags r:id="rId68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6" name="椭圆 245"/>
          <p:cNvSpPr/>
          <p:nvPr>
            <p:custDataLst>
              <p:tags r:id="rId69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1" name="椭圆 250"/>
          <p:cNvSpPr/>
          <p:nvPr>
            <p:custDataLst>
              <p:tags r:id="rId70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2" name="椭圆 251"/>
          <p:cNvSpPr/>
          <p:nvPr>
            <p:custDataLst>
              <p:tags r:id="rId71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7" name="椭圆 256"/>
          <p:cNvSpPr/>
          <p:nvPr>
            <p:custDataLst>
              <p:tags r:id="rId72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8" name="椭圆 257"/>
          <p:cNvSpPr/>
          <p:nvPr>
            <p:custDataLst>
              <p:tags r:id="rId73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1" name="椭圆 260"/>
          <p:cNvSpPr/>
          <p:nvPr>
            <p:custDataLst>
              <p:tags r:id="rId74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2" name="椭圆 261"/>
          <p:cNvSpPr/>
          <p:nvPr>
            <p:custDataLst>
              <p:tags r:id="rId75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3" name="椭圆 262"/>
          <p:cNvSpPr/>
          <p:nvPr>
            <p:custDataLst>
              <p:tags r:id="rId76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4" name="椭圆 263"/>
          <p:cNvSpPr/>
          <p:nvPr>
            <p:custDataLst>
              <p:tags r:id="rId77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5" name="椭圆 264"/>
          <p:cNvSpPr/>
          <p:nvPr>
            <p:custDataLst>
              <p:tags r:id="rId78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7" name="椭圆 266"/>
          <p:cNvSpPr/>
          <p:nvPr>
            <p:custDataLst>
              <p:tags r:id="rId79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8" name="椭圆 267"/>
          <p:cNvSpPr/>
          <p:nvPr>
            <p:custDataLst>
              <p:tags r:id="rId80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0" name="椭圆 269"/>
          <p:cNvSpPr/>
          <p:nvPr>
            <p:custDataLst>
              <p:tags r:id="rId81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1" name="椭圆 270"/>
          <p:cNvSpPr/>
          <p:nvPr>
            <p:custDataLst>
              <p:tags r:id="rId82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2" name="椭圆 271"/>
          <p:cNvSpPr/>
          <p:nvPr>
            <p:custDataLst>
              <p:tags r:id="rId83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3" name="椭圆 272"/>
          <p:cNvSpPr/>
          <p:nvPr>
            <p:custDataLst>
              <p:tags r:id="rId84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85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亮着灯的房子&#10;&#10;低可信度描述已自动生成"/>
          <p:cNvPicPr>
            <a:picLocks noChangeAspect="1"/>
          </p:cNvPicPr>
          <p:nvPr>
            <p:custDataLst>
              <p:tags r:id="rId87"/>
            </p:custDataLst>
          </p:nvPr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r="0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9" name="标题 8"/>
          <p:cNvSpPr txBox="1"/>
          <p:nvPr>
            <p:ph type="title" idx="3" hasCustomPrompt="1"/>
            <p:custDataLst>
              <p:tags r:id="rId88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89"/>
            </p:custDataLst>
          </p:nvPr>
        </p:nvSpPr>
        <p:spPr>
          <a:xfrm>
            <a:off x="1287780" y="3358515"/>
            <a:ext cx="5519420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90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1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4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44"/>
            <p:custDataLst>
              <p:tags r:id="rId3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rot="1860000">
            <a:off x="5135880" y="1209675"/>
            <a:ext cx="4702175" cy="5003165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809253"/>
              </a:avLst>
            </a:prstTxWarp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  <a:sym typeface="+mn-ea"/>
              </a:rPr>
              <a:t>TEMPLATE</a:t>
            </a:r>
          </a:p>
        </p:txBody>
      </p:sp>
      <p:sp>
        <p:nvSpPr>
          <p:cNvPr id="259" name="任意多边形: 形状 258"/>
          <p:cNvSpPr/>
          <p:nvPr>
            <p:custDataLst>
              <p:tags r:id="rId3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1" name="矩形: 圆角 10"/>
          <p:cNvSpPr/>
          <p:nvPr>
            <p:custDataLst>
              <p:tags r:id="rId4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pic>
        <p:nvPicPr>
          <p:cNvPr id="277" name="图片 276" descr="亮着灯的房子&#10;&#10;低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r="0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31" name="椭圆 30"/>
          <p:cNvSpPr/>
          <p:nvPr>
            <p:custDataLst>
              <p:tags r:id="rId7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8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椭圆 36"/>
          <p:cNvSpPr/>
          <p:nvPr>
            <p:custDataLst>
              <p:tags r:id="rId10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椭圆 37"/>
          <p:cNvSpPr/>
          <p:nvPr>
            <p:custDataLst>
              <p:tags r:id="rId11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椭圆 38"/>
          <p:cNvSpPr/>
          <p:nvPr>
            <p:custDataLst>
              <p:tags r:id="rId12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13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14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4" name="椭圆 43"/>
          <p:cNvSpPr/>
          <p:nvPr>
            <p:custDataLst>
              <p:tags r:id="rId15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16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6" name="椭圆 45"/>
          <p:cNvSpPr/>
          <p:nvPr>
            <p:custDataLst>
              <p:tags r:id="rId17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7" name="椭圆 46"/>
          <p:cNvSpPr/>
          <p:nvPr>
            <p:custDataLst>
              <p:tags r:id="rId18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9" name="椭圆 48"/>
          <p:cNvSpPr/>
          <p:nvPr>
            <p:custDataLst>
              <p:tags r:id="rId19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椭圆 49"/>
          <p:cNvSpPr/>
          <p:nvPr>
            <p:custDataLst>
              <p:tags r:id="rId20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" name="椭圆 50"/>
          <p:cNvSpPr/>
          <p:nvPr>
            <p:custDataLst>
              <p:tags r:id="rId21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" name="椭圆 51"/>
          <p:cNvSpPr/>
          <p:nvPr>
            <p:custDataLst>
              <p:tags r:id="rId22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" name="椭圆 52"/>
          <p:cNvSpPr/>
          <p:nvPr>
            <p:custDataLst>
              <p:tags r:id="rId23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24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椭圆 55"/>
          <p:cNvSpPr/>
          <p:nvPr>
            <p:custDataLst>
              <p:tags r:id="rId25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7" name="椭圆 56"/>
          <p:cNvSpPr/>
          <p:nvPr>
            <p:custDataLst>
              <p:tags r:id="rId26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8" name="椭圆 57"/>
          <p:cNvSpPr/>
          <p:nvPr>
            <p:custDataLst>
              <p:tags r:id="rId27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9" name="椭圆 58"/>
          <p:cNvSpPr/>
          <p:nvPr>
            <p:custDataLst>
              <p:tags r:id="rId28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0" name="椭圆 59"/>
          <p:cNvSpPr/>
          <p:nvPr>
            <p:custDataLst>
              <p:tags r:id="rId29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1" name="椭圆 60"/>
          <p:cNvSpPr/>
          <p:nvPr>
            <p:custDataLst>
              <p:tags r:id="rId30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3" name="椭圆 62"/>
          <p:cNvSpPr/>
          <p:nvPr>
            <p:custDataLst>
              <p:tags r:id="rId31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4" name="椭圆 63"/>
          <p:cNvSpPr/>
          <p:nvPr>
            <p:custDataLst>
              <p:tags r:id="rId32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5" name="椭圆 64"/>
          <p:cNvSpPr/>
          <p:nvPr>
            <p:custDataLst>
              <p:tags r:id="rId33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6" name="椭圆 65"/>
          <p:cNvSpPr/>
          <p:nvPr>
            <p:custDataLst>
              <p:tags r:id="rId34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7" name="椭圆 66"/>
          <p:cNvSpPr/>
          <p:nvPr>
            <p:custDataLst>
              <p:tags r:id="rId35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椭圆 67"/>
          <p:cNvSpPr/>
          <p:nvPr>
            <p:custDataLst>
              <p:tags r:id="rId36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2" name="椭圆 81"/>
          <p:cNvSpPr/>
          <p:nvPr>
            <p:custDataLst>
              <p:tags r:id="rId37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3" name="椭圆 82"/>
          <p:cNvSpPr/>
          <p:nvPr>
            <p:custDataLst>
              <p:tags r:id="rId38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4" name="椭圆 83"/>
          <p:cNvSpPr/>
          <p:nvPr>
            <p:custDataLst>
              <p:tags r:id="rId39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5" name="椭圆 84"/>
          <p:cNvSpPr/>
          <p:nvPr>
            <p:custDataLst>
              <p:tags r:id="rId40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6" name="椭圆 85"/>
          <p:cNvSpPr/>
          <p:nvPr>
            <p:custDataLst>
              <p:tags r:id="rId41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7" name="椭圆 86"/>
          <p:cNvSpPr/>
          <p:nvPr>
            <p:custDataLst>
              <p:tags r:id="rId42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6" name="椭圆 75"/>
          <p:cNvSpPr/>
          <p:nvPr>
            <p:custDataLst>
              <p:tags r:id="rId43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7" name="椭圆 76"/>
          <p:cNvSpPr/>
          <p:nvPr>
            <p:custDataLst>
              <p:tags r:id="rId44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8" name="椭圆 77"/>
          <p:cNvSpPr/>
          <p:nvPr>
            <p:custDataLst>
              <p:tags r:id="rId45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9" name="椭圆 78"/>
          <p:cNvSpPr/>
          <p:nvPr>
            <p:custDataLst>
              <p:tags r:id="rId46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0" name="椭圆 79"/>
          <p:cNvSpPr/>
          <p:nvPr>
            <p:custDataLst>
              <p:tags r:id="rId47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1" name="椭圆 80"/>
          <p:cNvSpPr/>
          <p:nvPr>
            <p:custDataLst>
              <p:tags r:id="rId48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rgbClr val="F6A466">
              <a:alpha val="49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3" name="椭圆 252"/>
          <p:cNvSpPr/>
          <p:nvPr>
            <p:custDataLst>
              <p:tags r:id="rId49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4" name="椭圆 253"/>
          <p:cNvSpPr/>
          <p:nvPr>
            <p:custDataLst>
              <p:tags r:id="rId50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5" name="椭圆 254"/>
          <p:cNvSpPr/>
          <p:nvPr>
            <p:custDataLst>
              <p:tags r:id="rId51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6" name="椭圆 255"/>
          <p:cNvSpPr/>
          <p:nvPr>
            <p:custDataLst>
              <p:tags r:id="rId52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7" name="椭圆 246"/>
          <p:cNvSpPr/>
          <p:nvPr>
            <p:custDataLst>
              <p:tags r:id="rId53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8" name="椭圆 247"/>
          <p:cNvSpPr/>
          <p:nvPr>
            <p:custDataLst>
              <p:tags r:id="rId54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9" name="椭圆 248"/>
          <p:cNvSpPr/>
          <p:nvPr>
            <p:custDataLst>
              <p:tags r:id="rId55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0" name="椭圆 249"/>
          <p:cNvSpPr/>
          <p:nvPr>
            <p:custDataLst>
              <p:tags r:id="rId56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1" name="椭圆 240"/>
          <p:cNvSpPr/>
          <p:nvPr>
            <p:custDataLst>
              <p:tags r:id="rId57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2" name="椭圆 241"/>
          <p:cNvSpPr/>
          <p:nvPr>
            <p:custDataLst>
              <p:tags r:id="rId58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3" name="椭圆 242"/>
          <p:cNvSpPr/>
          <p:nvPr>
            <p:custDataLst>
              <p:tags r:id="rId59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4" name="椭圆 243"/>
          <p:cNvSpPr/>
          <p:nvPr>
            <p:custDataLst>
              <p:tags r:id="rId60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5" name="椭圆 234"/>
          <p:cNvSpPr/>
          <p:nvPr>
            <p:custDataLst>
              <p:tags r:id="rId61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6" name="椭圆 235"/>
          <p:cNvSpPr/>
          <p:nvPr>
            <p:custDataLst>
              <p:tags r:id="rId62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7" name="椭圆 236"/>
          <p:cNvSpPr/>
          <p:nvPr>
            <p:custDataLst>
              <p:tags r:id="rId63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8" name="椭圆 237"/>
          <p:cNvSpPr/>
          <p:nvPr>
            <p:custDataLst>
              <p:tags r:id="rId64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9" name="椭圆 228"/>
          <p:cNvSpPr/>
          <p:nvPr>
            <p:custDataLst>
              <p:tags r:id="rId65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0" name="椭圆 229"/>
          <p:cNvSpPr/>
          <p:nvPr>
            <p:custDataLst>
              <p:tags r:id="rId66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1" name="椭圆 230"/>
          <p:cNvSpPr/>
          <p:nvPr>
            <p:custDataLst>
              <p:tags r:id="rId67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2" name="椭圆 231"/>
          <p:cNvSpPr/>
          <p:nvPr>
            <p:custDataLst>
              <p:tags r:id="rId68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8" name="椭圆 217"/>
          <p:cNvSpPr/>
          <p:nvPr>
            <p:custDataLst>
              <p:tags r:id="rId69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9" name="椭圆 218"/>
          <p:cNvSpPr/>
          <p:nvPr>
            <p:custDataLst>
              <p:tags r:id="rId70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0" name="椭圆 219"/>
          <p:cNvSpPr/>
          <p:nvPr>
            <p:custDataLst>
              <p:tags r:id="rId71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1" name="椭圆 220"/>
          <p:cNvSpPr/>
          <p:nvPr>
            <p:custDataLst>
              <p:tags r:id="rId72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2" name="椭圆 211"/>
          <p:cNvSpPr/>
          <p:nvPr>
            <p:custDataLst>
              <p:tags r:id="rId73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3" name="椭圆 212"/>
          <p:cNvSpPr/>
          <p:nvPr>
            <p:custDataLst>
              <p:tags r:id="rId74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4" name="椭圆 213"/>
          <p:cNvSpPr/>
          <p:nvPr>
            <p:custDataLst>
              <p:tags r:id="rId75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5" name="椭圆 214"/>
          <p:cNvSpPr/>
          <p:nvPr>
            <p:custDataLst>
              <p:tags r:id="rId76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6" name="椭圆 205"/>
          <p:cNvSpPr/>
          <p:nvPr>
            <p:custDataLst>
              <p:tags r:id="rId77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7" name="椭圆 206"/>
          <p:cNvSpPr/>
          <p:nvPr>
            <p:custDataLst>
              <p:tags r:id="rId78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8" name="椭圆 207"/>
          <p:cNvSpPr/>
          <p:nvPr>
            <p:custDataLst>
              <p:tags r:id="rId79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9" name="椭圆 208"/>
          <p:cNvSpPr/>
          <p:nvPr>
            <p:custDataLst>
              <p:tags r:id="rId80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81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82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83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3" name="椭圆 202"/>
          <p:cNvSpPr/>
          <p:nvPr>
            <p:custDataLst>
              <p:tags r:id="rId84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4" name="椭圆 193"/>
          <p:cNvSpPr/>
          <p:nvPr>
            <p:custDataLst>
              <p:tags r:id="rId85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6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87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88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89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90"/>
            </p:custDataLst>
          </p:nvPr>
        </p:nvSpPr>
        <p:spPr>
          <a:xfrm>
            <a:off x="867410" y="2078990"/>
            <a:ext cx="1277620" cy="5962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7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46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" name="正文"/>
          <p:cNvSpPr txBox="1"/>
          <p:nvPr>
            <p:ph idx="45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507" name="椭圆 506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8" name="椭圆 507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9" name="椭圆 508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0" name="椭圆 509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1" name="椭圆 510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2" name="椭圆 511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3" name="椭圆 512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4" name="椭圆 513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5" name="椭圆 514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6" name="椭圆 515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7" name="椭圆 516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8" name="椭圆 517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9" name="椭圆 518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0" name="椭圆 519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1" name="椭圆 520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2" name="椭圆 521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3" name="椭圆 522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4" name="椭圆 523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5" name="椭圆 524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6" name="椭圆 525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7" name="椭圆 526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8" name="椭圆 527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9" name="椭圆 528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0" name="椭圆 529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1" name="椭圆 530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2" name="椭圆 531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3" name="椭圆 532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4" name="椭圆 533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5" name="椭圆 534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6" name="椭圆 535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7" name="椭圆 536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8" name="椭圆 537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9" name="椭圆 538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0" name="椭圆 539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1" name="椭圆 540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2" name="椭圆 541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3" name="椭圆 542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4" name="椭圆 543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5" name="椭圆 544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6" name="椭圆 545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44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正文"/>
          <p:cNvSpPr txBox="1"/>
          <p:nvPr>
            <p:ph idx="48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7"/>
            <p:custDataLst>
              <p:tags r:id="rId3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46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45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6" name="椭圆 125"/>
          <p:cNvSpPr/>
          <p:nvPr>
            <p:custDataLst>
              <p:tags r:id="rId6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7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8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0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1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2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3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5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6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7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8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0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1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2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3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5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6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7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8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0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1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2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3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5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6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7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8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0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1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2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3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5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46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52" name="图片 251" descr="亮着灯的房子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1" r="0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25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0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1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30000">
                      <a:schemeClr val="accent2"/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45"/>
            </p:custDataLst>
          </p:nvPr>
        </p:nvSpPr>
        <p:spPr>
          <a:xfrm>
            <a:off x="566420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2" name="椭圆 201"/>
          <p:cNvSpPr/>
          <p:nvPr>
            <p:custDataLst>
              <p:tags r:id="rId1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3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5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6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9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10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1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13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14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15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16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1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18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19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0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1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3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4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5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6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28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29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0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31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3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33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34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35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36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3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38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39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0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任意多边形: 形状 62"/>
          <p:cNvSpPr/>
          <p:nvPr>
            <p:custDataLst>
              <p:tags r:id="rId4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正文"/>
          <p:cNvSpPr txBox="1"/>
          <p:nvPr>
            <p:ph idx="44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1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2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3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lvl="4" algn="l">
              <a:buClrTx/>
              <a:buSzTx/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rot="2160000">
            <a:off x="5290820" y="1599565"/>
            <a:ext cx="5515610" cy="432816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809253"/>
              </a:avLst>
            </a:prstTxWarp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7200" b="1" spc="800">
                <a:solidFill>
                  <a:schemeClr val="bg1">
                    <a:alpha val="34000"/>
                  </a:schemeClr>
                </a:solidFill>
                <a:uFillTx/>
                <a:latin typeface="+mj-lt"/>
                <a:cs typeface="微软雅黑" panose="020b0503020204020204" charset="-122"/>
                <a:sym typeface="+mn-ea"/>
              </a:rPr>
              <a:t>ENDING</a:t>
            </a:r>
          </a:p>
        </p:txBody>
      </p:sp>
      <p:sp>
        <p:nvSpPr>
          <p:cNvPr id="9" name="任意多边形: 形状 5"/>
          <p:cNvSpPr/>
          <p:nvPr>
            <p:custDataLst>
              <p:tags r:id="rId3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pic>
        <p:nvPicPr>
          <p:cNvPr id="259" name="图片 258" descr="亮着灯的房子&#10;&#10;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r="0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266" name="椭圆 265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4" name="椭圆 273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5" name="椭圆 274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7" name="椭圆 276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8" name="椭圆 277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9" name="椭圆 278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0" name="椭圆 279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1" name="椭圆 280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2" name="椭圆 281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3" name="椭圆 282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4" name="椭圆 283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5" name="椭圆 284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6" name="椭圆 285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7" name="椭圆 286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8" name="椭圆 287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9" name="椭圆 288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0" name="椭圆 289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1" name="椭圆 290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2" name="椭圆 291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3" name="椭圆 292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4" name="椭圆 293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5" name="椭圆 294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6" name="椭圆 295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7" name="椭圆 296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8" name="椭圆 297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9" name="椭圆 298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0" name="椭圆 299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1" name="椭圆 300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2" name="任意多边形: 形状 301"/>
          <p:cNvSpPr/>
          <p:nvPr>
            <p:custDataLst>
              <p:tags r:id="rId36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3" name="任意多边形: 形状 302"/>
          <p:cNvSpPr/>
          <p:nvPr>
            <p:custDataLst>
              <p:tags r:id="rId37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4" name="任意多边形: 形状 303"/>
          <p:cNvSpPr/>
          <p:nvPr>
            <p:custDataLst>
              <p:tags r:id="rId38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5" name="任意多边形: 形状 304"/>
          <p:cNvSpPr/>
          <p:nvPr>
            <p:custDataLst>
              <p:tags r:id="rId39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6" name="任意多边形: 形状 305"/>
          <p:cNvSpPr/>
          <p:nvPr>
            <p:custDataLst>
              <p:tags r:id="rId40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7" name="任意多边形: 形状 306"/>
          <p:cNvSpPr/>
          <p:nvPr>
            <p:custDataLst>
              <p:tags r:id="rId41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8" name="椭圆 307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9" name="椭圆 308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0" name="椭圆 309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1" name="椭圆 310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2" name="椭圆 311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3" name="椭圆 312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5" name="椭圆 314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6" name="椭圆 315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7" name="椭圆 316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8" name="椭圆 317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9" name="椭圆 318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0" name="椭圆 319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1" name="椭圆 320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2" name="椭圆 321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3" name="椭圆 322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4" name="椭圆 323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5" name="椭圆 324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6" name="椭圆 325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7" name="椭圆 326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8" name="椭圆 327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9" name="椭圆 328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0" name="椭圆 329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1" name="椭圆 330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2" name="椭圆 331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3" name="椭圆 332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4" name="椭圆 333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5" name="椭圆 334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6" name="椭圆 335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7" name="椭圆 336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8" name="椭圆 337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9" name="椭圆 338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0" name="椭圆 339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1" name="椭圆 340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2" name="椭圆 341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3" name="椭圆 342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4" name="椭圆 343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5" name="椭圆 344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6" name="椭圆 345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7" name="椭圆 346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8" name="椭圆 347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9" name="椭圆 348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0" name="椭圆 349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1" name="椭圆 350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2" name="椭圆 351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3" name="椭圆 352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4" name="椭圆 353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rgbClr val="F6A466">
              <a:alpha val="16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88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89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rgbClr val="CC66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3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4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5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6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8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9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0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1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3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4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5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6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8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19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0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1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3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4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5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6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8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29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0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1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3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4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5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6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8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39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0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1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2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71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15.xml" /><Relationship Id="rId21" Type="http://schemas.openxmlformats.org/officeDocument/2006/relationships/tags" Target="../tags/tag716.xml" /><Relationship Id="rId22" Type="http://schemas.openxmlformats.org/officeDocument/2006/relationships/tags" Target="../tags/tag717.xml" /><Relationship Id="rId23" Type="http://schemas.openxmlformats.org/officeDocument/2006/relationships/tags" Target="../tags/tag718.xml" /><Relationship Id="rId24" Type="http://schemas.openxmlformats.org/officeDocument/2006/relationships/tags" Target="../tags/tag719.xml" /><Relationship Id="rId25" Type="http://schemas.openxmlformats.org/officeDocument/2006/relationships/tags" Target="../tags/tag720.xml" /><Relationship Id="rId26" Type="http://schemas.openxmlformats.org/officeDocument/2006/relationships/tags" Target="../tags/tag721.xml" /><Relationship Id="rId27" Type="http://schemas.openxmlformats.org/officeDocument/2006/relationships/tags" Target="../tags/tag722.xml" /><Relationship Id="rId28" Type="http://schemas.openxmlformats.org/officeDocument/2006/relationships/tags" Target="../tags/tag723.xml" /><Relationship Id="rId29" Type="http://schemas.openxmlformats.org/officeDocument/2006/relationships/tags" Target="../tags/tag724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725.xml" /><Relationship Id="rId31" Type="http://schemas.openxmlformats.org/officeDocument/2006/relationships/tags" Target="../tags/tag726.xml" /><Relationship Id="rId32" Type="http://schemas.openxmlformats.org/officeDocument/2006/relationships/tags" Target="../tags/tag727.xml" /><Relationship Id="rId33" Type="http://schemas.openxmlformats.org/officeDocument/2006/relationships/tags" Target="../tags/tag728.xml" /><Relationship Id="rId34" Type="http://schemas.openxmlformats.org/officeDocument/2006/relationships/tags" Target="../tags/tag729.xml" /><Relationship Id="rId35" Type="http://schemas.openxmlformats.org/officeDocument/2006/relationships/tags" Target="../tags/tag730.xml" /><Relationship Id="rId36" Type="http://schemas.openxmlformats.org/officeDocument/2006/relationships/tags" Target="../tags/tag731.xml" /><Relationship Id="rId37" Type="http://schemas.openxmlformats.org/officeDocument/2006/relationships/tags" Target="../tags/tag732.xml" /><Relationship Id="rId38" Type="http://schemas.openxmlformats.org/officeDocument/2006/relationships/tags" Target="../tags/tag733.xml" /><Relationship Id="rId39" Type="http://schemas.openxmlformats.org/officeDocument/2006/relationships/tags" Target="../tags/tag734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735.xml" /><Relationship Id="rId41" Type="http://schemas.openxmlformats.org/officeDocument/2006/relationships/tags" Target="../tags/tag736.xml" /><Relationship Id="rId42" Type="http://schemas.openxmlformats.org/officeDocument/2006/relationships/tags" Target="../tags/tag737.xml" /><Relationship Id="rId43" Type="http://schemas.openxmlformats.org/officeDocument/2006/relationships/tags" Target="../tags/tag738.xml" /><Relationship Id="rId44" Type="http://schemas.openxmlformats.org/officeDocument/2006/relationships/tags" Target="../tags/tag739.xml" /><Relationship Id="rId45" Type="http://schemas.openxmlformats.org/officeDocument/2006/relationships/tags" Target="../tags/tag740.xml" /><Relationship Id="rId46" Type="http://schemas.openxmlformats.org/officeDocument/2006/relationships/tags" Target="../tags/tag741.xml" /><Relationship Id="rId47" Type="http://schemas.openxmlformats.org/officeDocument/2006/relationships/tags" Target="../tags/tag742.xml" /><Relationship Id="rId48" Type="http://schemas.openxmlformats.org/officeDocument/2006/relationships/tags" Target="../tags/tag743.xml" /><Relationship Id="rId49" Type="http://schemas.openxmlformats.org/officeDocument/2006/relationships/tags" Target="../tags/tag744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745.xml" /><Relationship Id="rId51" Type="http://schemas.openxmlformats.org/officeDocument/2006/relationships/tags" Target="../tags/tag746.xml" /><Relationship Id="rId52" Type="http://schemas.openxmlformats.org/officeDocument/2006/relationships/tags" Target="../tags/tag747.xml" /><Relationship Id="rId53" Type="http://schemas.openxmlformats.org/officeDocument/2006/relationships/tags" Target="../tags/tag748.xml" /><Relationship Id="rId54" Type="http://schemas.openxmlformats.org/officeDocument/2006/relationships/tags" Target="../tags/tag749.xml" /><Relationship Id="rId55" Type="http://schemas.openxmlformats.org/officeDocument/2006/relationships/tags" Target="../tags/tag750.xml" /><Relationship Id="rId56" Type="http://schemas.openxmlformats.org/officeDocument/2006/relationships/tags" Target="../tags/tag751.xml" /><Relationship Id="rId57" Type="http://schemas.openxmlformats.org/officeDocument/2006/relationships/tags" Target="../tags/tag752.xml" /><Relationship Id="rId58" Type="http://schemas.openxmlformats.org/officeDocument/2006/relationships/tags" Target="../tags/tag753.xml" /><Relationship Id="rId59" Type="http://schemas.openxmlformats.org/officeDocument/2006/relationships/tags" Target="../tags/tag754.xml" /><Relationship Id="rId6" Type="http://schemas.openxmlformats.org/officeDocument/2006/relationships/slideLayout" Target="../slideLayouts/slideLayout17.xml" /><Relationship Id="rId60" Type="http://schemas.openxmlformats.org/officeDocument/2006/relationships/tags" Target="../tags/tag755.xml" /><Relationship Id="rId61" Type="http://schemas.openxmlformats.org/officeDocument/2006/relationships/tags" Target="../tags/tag756.xml" /><Relationship Id="rId62" Type="http://schemas.openxmlformats.org/officeDocument/2006/relationships/tags" Target="../tags/tag757.xml" /><Relationship Id="rId63" Type="http://schemas.openxmlformats.org/officeDocument/2006/relationships/tags" Target="../tags/tag758.xml" /><Relationship Id="rId64" Type="http://schemas.openxmlformats.org/officeDocument/2006/relationships/tags" Target="../tags/tag759.xml" /><Relationship Id="rId65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2"/>
          <p:cNvSpPr/>
          <p:nvPr>
            <p:custDataLst>
              <p:tags r:id="rId19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20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2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22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23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24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25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2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27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28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29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0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32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33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34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35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3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37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38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39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40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4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42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43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44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45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4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47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48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49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50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5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52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53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54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55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57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58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59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标题"/>
          <p:cNvSpPr txBox="1"/>
          <p:nvPr>
            <p:ph type="title" idx="1"/>
            <p:custDataLst>
              <p:tags r:id="rId60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6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6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KSO_TEMPLATE" hidden="1"/>
          <p:cNvSpPr/>
          <p:nvPr userDrawn="1">
            <p:custDataLst>
              <p:tags r:id="rId6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60.xml" /><Relationship Id="rId4" Type="http://schemas.openxmlformats.org/officeDocument/2006/relationships/tags" Target="../tags/tag761.xml" /><Relationship Id="rId5" Type="http://schemas.openxmlformats.org/officeDocument/2006/relationships/tags" Target="../tags/tag76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70.xml" /><Relationship Id="rId11" Type="http://schemas.openxmlformats.org/officeDocument/2006/relationships/tags" Target="../tags/tag771.xml" /><Relationship Id="rId12" Type="http://schemas.openxmlformats.org/officeDocument/2006/relationships/tags" Target="../tags/tag772.xml" /><Relationship Id="rId13" Type="http://schemas.openxmlformats.org/officeDocument/2006/relationships/tags" Target="../tags/tag773.xml" /><Relationship Id="rId14" Type="http://schemas.openxmlformats.org/officeDocument/2006/relationships/tags" Target="../tags/tag774.xml" /><Relationship Id="rId15" Type="http://schemas.openxmlformats.org/officeDocument/2006/relationships/tags" Target="../tags/tag775.xml" /><Relationship Id="rId16" Type="http://schemas.openxmlformats.org/officeDocument/2006/relationships/tags" Target="../tags/tag776.xml" /><Relationship Id="rId17" Type="http://schemas.openxmlformats.org/officeDocument/2006/relationships/tags" Target="../tags/tag777.xml" /><Relationship Id="rId18" Type="http://schemas.openxmlformats.org/officeDocument/2006/relationships/tags" Target="../tags/tag778.xml" /><Relationship Id="rId19" Type="http://schemas.openxmlformats.org/officeDocument/2006/relationships/tags" Target="../tags/tag779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80.xml" /><Relationship Id="rId21" Type="http://schemas.openxmlformats.org/officeDocument/2006/relationships/tags" Target="../tags/tag781.xml" /><Relationship Id="rId22" Type="http://schemas.openxmlformats.org/officeDocument/2006/relationships/tags" Target="../tags/tag782.xml" /><Relationship Id="rId23" Type="http://schemas.openxmlformats.org/officeDocument/2006/relationships/tags" Target="../tags/tag783.xml" /><Relationship Id="rId24" Type="http://schemas.openxmlformats.org/officeDocument/2006/relationships/tags" Target="../tags/tag784.xml" /><Relationship Id="rId25" Type="http://schemas.openxmlformats.org/officeDocument/2006/relationships/tags" Target="../tags/tag785.xml" /><Relationship Id="rId26" Type="http://schemas.openxmlformats.org/officeDocument/2006/relationships/tags" Target="../tags/tag786.xml" /><Relationship Id="rId27" Type="http://schemas.openxmlformats.org/officeDocument/2006/relationships/tags" Target="../tags/tag787.xml" /><Relationship Id="rId28" Type="http://schemas.openxmlformats.org/officeDocument/2006/relationships/tags" Target="../tags/tag788.xml" /><Relationship Id="rId29" Type="http://schemas.openxmlformats.org/officeDocument/2006/relationships/tags" Target="../tags/tag789.xml" /><Relationship Id="rId3" Type="http://schemas.openxmlformats.org/officeDocument/2006/relationships/tags" Target="../tags/tag763.xml" /><Relationship Id="rId30" Type="http://schemas.openxmlformats.org/officeDocument/2006/relationships/tags" Target="../tags/tag790.xml" /><Relationship Id="rId31" Type="http://schemas.openxmlformats.org/officeDocument/2006/relationships/tags" Target="../tags/tag791.xml" /><Relationship Id="rId32" Type="http://schemas.openxmlformats.org/officeDocument/2006/relationships/tags" Target="../tags/tag792.xml" /><Relationship Id="rId33" Type="http://schemas.openxmlformats.org/officeDocument/2006/relationships/tags" Target="../tags/tag793.xml" /><Relationship Id="rId34" Type="http://schemas.openxmlformats.org/officeDocument/2006/relationships/tags" Target="../tags/tag794.xml" /><Relationship Id="rId35" Type="http://schemas.openxmlformats.org/officeDocument/2006/relationships/tags" Target="../tags/tag795.xml" /><Relationship Id="rId36" Type="http://schemas.openxmlformats.org/officeDocument/2006/relationships/tags" Target="../tags/tag796.xml" /><Relationship Id="rId37" Type="http://schemas.openxmlformats.org/officeDocument/2006/relationships/tags" Target="../tags/tag797.xml" /><Relationship Id="rId38" Type="http://schemas.openxmlformats.org/officeDocument/2006/relationships/tags" Target="../tags/tag798.xml" /><Relationship Id="rId39" Type="http://schemas.openxmlformats.org/officeDocument/2006/relationships/tags" Target="../tags/tag799.xml" /><Relationship Id="rId4" Type="http://schemas.openxmlformats.org/officeDocument/2006/relationships/tags" Target="../tags/tag764.xml" /><Relationship Id="rId40" Type="http://schemas.openxmlformats.org/officeDocument/2006/relationships/tags" Target="../tags/tag800.xml" /><Relationship Id="rId41" Type="http://schemas.openxmlformats.org/officeDocument/2006/relationships/tags" Target="../tags/tag801.xml" /><Relationship Id="rId42" Type="http://schemas.openxmlformats.org/officeDocument/2006/relationships/tags" Target="../tags/tag802.xml" /><Relationship Id="rId43" Type="http://schemas.openxmlformats.org/officeDocument/2006/relationships/tags" Target="../tags/tag803.xml" /><Relationship Id="rId44" Type="http://schemas.openxmlformats.org/officeDocument/2006/relationships/tags" Target="../tags/tag804.xml" /><Relationship Id="rId45" Type="http://schemas.openxmlformats.org/officeDocument/2006/relationships/tags" Target="../tags/tag805.xml" /><Relationship Id="rId46" Type="http://schemas.openxmlformats.org/officeDocument/2006/relationships/tags" Target="../tags/tag806.xml" /><Relationship Id="rId47" Type="http://schemas.openxmlformats.org/officeDocument/2006/relationships/tags" Target="../tags/tag807.xml" /><Relationship Id="rId48" Type="http://schemas.openxmlformats.org/officeDocument/2006/relationships/tags" Target="../tags/tag808.xml" /><Relationship Id="rId49" Type="http://schemas.openxmlformats.org/officeDocument/2006/relationships/tags" Target="../tags/tag809.xml" /><Relationship Id="rId5" Type="http://schemas.openxmlformats.org/officeDocument/2006/relationships/tags" Target="../tags/tag765.xml" /><Relationship Id="rId50" Type="http://schemas.openxmlformats.org/officeDocument/2006/relationships/tags" Target="../tags/tag810.xml" /><Relationship Id="rId51" Type="http://schemas.openxmlformats.org/officeDocument/2006/relationships/tags" Target="../tags/tag811.xml" /><Relationship Id="rId52" Type="http://schemas.openxmlformats.org/officeDocument/2006/relationships/tags" Target="../tags/tag812.xml" /><Relationship Id="rId53" Type="http://schemas.openxmlformats.org/officeDocument/2006/relationships/tags" Target="../tags/tag813.xml" /><Relationship Id="rId54" Type="http://schemas.openxmlformats.org/officeDocument/2006/relationships/tags" Target="../tags/tag814.xml" /><Relationship Id="rId55" Type="http://schemas.openxmlformats.org/officeDocument/2006/relationships/tags" Target="../tags/tag815.xml" /><Relationship Id="rId6" Type="http://schemas.openxmlformats.org/officeDocument/2006/relationships/tags" Target="../tags/tag766.xml" /><Relationship Id="rId7" Type="http://schemas.openxmlformats.org/officeDocument/2006/relationships/tags" Target="../tags/tag767.xml" /><Relationship Id="rId8" Type="http://schemas.openxmlformats.org/officeDocument/2006/relationships/tags" Target="../tags/tag768.xml" /><Relationship Id="rId9" Type="http://schemas.openxmlformats.org/officeDocument/2006/relationships/tags" Target="../tags/tag76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816.xml" /><Relationship Id="rId3" Type="http://schemas.openxmlformats.org/officeDocument/2006/relationships/tags" Target="../tags/tag81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26.xml" /><Relationship Id="rId11" Type="http://schemas.openxmlformats.org/officeDocument/2006/relationships/tags" Target="../tags/tag827.xml" /><Relationship Id="rId12" Type="http://schemas.openxmlformats.org/officeDocument/2006/relationships/tags" Target="../tags/tag828.xml" /><Relationship Id="rId13" Type="http://schemas.openxmlformats.org/officeDocument/2006/relationships/tags" Target="../tags/tag829.xml" /><Relationship Id="rId14" Type="http://schemas.openxmlformats.org/officeDocument/2006/relationships/tags" Target="../tags/tag830.xml" /><Relationship Id="rId15" Type="http://schemas.openxmlformats.org/officeDocument/2006/relationships/tags" Target="../tags/tag831.xml" /><Relationship Id="rId16" Type="http://schemas.openxmlformats.org/officeDocument/2006/relationships/tags" Target="../tags/tag832.xml" /><Relationship Id="rId17" Type="http://schemas.openxmlformats.org/officeDocument/2006/relationships/tags" Target="../tags/tag833.xml" /><Relationship Id="rId18" Type="http://schemas.openxmlformats.org/officeDocument/2006/relationships/tags" Target="../tags/tag834.xml" /><Relationship Id="rId19" Type="http://schemas.openxmlformats.org/officeDocument/2006/relationships/tags" Target="../tags/tag835.xml" /><Relationship Id="rId2" Type="http://schemas.openxmlformats.org/officeDocument/2006/relationships/tags" Target="../tags/tag818.xml" /><Relationship Id="rId20" Type="http://schemas.openxmlformats.org/officeDocument/2006/relationships/tags" Target="../tags/tag836.xml" /><Relationship Id="rId21" Type="http://schemas.openxmlformats.org/officeDocument/2006/relationships/tags" Target="../tags/tag837.xml" /><Relationship Id="rId22" Type="http://schemas.openxmlformats.org/officeDocument/2006/relationships/tags" Target="../tags/tag838.xml" /><Relationship Id="rId23" Type="http://schemas.openxmlformats.org/officeDocument/2006/relationships/tags" Target="../tags/tag839.xml" /><Relationship Id="rId24" Type="http://schemas.openxmlformats.org/officeDocument/2006/relationships/tags" Target="../tags/tag840.xml" /><Relationship Id="rId25" Type="http://schemas.openxmlformats.org/officeDocument/2006/relationships/tags" Target="../tags/tag841.xml" /><Relationship Id="rId26" Type="http://schemas.openxmlformats.org/officeDocument/2006/relationships/tags" Target="../tags/tag842.xml" /><Relationship Id="rId27" Type="http://schemas.openxmlformats.org/officeDocument/2006/relationships/tags" Target="../tags/tag843.xml" /><Relationship Id="rId28" Type="http://schemas.openxmlformats.org/officeDocument/2006/relationships/tags" Target="../tags/tag844.xml" /><Relationship Id="rId29" Type="http://schemas.openxmlformats.org/officeDocument/2006/relationships/tags" Target="../tags/tag845.xml" /><Relationship Id="rId3" Type="http://schemas.openxmlformats.org/officeDocument/2006/relationships/tags" Target="../tags/tag819.xml" /><Relationship Id="rId30" Type="http://schemas.openxmlformats.org/officeDocument/2006/relationships/tags" Target="../tags/tag846.xml" /><Relationship Id="rId31" Type="http://schemas.openxmlformats.org/officeDocument/2006/relationships/tags" Target="../tags/tag847.xml" /><Relationship Id="rId32" Type="http://schemas.openxmlformats.org/officeDocument/2006/relationships/tags" Target="../tags/tag848.xml" /><Relationship Id="rId33" Type="http://schemas.openxmlformats.org/officeDocument/2006/relationships/tags" Target="../tags/tag849.xml" /><Relationship Id="rId34" Type="http://schemas.openxmlformats.org/officeDocument/2006/relationships/tags" Target="../tags/tag850.xml" /><Relationship Id="rId35" Type="http://schemas.openxmlformats.org/officeDocument/2006/relationships/tags" Target="../tags/tag851.xml" /><Relationship Id="rId36" Type="http://schemas.openxmlformats.org/officeDocument/2006/relationships/tags" Target="../tags/tag852.xml" /><Relationship Id="rId37" Type="http://schemas.openxmlformats.org/officeDocument/2006/relationships/tags" Target="../tags/tag853.xml" /><Relationship Id="rId38" Type="http://schemas.openxmlformats.org/officeDocument/2006/relationships/tags" Target="../tags/tag854.xml" /><Relationship Id="rId39" Type="http://schemas.openxmlformats.org/officeDocument/2006/relationships/tags" Target="../tags/tag855.xml" /><Relationship Id="rId4" Type="http://schemas.openxmlformats.org/officeDocument/2006/relationships/tags" Target="../tags/tag820.xml" /><Relationship Id="rId40" Type="http://schemas.openxmlformats.org/officeDocument/2006/relationships/tags" Target="../tags/tag856.xml" /><Relationship Id="rId41" Type="http://schemas.openxmlformats.org/officeDocument/2006/relationships/tags" Target="../tags/tag857.xml" /><Relationship Id="rId42" Type="http://schemas.openxmlformats.org/officeDocument/2006/relationships/tags" Target="../tags/tag858.xml" /><Relationship Id="rId43" Type="http://schemas.openxmlformats.org/officeDocument/2006/relationships/tags" Target="../tags/tag859.xml" /><Relationship Id="rId44" Type="http://schemas.openxmlformats.org/officeDocument/2006/relationships/tags" Target="../tags/tag860.xml" /><Relationship Id="rId45" Type="http://schemas.openxmlformats.org/officeDocument/2006/relationships/tags" Target="../tags/tag861.xml" /><Relationship Id="rId46" Type="http://schemas.openxmlformats.org/officeDocument/2006/relationships/tags" Target="../tags/tag862.xml" /><Relationship Id="rId47" Type="http://schemas.openxmlformats.org/officeDocument/2006/relationships/tags" Target="../tags/tag863.xml" /><Relationship Id="rId48" Type="http://schemas.openxmlformats.org/officeDocument/2006/relationships/tags" Target="../tags/tag864.xml" /><Relationship Id="rId49" Type="http://schemas.openxmlformats.org/officeDocument/2006/relationships/tags" Target="../tags/tag865.xml" /><Relationship Id="rId5" Type="http://schemas.openxmlformats.org/officeDocument/2006/relationships/tags" Target="../tags/tag821.xml" /><Relationship Id="rId50" Type="http://schemas.openxmlformats.org/officeDocument/2006/relationships/tags" Target="../tags/tag866.xml" /><Relationship Id="rId51" Type="http://schemas.openxmlformats.org/officeDocument/2006/relationships/tags" Target="../tags/tag867.xml" /><Relationship Id="rId52" Type="http://schemas.openxmlformats.org/officeDocument/2006/relationships/tags" Target="../tags/tag868.xml" /><Relationship Id="rId53" Type="http://schemas.openxmlformats.org/officeDocument/2006/relationships/tags" Target="../tags/tag869.xml" /><Relationship Id="rId54" Type="http://schemas.openxmlformats.org/officeDocument/2006/relationships/tags" Target="../tags/tag870.xml" /><Relationship Id="rId55" Type="http://schemas.openxmlformats.org/officeDocument/2006/relationships/tags" Target="../tags/tag871.xml" /><Relationship Id="rId56" Type="http://schemas.openxmlformats.org/officeDocument/2006/relationships/tags" Target="../tags/tag872.xml" /><Relationship Id="rId57" Type="http://schemas.openxmlformats.org/officeDocument/2006/relationships/tags" Target="../tags/tag873.xml" /><Relationship Id="rId58" Type="http://schemas.openxmlformats.org/officeDocument/2006/relationships/tags" Target="../tags/tag874.xml" /><Relationship Id="rId59" Type="http://schemas.openxmlformats.org/officeDocument/2006/relationships/tags" Target="../tags/tag875.xml" /><Relationship Id="rId6" Type="http://schemas.openxmlformats.org/officeDocument/2006/relationships/tags" Target="../tags/tag822.xml" /><Relationship Id="rId60" Type="http://schemas.openxmlformats.org/officeDocument/2006/relationships/tags" Target="../tags/tag876.xml" /><Relationship Id="rId61" Type="http://schemas.openxmlformats.org/officeDocument/2006/relationships/tags" Target="../tags/tag877.xml" /><Relationship Id="rId62" Type="http://schemas.openxmlformats.org/officeDocument/2006/relationships/tags" Target="../tags/tag878.xml" /><Relationship Id="rId63" Type="http://schemas.openxmlformats.org/officeDocument/2006/relationships/tags" Target="../tags/tag879.xml" /><Relationship Id="rId64" Type="http://schemas.openxmlformats.org/officeDocument/2006/relationships/tags" Target="../tags/tag880.xml" /><Relationship Id="rId65" Type="http://schemas.openxmlformats.org/officeDocument/2006/relationships/tags" Target="../tags/tag881.xml" /><Relationship Id="rId66" Type="http://schemas.openxmlformats.org/officeDocument/2006/relationships/tags" Target="../tags/tag882.xml" /><Relationship Id="rId67" Type="http://schemas.openxmlformats.org/officeDocument/2006/relationships/tags" Target="../tags/tag883.xml" /><Relationship Id="rId7" Type="http://schemas.openxmlformats.org/officeDocument/2006/relationships/tags" Target="../tags/tag823.xml" /><Relationship Id="rId8" Type="http://schemas.openxmlformats.org/officeDocument/2006/relationships/tags" Target="../tags/tag824.xml" /><Relationship Id="rId9" Type="http://schemas.openxmlformats.org/officeDocument/2006/relationships/tags" Target="../tags/tag82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92.xml" /><Relationship Id="rId11" Type="http://schemas.openxmlformats.org/officeDocument/2006/relationships/tags" Target="../tags/tag893.xml" /><Relationship Id="rId12" Type="http://schemas.openxmlformats.org/officeDocument/2006/relationships/tags" Target="../tags/tag894.xml" /><Relationship Id="rId13" Type="http://schemas.openxmlformats.org/officeDocument/2006/relationships/tags" Target="../tags/tag895.xml" /><Relationship Id="rId14" Type="http://schemas.openxmlformats.org/officeDocument/2006/relationships/tags" Target="../tags/tag896.xml" /><Relationship Id="rId15" Type="http://schemas.openxmlformats.org/officeDocument/2006/relationships/tags" Target="../tags/tag897.xml" /><Relationship Id="rId16" Type="http://schemas.openxmlformats.org/officeDocument/2006/relationships/tags" Target="../tags/tag898.xml" /><Relationship Id="rId17" Type="http://schemas.openxmlformats.org/officeDocument/2006/relationships/tags" Target="../tags/tag899.xml" /><Relationship Id="rId18" Type="http://schemas.openxmlformats.org/officeDocument/2006/relationships/tags" Target="../tags/tag900.xml" /><Relationship Id="rId19" Type="http://schemas.openxmlformats.org/officeDocument/2006/relationships/tags" Target="../tags/tag901.xml" /><Relationship Id="rId2" Type="http://schemas.openxmlformats.org/officeDocument/2006/relationships/tags" Target="../tags/tag884.xml" /><Relationship Id="rId20" Type="http://schemas.openxmlformats.org/officeDocument/2006/relationships/tags" Target="../tags/tag902.xml" /><Relationship Id="rId21" Type="http://schemas.openxmlformats.org/officeDocument/2006/relationships/tags" Target="../tags/tag903.xml" /><Relationship Id="rId22" Type="http://schemas.openxmlformats.org/officeDocument/2006/relationships/tags" Target="../tags/tag904.xml" /><Relationship Id="rId23" Type="http://schemas.openxmlformats.org/officeDocument/2006/relationships/tags" Target="../tags/tag905.xml" /><Relationship Id="rId24" Type="http://schemas.openxmlformats.org/officeDocument/2006/relationships/tags" Target="../tags/tag906.xml" /><Relationship Id="rId25" Type="http://schemas.openxmlformats.org/officeDocument/2006/relationships/tags" Target="../tags/tag907.xml" /><Relationship Id="rId26" Type="http://schemas.openxmlformats.org/officeDocument/2006/relationships/tags" Target="../tags/tag908.xml" /><Relationship Id="rId27" Type="http://schemas.openxmlformats.org/officeDocument/2006/relationships/tags" Target="../tags/tag909.xml" /><Relationship Id="rId28" Type="http://schemas.openxmlformats.org/officeDocument/2006/relationships/tags" Target="../tags/tag910.xml" /><Relationship Id="rId29" Type="http://schemas.openxmlformats.org/officeDocument/2006/relationships/tags" Target="../tags/tag911.xml" /><Relationship Id="rId3" Type="http://schemas.openxmlformats.org/officeDocument/2006/relationships/tags" Target="../tags/tag885.xml" /><Relationship Id="rId30" Type="http://schemas.openxmlformats.org/officeDocument/2006/relationships/tags" Target="../tags/tag912.xml" /><Relationship Id="rId31" Type="http://schemas.openxmlformats.org/officeDocument/2006/relationships/tags" Target="../tags/tag913.xml" /><Relationship Id="rId32" Type="http://schemas.openxmlformats.org/officeDocument/2006/relationships/tags" Target="../tags/tag914.xml" /><Relationship Id="rId33" Type="http://schemas.openxmlformats.org/officeDocument/2006/relationships/tags" Target="../tags/tag915.xml" /><Relationship Id="rId34" Type="http://schemas.openxmlformats.org/officeDocument/2006/relationships/tags" Target="../tags/tag916.xml" /><Relationship Id="rId35" Type="http://schemas.openxmlformats.org/officeDocument/2006/relationships/tags" Target="../tags/tag917.xml" /><Relationship Id="rId36" Type="http://schemas.openxmlformats.org/officeDocument/2006/relationships/tags" Target="../tags/tag918.xml" /><Relationship Id="rId37" Type="http://schemas.openxmlformats.org/officeDocument/2006/relationships/tags" Target="../tags/tag919.xml" /><Relationship Id="rId38" Type="http://schemas.openxmlformats.org/officeDocument/2006/relationships/tags" Target="../tags/tag920.xml" /><Relationship Id="rId39" Type="http://schemas.openxmlformats.org/officeDocument/2006/relationships/tags" Target="../tags/tag921.xml" /><Relationship Id="rId4" Type="http://schemas.openxmlformats.org/officeDocument/2006/relationships/tags" Target="../tags/tag886.xml" /><Relationship Id="rId40" Type="http://schemas.openxmlformats.org/officeDocument/2006/relationships/tags" Target="../tags/tag922.xml" /><Relationship Id="rId41" Type="http://schemas.openxmlformats.org/officeDocument/2006/relationships/tags" Target="../tags/tag923.xml" /><Relationship Id="rId42" Type="http://schemas.openxmlformats.org/officeDocument/2006/relationships/tags" Target="../tags/tag924.xml" /><Relationship Id="rId43" Type="http://schemas.openxmlformats.org/officeDocument/2006/relationships/tags" Target="../tags/tag925.xml" /><Relationship Id="rId44" Type="http://schemas.openxmlformats.org/officeDocument/2006/relationships/tags" Target="../tags/tag926.xml" /><Relationship Id="rId45" Type="http://schemas.openxmlformats.org/officeDocument/2006/relationships/tags" Target="../tags/tag927.xml" /><Relationship Id="rId46" Type="http://schemas.openxmlformats.org/officeDocument/2006/relationships/tags" Target="../tags/tag928.xml" /><Relationship Id="rId47" Type="http://schemas.openxmlformats.org/officeDocument/2006/relationships/tags" Target="../tags/tag929.xml" /><Relationship Id="rId48" Type="http://schemas.openxmlformats.org/officeDocument/2006/relationships/tags" Target="../tags/tag930.xml" /><Relationship Id="rId49" Type="http://schemas.openxmlformats.org/officeDocument/2006/relationships/tags" Target="../tags/tag931.xml" /><Relationship Id="rId5" Type="http://schemas.openxmlformats.org/officeDocument/2006/relationships/tags" Target="../tags/tag887.xml" /><Relationship Id="rId50" Type="http://schemas.openxmlformats.org/officeDocument/2006/relationships/tags" Target="../tags/tag932.xml" /><Relationship Id="rId51" Type="http://schemas.openxmlformats.org/officeDocument/2006/relationships/tags" Target="../tags/tag933.xml" /><Relationship Id="rId52" Type="http://schemas.openxmlformats.org/officeDocument/2006/relationships/tags" Target="../tags/tag934.xml" /><Relationship Id="rId53" Type="http://schemas.openxmlformats.org/officeDocument/2006/relationships/tags" Target="../tags/tag935.xml" /><Relationship Id="rId54" Type="http://schemas.openxmlformats.org/officeDocument/2006/relationships/tags" Target="../tags/tag936.xml" /><Relationship Id="rId55" Type="http://schemas.openxmlformats.org/officeDocument/2006/relationships/tags" Target="../tags/tag937.xml" /><Relationship Id="rId6" Type="http://schemas.openxmlformats.org/officeDocument/2006/relationships/tags" Target="../tags/tag888.xml" /><Relationship Id="rId7" Type="http://schemas.openxmlformats.org/officeDocument/2006/relationships/tags" Target="../tags/tag889.xml" /><Relationship Id="rId8" Type="http://schemas.openxmlformats.org/officeDocument/2006/relationships/tags" Target="../tags/tag890.xml" /><Relationship Id="rId9" Type="http://schemas.openxmlformats.org/officeDocument/2006/relationships/tags" Target="../tags/tag89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46.xml" /><Relationship Id="rId11" Type="http://schemas.openxmlformats.org/officeDocument/2006/relationships/tags" Target="../tags/tag947.xml" /><Relationship Id="rId12" Type="http://schemas.openxmlformats.org/officeDocument/2006/relationships/tags" Target="../tags/tag948.xml" /><Relationship Id="rId13" Type="http://schemas.openxmlformats.org/officeDocument/2006/relationships/tags" Target="../tags/tag949.xml" /><Relationship Id="rId14" Type="http://schemas.openxmlformats.org/officeDocument/2006/relationships/tags" Target="../tags/tag950.xml" /><Relationship Id="rId15" Type="http://schemas.openxmlformats.org/officeDocument/2006/relationships/tags" Target="../tags/tag951.xml" /><Relationship Id="rId16" Type="http://schemas.openxmlformats.org/officeDocument/2006/relationships/tags" Target="../tags/tag952.xml" /><Relationship Id="rId17" Type="http://schemas.openxmlformats.org/officeDocument/2006/relationships/tags" Target="../tags/tag953.xml" /><Relationship Id="rId18" Type="http://schemas.openxmlformats.org/officeDocument/2006/relationships/tags" Target="../tags/tag954.xml" /><Relationship Id="rId19" Type="http://schemas.openxmlformats.org/officeDocument/2006/relationships/tags" Target="../tags/tag955.xml" /><Relationship Id="rId2" Type="http://schemas.openxmlformats.org/officeDocument/2006/relationships/tags" Target="../tags/tag938.xml" /><Relationship Id="rId20" Type="http://schemas.openxmlformats.org/officeDocument/2006/relationships/tags" Target="../tags/tag956.xml" /><Relationship Id="rId21" Type="http://schemas.openxmlformats.org/officeDocument/2006/relationships/tags" Target="../tags/tag957.xml" /><Relationship Id="rId22" Type="http://schemas.openxmlformats.org/officeDocument/2006/relationships/tags" Target="../tags/tag958.xml" /><Relationship Id="rId23" Type="http://schemas.openxmlformats.org/officeDocument/2006/relationships/tags" Target="../tags/tag959.xml" /><Relationship Id="rId24" Type="http://schemas.openxmlformats.org/officeDocument/2006/relationships/tags" Target="../tags/tag960.xml" /><Relationship Id="rId25" Type="http://schemas.openxmlformats.org/officeDocument/2006/relationships/tags" Target="../tags/tag961.xml" /><Relationship Id="rId26" Type="http://schemas.openxmlformats.org/officeDocument/2006/relationships/tags" Target="../tags/tag962.xml" /><Relationship Id="rId27" Type="http://schemas.openxmlformats.org/officeDocument/2006/relationships/tags" Target="../tags/tag963.xml" /><Relationship Id="rId28" Type="http://schemas.openxmlformats.org/officeDocument/2006/relationships/tags" Target="../tags/tag964.xml" /><Relationship Id="rId29" Type="http://schemas.openxmlformats.org/officeDocument/2006/relationships/tags" Target="../tags/tag965.xml" /><Relationship Id="rId3" Type="http://schemas.openxmlformats.org/officeDocument/2006/relationships/tags" Target="../tags/tag939.xml" /><Relationship Id="rId30" Type="http://schemas.openxmlformats.org/officeDocument/2006/relationships/tags" Target="../tags/tag966.xml" /><Relationship Id="rId31" Type="http://schemas.openxmlformats.org/officeDocument/2006/relationships/tags" Target="../tags/tag967.xml" /><Relationship Id="rId32" Type="http://schemas.openxmlformats.org/officeDocument/2006/relationships/tags" Target="../tags/tag968.xml" /><Relationship Id="rId33" Type="http://schemas.openxmlformats.org/officeDocument/2006/relationships/tags" Target="../tags/tag969.xml" /><Relationship Id="rId34" Type="http://schemas.openxmlformats.org/officeDocument/2006/relationships/tags" Target="../tags/tag970.xml" /><Relationship Id="rId35" Type="http://schemas.openxmlformats.org/officeDocument/2006/relationships/tags" Target="../tags/tag971.xml" /><Relationship Id="rId36" Type="http://schemas.openxmlformats.org/officeDocument/2006/relationships/tags" Target="../tags/tag972.xml" /><Relationship Id="rId37" Type="http://schemas.openxmlformats.org/officeDocument/2006/relationships/tags" Target="../tags/tag973.xml" /><Relationship Id="rId38" Type="http://schemas.openxmlformats.org/officeDocument/2006/relationships/tags" Target="../tags/tag974.xml" /><Relationship Id="rId39" Type="http://schemas.openxmlformats.org/officeDocument/2006/relationships/tags" Target="../tags/tag975.xml" /><Relationship Id="rId4" Type="http://schemas.openxmlformats.org/officeDocument/2006/relationships/tags" Target="../tags/tag940.xml" /><Relationship Id="rId40" Type="http://schemas.openxmlformats.org/officeDocument/2006/relationships/tags" Target="../tags/tag976.xml" /><Relationship Id="rId41" Type="http://schemas.openxmlformats.org/officeDocument/2006/relationships/tags" Target="../tags/tag977.xml" /><Relationship Id="rId42" Type="http://schemas.openxmlformats.org/officeDocument/2006/relationships/tags" Target="../tags/tag978.xml" /><Relationship Id="rId43" Type="http://schemas.openxmlformats.org/officeDocument/2006/relationships/tags" Target="../tags/tag979.xml" /><Relationship Id="rId44" Type="http://schemas.openxmlformats.org/officeDocument/2006/relationships/tags" Target="../tags/tag980.xml" /><Relationship Id="rId45" Type="http://schemas.openxmlformats.org/officeDocument/2006/relationships/tags" Target="../tags/tag981.xml" /><Relationship Id="rId46" Type="http://schemas.openxmlformats.org/officeDocument/2006/relationships/tags" Target="../tags/tag982.xml" /><Relationship Id="rId47" Type="http://schemas.openxmlformats.org/officeDocument/2006/relationships/tags" Target="../tags/tag983.xml" /><Relationship Id="rId48" Type="http://schemas.openxmlformats.org/officeDocument/2006/relationships/tags" Target="../tags/tag984.xml" /><Relationship Id="rId49" Type="http://schemas.openxmlformats.org/officeDocument/2006/relationships/tags" Target="../tags/tag985.xml" /><Relationship Id="rId5" Type="http://schemas.openxmlformats.org/officeDocument/2006/relationships/tags" Target="../tags/tag941.xml" /><Relationship Id="rId50" Type="http://schemas.openxmlformats.org/officeDocument/2006/relationships/tags" Target="../tags/tag986.xml" /><Relationship Id="rId51" Type="http://schemas.openxmlformats.org/officeDocument/2006/relationships/tags" Target="../tags/tag987.xml" /><Relationship Id="rId52" Type="http://schemas.openxmlformats.org/officeDocument/2006/relationships/tags" Target="../tags/tag988.xml" /><Relationship Id="rId53" Type="http://schemas.openxmlformats.org/officeDocument/2006/relationships/tags" Target="../tags/tag989.xml" /><Relationship Id="rId54" Type="http://schemas.openxmlformats.org/officeDocument/2006/relationships/tags" Target="../tags/tag990.xml" /><Relationship Id="rId55" Type="http://schemas.openxmlformats.org/officeDocument/2006/relationships/tags" Target="../tags/tag991.xml" /><Relationship Id="rId56" Type="http://schemas.openxmlformats.org/officeDocument/2006/relationships/tags" Target="../tags/tag992.xml" /><Relationship Id="rId57" Type="http://schemas.openxmlformats.org/officeDocument/2006/relationships/tags" Target="../tags/tag993.xml" /><Relationship Id="rId58" Type="http://schemas.openxmlformats.org/officeDocument/2006/relationships/tags" Target="../tags/tag994.xml" /><Relationship Id="rId59" Type="http://schemas.openxmlformats.org/officeDocument/2006/relationships/tags" Target="../tags/tag995.xml" /><Relationship Id="rId6" Type="http://schemas.openxmlformats.org/officeDocument/2006/relationships/tags" Target="../tags/tag942.xml" /><Relationship Id="rId60" Type="http://schemas.openxmlformats.org/officeDocument/2006/relationships/tags" Target="../tags/tag996.xml" /><Relationship Id="rId61" Type="http://schemas.openxmlformats.org/officeDocument/2006/relationships/tags" Target="../tags/tag997.xml" /><Relationship Id="rId62" Type="http://schemas.openxmlformats.org/officeDocument/2006/relationships/tags" Target="../tags/tag998.xml" /><Relationship Id="rId63" Type="http://schemas.openxmlformats.org/officeDocument/2006/relationships/tags" Target="../tags/tag999.xml" /><Relationship Id="rId64" Type="http://schemas.openxmlformats.org/officeDocument/2006/relationships/tags" Target="../tags/tag1000.xml" /><Relationship Id="rId65" Type="http://schemas.openxmlformats.org/officeDocument/2006/relationships/tags" Target="../tags/tag1001.xml" /><Relationship Id="rId7" Type="http://schemas.openxmlformats.org/officeDocument/2006/relationships/tags" Target="../tags/tag943.xml" /><Relationship Id="rId8" Type="http://schemas.openxmlformats.org/officeDocument/2006/relationships/tags" Target="../tags/tag944.xml" /><Relationship Id="rId9" Type="http://schemas.openxmlformats.org/officeDocument/2006/relationships/tags" Target="../tags/tag94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002.xml" /><Relationship Id="rId3" Type="http://schemas.openxmlformats.org/officeDocument/2006/relationships/tags" Target="../tags/tag100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12.xml" /><Relationship Id="rId11" Type="http://schemas.openxmlformats.org/officeDocument/2006/relationships/tags" Target="../tags/tag1013.xml" /><Relationship Id="rId12" Type="http://schemas.openxmlformats.org/officeDocument/2006/relationships/tags" Target="../tags/tag1014.xml" /><Relationship Id="rId13" Type="http://schemas.openxmlformats.org/officeDocument/2006/relationships/tags" Target="../tags/tag1015.xml" /><Relationship Id="rId14" Type="http://schemas.openxmlformats.org/officeDocument/2006/relationships/tags" Target="../tags/tag1016.xml" /><Relationship Id="rId15" Type="http://schemas.openxmlformats.org/officeDocument/2006/relationships/tags" Target="../tags/tag1017.xml" /><Relationship Id="rId16" Type="http://schemas.openxmlformats.org/officeDocument/2006/relationships/tags" Target="../tags/tag1018.xml" /><Relationship Id="rId17" Type="http://schemas.openxmlformats.org/officeDocument/2006/relationships/tags" Target="../tags/tag1019.xml" /><Relationship Id="rId18" Type="http://schemas.openxmlformats.org/officeDocument/2006/relationships/tags" Target="../tags/tag1020.xml" /><Relationship Id="rId19" Type="http://schemas.openxmlformats.org/officeDocument/2006/relationships/tags" Target="../tags/tag1021.xml" /><Relationship Id="rId2" Type="http://schemas.openxmlformats.org/officeDocument/2006/relationships/tags" Target="../tags/tag1004.xml" /><Relationship Id="rId20" Type="http://schemas.openxmlformats.org/officeDocument/2006/relationships/tags" Target="../tags/tag1022.xml" /><Relationship Id="rId21" Type="http://schemas.openxmlformats.org/officeDocument/2006/relationships/tags" Target="../tags/tag1023.xml" /><Relationship Id="rId22" Type="http://schemas.openxmlformats.org/officeDocument/2006/relationships/tags" Target="../tags/tag1024.xml" /><Relationship Id="rId23" Type="http://schemas.openxmlformats.org/officeDocument/2006/relationships/tags" Target="../tags/tag1025.xml" /><Relationship Id="rId24" Type="http://schemas.openxmlformats.org/officeDocument/2006/relationships/tags" Target="../tags/tag1026.xml" /><Relationship Id="rId25" Type="http://schemas.openxmlformats.org/officeDocument/2006/relationships/tags" Target="../tags/tag1027.xml" /><Relationship Id="rId26" Type="http://schemas.openxmlformats.org/officeDocument/2006/relationships/tags" Target="../tags/tag1028.xml" /><Relationship Id="rId27" Type="http://schemas.openxmlformats.org/officeDocument/2006/relationships/tags" Target="../tags/tag1029.xml" /><Relationship Id="rId28" Type="http://schemas.openxmlformats.org/officeDocument/2006/relationships/tags" Target="../tags/tag1030.xml" /><Relationship Id="rId29" Type="http://schemas.openxmlformats.org/officeDocument/2006/relationships/tags" Target="../tags/tag1031.xml" /><Relationship Id="rId3" Type="http://schemas.openxmlformats.org/officeDocument/2006/relationships/tags" Target="../tags/tag1005.xml" /><Relationship Id="rId30" Type="http://schemas.openxmlformats.org/officeDocument/2006/relationships/tags" Target="../tags/tag1032.xml" /><Relationship Id="rId31" Type="http://schemas.openxmlformats.org/officeDocument/2006/relationships/tags" Target="../tags/tag1033.xml" /><Relationship Id="rId32" Type="http://schemas.openxmlformats.org/officeDocument/2006/relationships/tags" Target="../tags/tag1034.xml" /><Relationship Id="rId33" Type="http://schemas.openxmlformats.org/officeDocument/2006/relationships/tags" Target="../tags/tag1035.xml" /><Relationship Id="rId34" Type="http://schemas.openxmlformats.org/officeDocument/2006/relationships/tags" Target="../tags/tag1036.xml" /><Relationship Id="rId35" Type="http://schemas.openxmlformats.org/officeDocument/2006/relationships/tags" Target="../tags/tag1037.xml" /><Relationship Id="rId36" Type="http://schemas.openxmlformats.org/officeDocument/2006/relationships/tags" Target="../tags/tag1038.xml" /><Relationship Id="rId37" Type="http://schemas.openxmlformats.org/officeDocument/2006/relationships/tags" Target="../tags/tag1039.xml" /><Relationship Id="rId38" Type="http://schemas.openxmlformats.org/officeDocument/2006/relationships/tags" Target="../tags/tag1040.xml" /><Relationship Id="rId39" Type="http://schemas.openxmlformats.org/officeDocument/2006/relationships/tags" Target="../tags/tag1041.xml" /><Relationship Id="rId4" Type="http://schemas.openxmlformats.org/officeDocument/2006/relationships/tags" Target="../tags/tag1006.xml" /><Relationship Id="rId40" Type="http://schemas.openxmlformats.org/officeDocument/2006/relationships/tags" Target="../tags/tag1042.xml" /><Relationship Id="rId41" Type="http://schemas.openxmlformats.org/officeDocument/2006/relationships/tags" Target="../tags/tag1043.xml" /><Relationship Id="rId42" Type="http://schemas.openxmlformats.org/officeDocument/2006/relationships/tags" Target="../tags/tag1044.xml" /><Relationship Id="rId43" Type="http://schemas.openxmlformats.org/officeDocument/2006/relationships/tags" Target="../tags/tag1045.xml" /><Relationship Id="rId44" Type="http://schemas.openxmlformats.org/officeDocument/2006/relationships/tags" Target="../tags/tag1046.xml" /><Relationship Id="rId45" Type="http://schemas.openxmlformats.org/officeDocument/2006/relationships/tags" Target="../tags/tag1047.xml" /><Relationship Id="rId46" Type="http://schemas.openxmlformats.org/officeDocument/2006/relationships/tags" Target="../tags/tag1048.xml" /><Relationship Id="rId47" Type="http://schemas.openxmlformats.org/officeDocument/2006/relationships/tags" Target="../tags/tag1049.xml" /><Relationship Id="rId48" Type="http://schemas.openxmlformats.org/officeDocument/2006/relationships/tags" Target="../tags/tag1050.xml" /><Relationship Id="rId49" Type="http://schemas.openxmlformats.org/officeDocument/2006/relationships/tags" Target="../tags/tag1051.xml" /><Relationship Id="rId5" Type="http://schemas.openxmlformats.org/officeDocument/2006/relationships/tags" Target="../tags/tag1007.xml" /><Relationship Id="rId50" Type="http://schemas.openxmlformats.org/officeDocument/2006/relationships/tags" Target="../tags/tag1052.xml" /><Relationship Id="rId51" Type="http://schemas.openxmlformats.org/officeDocument/2006/relationships/tags" Target="../tags/tag1053.xml" /><Relationship Id="rId52" Type="http://schemas.openxmlformats.org/officeDocument/2006/relationships/tags" Target="../tags/tag1054.xml" /><Relationship Id="rId53" Type="http://schemas.openxmlformats.org/officeDocument/2006/relationships/tags" Target="../tags/tag1055.xml" /><Relationship Id="rId54" Type="http://schemas.openxmlformats.org/officeDocument/2006/relationships/tags" Target="../tags/tag1056.xml" /><Relationship Id="rId55" Type="http://schemas.openxmlformats.org/officeDocument/2006/relationships/tags" Target="../tags/tag1057.xml" /><Relationship Id="rId56" Type="http://schemas.openxmlformats.org/officeDocument/2006/relationships/tags" Target="../tags/tag1058.xml" /><Relationship Id="rId57" Type="http://schemas.openxmlformats.org/officeDocument/2006/relationships/tags" Target="../tags/tag1059.xml" /><Relationship Id="rId58" Type="http://schemas.openxmlformats.org/officeDocument/2006/relationships/tags" Target="../tags/tag1060.xml" /><Relationship Id="rId59" Type="http://schemas.openxmlformats.org/officeDocument/2006/relationships/tags" Target="../tags/tag1061.xml" /><Relationship Id="rId6" Type="http://schemas.openxmlformats.org/officeDocument/2006/relationships/tags" Target="../tags/tag1008.xml" /><Relationship Id="rId60" Type="http://schemas.openxmlformats.org/officeDocument/2006/relationships/tags" Target="../tags/tag1062.xml" /><Relationship Id="rId61" Type="http://schemas.openxmlformats.org/officeDocument/2006/relationships/tags" Target="../tags/tag1063.xml" /><Relationship Id="rId62" Type="http://schemas.openxmlformats.org/officeDocument/2006/relationships/tags" Target="../tags/tag1064.xml" /><Relationship Id="rId63" Type="http://schemas.openxmlformats.org/officeDocument/2006/relationships/tags" Target="../tags/tag1065.xml" /><Relationship Id="rId64" Type="http://schemas.openxmlformats.org/officeDocument/2006/relationships/tags" Target="../tags/tag1066.xml" /><Relationship Id="rId65" Type="http://schemas.openxmlformats.org/officeDocument/2006/relationships/tags" Target="../tags/tag1067.xml" /><Relationship Id="rId66" Type="http://schemas.openxmlformats.org/officeDocument/2006/relationships/tags" Target="../tags/tag1068.xml" /><Relationship Id="rId67" Type="http://schemas.openxmlformats.org/officeDocument/2006/relationships/tags" Target="../tags/tag1069.xml" /><Relationship Id="rId68" Type="http://schemas.openxmlformats.org/officeDocument/2006/relationships/tags" Target="../tags/tag1070.xml" /><Relationship Id="rId69" Type="http://schemas.openxmlformats.org/officeDocument/2006/relationships/tags" Target="../tags/tag1071.xml" /><Relationship Id="rId7" Type="http://schemas.openxmlformats.org/officeDocument/2006/relationships/tags" Target="../tags/tag1009.xml" /><Relationship Id="rId70" Type="http://schemas.openxmlformats.org/officeDocument/2006/relationships/tags" Target="../tags/tag1072.xml" /><Relationship Id="rId71" Type="http://schemas.openxmlformats.org/officeDocument/2006/relationships/tags" Target="../tags/tag1073.xml" /><Relationship Id="rId72" Type="http://schemas.openxmlformats.org/officeDocument/2006/relationships/tags" Target="../tags/tag1074.xml" /><Relationship Id="rId73" Type="http://schemas.openxmlformats.org/officeDocument/2006/relationships/tags" Target="../tags/tag1075.xml" /><Relationship Id="rId8" Type="http://schemas.openxmlformats.org/officeDocument/2006/relationships/tags" Target="../tags/tag1010.xml" /><Relationship Id="rId9" Type="http://schemas.openxmlformats.org/officeDocument/2006/relationships/tags" Target="../tags/tag10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84.xml" /><Relationship Id="rId11" Type="http://schemas.openxmlformats.org/officeDocument/2006/relationships/tags" Target="../tags/tag1085.xml" /><Relationship Id="rId12" Type="http://schemas.openxmlformats.org/officeDocument/2006/relationships/tags" Target="../tags/tag1086.xml" /><Relationship Id="rId13" Type="http://schemas.openxmlformats.org/officeDocument/2006/relationships/tags" Target="../tags/tag1087.xml" /><Relationship Id="rId14" Type="http://schemas.openxmlformats.org/officeDocument/2006/relationships/tags" Target="../tags/tag1088.xml" /><Relationship Id="rId15" Type="http://schemas.openxmlformats.org/officeDocument/2006/relationships/tags" Target="../tags/tag1089.xml" /><Relationship Id="rId16" Type="http://schemas.openxmlformats.org/officeDocument/2006/relationships/tags" Target="../tags/tag1090.xml" /><Relationship Id="rId17" Type="http://schemas.openxmlformats.org/officeDocument/2006/relationships/tags" Target="../tags/tag1091.xml" /><Relationship Id="rId18" Type="http://schemas.openxmlformats.org/officeDocument/2006/relationships/tags" Target="../tags/tag1092.xml" /><Relationship Id="rId19" Type="http://schemas.openxmlformats.org/officeDocument/2006/relationships/tags" Target="../tags/tag1093.xml" /><Relationship Id="rId2" Type="http://schemas.openxmlformats.org/officeDocument/2006/relationships/tags" Target="../tags/tag1076.xml" /><Relationship Id="rId20" Type="http://schemas.openxmlformats.org/officeDocument/2006/relationships/tags" Target="../tags/tag1094.xml" /><Relationship Id="rId21" Type="http://schemas.openxmlformats.org/officeDocument/2006/relationships/tags" Target="../tags/tag1095.xml" /><Relationship Id="rId22" Type="http://schemas.openxmlformats.org/officeDocument/2006/relationships/tags" Target="../tags/tag1096.xml" /><Relationship Id="rId23" Type="http://schemas.openxmlformats.org/officeDocument/2006/relationships/tags" Target="../tags/tag1097.xml" /><Relationship Id="rId24" Type="http://schemas.openxmlformats.org/officeDocument/2006/relationships/tags" Target="../tags/tag1098.xml" /><Relationship Id="rId25" Type="http://schemas.openxmlformats.org/officeDocument/2006/relationships/tags" Target="../tags/tag1099.xml" /><Relationship Id="rId26" Type="http://schemas.openxmlformats.org/officeDocument/2006/relationships/tags" Target="../tags/tag1100.xml" /><Relationship Id="rId27" Type="http://schemas.openxmlformats.org/officeDocument/2006/relationships/tags" Target="../tags/tag1101.xml" /><Relationship Id="rId28" Type="http://schemas.openxmlformats.org/officeDocument/2006/relationships/tags" Target="../tags/tag1102.xml" /><Relationship Id="rId29" Type="http://schemas.openxmlformats.org/officeDocument/2006/relationships/tags" Target="../tags/tag1103.xml" /><Relationship Id="rId3" Type="http://schemas.openxmlformats.org/officeDocument/2006/relationships/tags" Target="../tags/tag1077.xml" /><Relationship Id="rId30" Type="http://schemas.openxmlformats.org/officeDocument/2006/relationships/tags" Target="../tags/tag1104.xml" /><Relationship Id="rId31" Type="http://schemas.openxmlformats.org/officeDocument/2006/relationships/tags" Target="../tags/tag1105.xml" /><Relationship Id="rId32" Type="http://schemas.openxmlformats.org/officeDocument/2006/relationships/tags" Target="../tags/tag1106.xml" /><Relationship Id="rId33" Type="http://schemas.openxmlformats.org/officeDocument/2006/relationships/tags" Target="../tags/tag1107.xml" /><Relationship Id="rId34" Type="http://schemas.openxmlformats.org/officeDocument/2006/relationships/tags" Target="../tags/tag1108.xml" /><Relationship Id="rId35" Type="http://schemas.openxmlformats.org/officeDocument/2006/relationships/tags" Target="../tags/tag1109.xml" /><Relationship Id="rId36" Type="http://schemas.openxmlformats.org/officeDocument/2006/relationships/tags" Target="../tags/tag1110.xml" /><Relationship Id="rId37" Type="http://schemas.openxmlformats.org/officeDocument/2006/relationships/tags" Target="../tags/tag1111.xml" /><Relationship Id="rId38" Type="http://schemas.openxmlformats.org/officeDocument/2006/relationships/tags" Target="../tags/tag1112.xml" /><Relationship Id="rId39" Type="http://schemas.openxmlformats.org/officeDocument/2006/relationships/tags" Target="../tags/tag1113.xml" /><Relationship Id="rId4" Type="http://schemas.openxmlformats.org/officeDocument/2006/relationships/tags" Target="../tags/tag1078.xml" /><Relationship Id="rId40" Type="http://schemas.openxmlformats.org/officeDocument/2006/relationships/tags" Target="../tags/tag1114.xml" /><Relationship Id="rId41" Type="http://schemas.openxmlformats.org/officeDocument/2006/relationships/tags" Target="../tags/tag1115.xml" /><Relationship Id="rId42" Type="http://schemas.openxmlformats.org/officeDocument/2006/relationships/tags" Target="../tags/tag1116.xml" /><Relationship Id="rId43" Type="http://schemas.openxmlformats.org/officeDocument/2006/relationships/tags" Target="../tags/tag1117.xml" /><Relationship Id="rId44" Type="http://schemas.openxmlformats.org/officeDocument/2006/relationships/tags" Target="../tags/tag1118.xml" /><Relationship Id="rId45" Type="http://schemas.openxmlformats.org/officeDocument/2006/relationships/tags" Target="../tags/tag1119.xml" /><Relationship Id="rId46" Type="http://schemas.openxmlformats.org/officeDocument/2006/relationships/tags" Target="../tags/tag1120.xml" /><Relationship Id="rId47" Type="http://schemas.openxmlformats.org/officeDocument/2006/relationships/tags" Target="../tags/tag1121.xml" /><Relationship Id="rId48" Type="http://schemas.openxmlformats.org/officeDocument/2006/relationships/tags" Target="../tags/tag1122.xml" /><Relationship Id="rId49" Type="http://schemas.openxmlformats.org/officeDocument/2006/relationships/tags" Target="../tags/tag1123.xml" /><Relationship Id="rId5" Type="http://schemas.openxmlformats.org/officeDocument/2006/relationships/tags" Target="../tags/tag1079.xml" /><Relationship Id="rId50" Type="http://schemas.openxmlformats.org/officeDocument/2006/relationships/tags" Target="../tags/tag1124.xml" /><Relationship Id="rId51" Type="http://schemas.openxmlformats.org/officeDocument/2006/relationships/tags" Target="../tags/tag1125.xml" /><Relationship Id="rId52" Type="http://schemas.openxmlformats.org/officeDocument/2006/relationships/tags" Target="../tags/tag1126.xml" /><Relationship Id="rId53" Type="http://schemas.openxmlformats.org/officeDocument/2006/relationships/tags" Target="../tags/tag1127.xml" /><Relationship Id="rId54" Type="http://schemas.openxmlformats.org/officeDocument/2006/relationships/tags" Target="../tags/tag1128.xml" /><Relationship Id="rId55" Type="http://schemas.openxmlformats.org/officeDocument/2006/relationships/tags" Target="../tags/tag1129.xml" /><Relationship Id="rId56" Type="http://schemas.openxmlformats.org/officeDocument/2006/relationships/tags" Target="../tags/tag1130.xml" /><Relationship Id="rId57" Type="http://schemas.openxmlformats.org/officeDocument/2006/relationships/tags" Target="../tags/tag1131.xml" /><Relationship Id="rId58" Type="http://schemas.openxmlformats.org/officeDocument/2006/relationships/tags" Target="../tags/tag1132.xml" /><Relationship Id="rId59" Type="http://schemas.openxmlformats.org/officeDocument/2006/relationships/tags" Target="../tags/tag1133.xml" /><Relationship Id="rId6" Type="http://schemas.openxmlformats.org/officeDocument/2006/relationships/tags" Target="../tags/tag1080.xml" /><Relationship Id="rId60" Type="http://schemas.openxmlformats.org/officeDocument/2006/relationships/tags" Target="../tags/tag1134.xml" /><Relationship Id="rId61" Type="http://schemas.openxmlformats.org/officeDocument/2006/relationships/tags" Target="../tags/tag1135.xml" /><Relationship Id="rId62" Type="http://schemas.openxmlformats.org/officeDocument/2006/relationships/tags" Target="../tags/tag1136.xml" /><Relationship Id="rId63" Type="http://schemas.openxmlformats.org/officeDocument/2006/relationships/tags" Target="../tags/tag1137.xml" /><Relationship Id="rId64" Type="http://schemas.openxmlformats.org/officeDocument/2006/relationships/tags" Target="../tags/tag1138.xml" /><Relationship Id="rId65" Type="http://schemas.openxmlformats.org/officeDocument/2006/relationships/tags" Target="../tags/tag1139.xml" /><Relationship Id="rId66" Type="http://schemas.openxmlformats.org/officeDocument/2006/relationships/tags" Target="../tags/tag1140.xml" /><Relationship Id="rId67" Type="http://schemas.openxmlformats.org/officeDocument/2006/relationships/tags" Target="../tags/tag1141.xml" /><Relationship Id="rId68" Type="http://schemas.openxmlformats.org/officeDocument/2006/relationships/tags" Target="../tags/tag1142.xml" /><Relationship Id="rId69" Type="http://schemas.openxmlformats.org/officeDocument/2006/relationships/tags" Target="../tags/tag1143.xml" /><Relationship Id="rId7" Type="http://schemas.openxmlformats.org/officeDocument/2006/relationships/tags" Target="../tags/tag1081.xml" /><Relationship Id="rId70" Type="http://schemas.openxmlformats.org/officeDocument/2006/relationships/tags" Target="../tags/tag1144.xml" /><Relationship Id="rId71" Type="http://schemas.openxmlformats.org/officeDocument/2006/relationships/tags" Target="../tags/tag1145.xml" /><Relationship Id="rId72" Type="http://schemas.openxmlformats.org/officeDocument/2006/relationships/tags" Target="../tags/tag1146.xml" /><Relationship Id="rId73" Type="http://schemas.openxmlformats.org/officeDocument/2006/relationships/tags" Target="../tags/tag1147.xml" /><Relationship Id="rId74" Type="http://schemas.openxmlformats.org/officeDocument/2006/relationships/tags" Target="../tags/tag1148.xml" /><Relationship Id="rId75" Type="http://schemas.openxmlformats.org/officeDocument/2006/relationships/tags" Target="../tags/tag1149.xml" /><Relationship Id="rId76" Type="http://schemas.openxmlformats.org/officeDocument/2006/relationships/tags" Target="../tags/tag1150.xml" /><Relationship Id="rId77" Type="http://schemas.openxmlformats.org/officeDocument/2006/relationships/tags" Target="../tags/tag1151.xml" /><Relationship Id="rId78" Type="http://schemas.openxmlformats.org/officeDocument/2006/relationships/tags" Target="../tags/tag1152.xml" /><Relationship Id="rId79" Type="http://schemas.openxmlformats.org/officeDocument/2006/relationships/tags" Target="../tags/tag1153.xml" /><Relationship Id="rId8" Type="http://schemas.openxmlformats.org/officeDocument/2006/relationships/tags" Target="../tags/tag1082.xml" /><Relationship Id="rId80" Type="http://schemas.openxmlformats.org/officeDocument/2006/relationships/tags" Target="../tags/tag1154.xml" /><Relationship Id="rId81" Type="http://schemas.openxmlformats.org/officeDocument/2006/relationships/tags" Target="../tags/tag1155.xml" /><Relationship Id="rId82" Type="http://schemas.openxmlformats.org/officeDocument/2006/relationships/tags" Target="../tags/tag1156.xml" /><Relationship Id="rId83" Type="http://schemas.openxmlformats.org/officeDocument/2006/relationships/tags" Target="../tags/tag1157.xml" /><Relationship Id="rId84" Type="http://schemas.openxmlformats.org/officeDocument/2006/relationships/tags" Target="../tags/tag1158.xml" /><Relationship Id="rId85" Type="http://schemas.openxmlformats.org/officeDocument/2006/relationships/tags" Target="../tags/tag1159.xml" /><Relationship Id="rId86" Type="http://schemas.openxmlformats.org/officeDocument/2006/relationships/tags" Target="../tags/tag1160.xml" /><Relationship Id="rId87" Type="http://schemas.openxmlformats.org/officeDocument/2006/relationships/tags" Target="../tags/tag1161.xml" /><Relationship Id="rId88" Type="http://schemas.openxmlformats.org/officeDocument/2006/relationships/tags" Target="../tags/tag1162.xml" /><Relationship Id="rId89" Type="http://schemas.openxmlformats.org/officeDocument/2006/relationships/tags" Target="../tags/tag1163.xml" /><Relationship Id="rId9" Type="http://schemas.openxmlformats.org/officeDocument/2006/relationships/tags" Target="../tags/tag1083.xml" /><Relationship Id="rId90" Type="http://schemas.openxmlformats.org/officeDocument/2006/relationships/tags" Target="../tags/tag1164.xml" /><Relationship Id="rId91" Type="http://schemas.openxmlformats.org/officeDocument/2006/relationships/tags" Target="../tags/tag1165.xml" /><Relationship Id="rId92" Type="http://schemas.openxmlformats.org/officeDocument/2006/relationships/tags" Target="../tags/tag1166.xml" /><Relationship Id="rId93" Type="http://schemas.openxmlformats.org/officeDocument/2006/relationships/tags" Target="../tags/tag1167.xml" /><Relationship Id="rId94" Type="http://schemas.openxmlformats.org/officeDocument/2006/relationships/tags" Target="../tags/tag1168.xml" /><Relationship Id="rId95" Type="http://schemas.openxmlformats.org/officeDocument/2006/relationships/tags" Target="../tags/tag1169.xml" /><Relationship Id="rId96" Type="http://schemas.openxmlformats.org/officeDocument/2006/relationships/tags" Target="../tags/tag1170.xml" /><Relationship Id="rId97" Type="http://schemas.openxmlformats.org/officeDocument/2006/relationships/tags" Target="../tags/tag117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180.xml" /><Relationship Id="rId11" Type="http://schemas.openxmlformats.org/officeDocument/2006/relationships/tags" Target="../tags/tag1181.xml" /><Relationship Id="rId12" Type="http://schemas.openxmlformats.org/officeDocument/2006/relationships/tags" Target="../tags/tag1182.xml" /><Relationship Id="rId13" Type="http://schemas.openxmlformats.org/officeDocument/2006/relationships/tags" Target="../tags/tag1183.xml" /><Relationship Id="rId14" Type="http://schemas.openxmlformats.org/officeDocument/2006/relationships/tags" Target="../tags/tag1184.xml" /><Relationship Id="rId15" Type="http://schemas.openxmlformats.org/officeDocument/2006/relationships/tags" Target="../tags/tag1185.xml" /><Relationship Id="rId16" Type="http://schemas.openxmlformats.org/officeDocument/2006/relationships/tags" Target="../tags/tag1186.xml" /><Relationship Id="rId17" Type="http://schemas.openxmlformats.org/officeDocument/2006/relationships/tags" Target="../tags/tag1187.xml" /><Relationship Id="rId18" Type="http://schemas.openxmlformats.org/officeDocument/2006/relationships/tags" Target="../tags/tag1188.xml" /><Relationship Id="rId19" Type="http://schemas.openxmlformats.org/officeDocument/2006/relationships/tags" Target="../tags/tag1189.xml" /><Relationship Id="rId2" Type="http://schemas.openxmlformats.org/officeDocument/2006/relationships/tags" Target="../tags/tag1172.xml" /><Relationship Id="rId20" Type="http://schemas.openxmlformats.org/officeDocument/2006/relationships/tags" Target="../tags/tag1190.xml" /><Relationship Id="rId21" Type="http://schemas.openxmlformats.org/officeDocument/2006/relationships/tags" Target="../tags/tag1191.xml" /><Relationship Id="rId22" Type="http://schemas.openxmlformats.org/officeDocument/2006/relationships/tags" Target="../tags/tag1192.xml" /><Relationship Id="rId23" Type="http://schemas.openxmlformats.org/officeDocument/2006/relationships/tags" Target="../tags/tag1193.xml" /><Relationship Id="rId24" Type="http://schemas.openxmlformats.org/officeDocument/2006/relationships/tags" Target="../tags/tag1194.xml" /><Relationship Id="rId25" Type="http://schemas.openxmlformats.org/officeDocument/2006/relationships/tags" Target="../tags/tag1195.xml" /><Relationship Id="rId26" Type="http://schemas.openxmlformats.org/officeDocument/2006/relationships/tags" Target="../tags/tag1196.xml" /><Relationship Id="rId27" Type="http://schemas.openxmlformats.org/officeDocument/2006/relationships/tags" Target="../tags/tag1197.xml" /><Relationship Id="rId28" Type="http://schemas.openxmlformats.org/officeDocument/2006/relationships/tags" Target="../tags/tag1198.xml" /><Relationship Id="rId29" Type="http://schemas.openxmlformats.org/officeDocument/2006/relationships/tags" Target="../tags/tag1199.xml" /><Relationship Id="rId3" Type="http://schemas.openxmlformats.org/officeDocument/2006/relationships/tags" Target="../tags/tag1173.xml" /><Relationship Id="rId30" Type="http://schemas.openxmlformats.org/officeDocument/2006/relationships/tags" Target="../tags/tag1200.xml" /><Relationship Id="rId31" Type="http://schemas.openxmlformats.org/officeDocument/2006/relationships/tags" Target="../tags/tag1201.xml" /><Relationship Id="rId32" Type="http://schemas.openxmlformats.org/officeDocument/2006/relationships/tags" Target="../tags/tag1202.xml" /><Relationship Id="rId33" Type="http://schemas.openxmlformats.org/officeDocument/2006/relationships/tags" Target="../tags/tag1203.xml" /><Relationship Id="rId34" Type="http://schemas.openxmlformats.org/officeDocument/2006/relationships/tags" Target="../tags/tag1204.xml" /><Relationship Id="rId35" Type="http://schemas.openxmlformats.org/officeDocument/2006/relationships/tags" Target="../tags/tag1205.xml" /><Relationship Id="rId36" Type="http://schemas.openxmlformats.org/officeDocument/2006/relationships/tags" Target="../tags/tag1206.xml" /><Relationship Id="rId37" Type="http://schemas.openxmlformats.org/officeDocument/2006/relationships/tags" Target="../tags/tag1207.xml" /><Relationship Id="rId38" Type="http://schemas.openxmlformats.org/officeDocument/2006/relationships/tags" Target="../tags/tag1208.xml" /><Relationship Id="rId39" Type="http://schemas.openxmlformats.org/officeDocument/2006/relationships/tags" Target="../tags/tag1209.xml" /><Relationship Id="rId4" Type="http://schemas.openxmlformats.org/officeDocument/2006/relationships/tags" Target="../tags/tag1174.xml" /><Relationship Id="rId40" Type="http://schemas.openxmlformats.org/officeDocument/2006/relationships/tags" Target="../tags/tag1210.xml" /><Relationship Id="rId41" Type="http://schemas.openxmlformats.org/officeDocument/2006/relationships/tags" Target="../tags/tag1211.xml" /><Relationship Id="rId42" Type="http://schemas.openxmlformats.org/officeDocument/2006/relationships/tags" Target="../tags/tag1212.xml" /><Relationship Id="rId43" Type="http://schemas.openxmlformats.org/officeDocument/2006/relationships/tags" Target="../tags/tag1213.xml" /><Relationship Id="rId44" Type="http://schemas.openxmlformats.org/officeDocument/2006/relationships/tags" Target="../tags/tag1214.xml" /><Relationship Id="rId45" Type="http://schemas.openxmlformats.org/officeDocument/2006/relationships/tags" Target="../tags/tag1215.xml" /><Relationship Id="rId46" Type="http://schemas.openxmlformats.org/officeDocument/2006/relationships/tags" Target="../tags/tag1216.xml" /><Relationship Id="rId47" Type="http://schemas.openxmlformats.org/officeDocument/2006/relationships/tags" Target="../tags/tag1217.xml" /><Relationship Id="rId48" Type="http://schemas.openxmlformats.org/officeDocument/2006/relationships/image" Target="../media/image2.png" /><Relationship Id="rId49" Type="http://schemas.openxmlformats.org/officeDocument/2006/relationships/tags" Target="../tags/tag1218.xml" /><Relationship Id="rId5" Type="http://schemas.openxmlformats.org/officeDocument/2006/relationships/tags" Target="../tags/tag1175.xml" /><Relationship Id="rId50" Type="http://schemas.openxmlformats.org/officeDocument/2006/relationships/tags" Target="../tags/tag1219.xml" /><Relationship Id="rId51" Type="http://schemas.openxmlformats.org/officeDocument/2006/relationships/tags" Target="../tags/tag1220.xml" /><Relationship Id="rId52" Type="http://schemas.openxmlformats.org/officeDocument/2006/relationships/tags" Target="../tags/tag1221.xml" /><Relationship Id="rId53" Type="http://schemas.openxmlformats.org/officeDocument/2006/relationships/image" Target="../media/image3.png" /><Relationship Id="rId54" Type="http://schemas.openxmlformats.org/officeDocument/2006/relationships/tags" Target="../tags/tag1222.xml" /><Relationship Id="rId55" Type="http://schemas.openxmlformats.org/officeDocument/2006/relationships/tags" Target="../tags/tag1223.xml" /><Relationship Id="rId56" Type="http://schemas.openxmlformats.org/officeDocument/2006/relationships/tags" Target="../tags/tag1224.xml" /><Relationship Id="rId57" Type="http://schemas.openxmlformats.org/officeDocument/2006/relationships/tags" Target="../tags/tag1225.xml" /><Relationship Id="rId58" Type="http://schemas.openxmlformats.org/officeDocument/2006/relationships/image" Target="../media/image4.png" /><Relationship Id="rId59" Type="http://schemas.openxmlformats.org/officeDocument/2006/relationships/tags" Target="../tags/tag1226.xml" /><Relationship Id="rId6" Type="http://schemas.openxmlformats.org/officeDocument/2006/relationships/tags" Target="../tags/tag1176.xml" /><Relationship Id="rId60" Type="http://schemas.openxmlformats.org/officeDocument/2006/relationships/tags" Target="../tags/tag1227.xml" /><Relationship Id="rId61" Type="http://schemas.openxmlformats.org/officeDocument/2006/relationships/tags" Target="../tags/tag1228.xml" /><Relationship Id="rId62" Type="http://schemas.openxmlformats.org/officeDocument/2006/relationships/tags" Target="../tags/tag1229.xml" /><Relationship Id="rId63" Type="http://schemas.openxmlformats.org/officeDocument/2006/relationships/image" Target="../media/image5.png" /><Relationship Id="rId64" Type="http://schemas.openxmlformats.org/officeDocument/2006/relationships/tags" Target="../tags/tag1230.xml" /><Relationship Id="rId65" Type="http://schemas.openxmlformats.org/officeDocument/2006/relationships/tags" Target="../tags/tag1231.xml" /><Relationship Id="rId7" Type="http://schemas.openxmlformats.org/officeDocument/2006/relationships/tags" Target="../tags/tag1177.xml" /><Relationship Id="rId8" Type="http://schemas.openxmlformats.org/officeDocument/2006/relationships/tags" Target="../tags/tag1178.xml" /><Relationship Id="rId9" Type="http://schemas.openxmlformats.org/officeDocument/2006/relationships/tags" Target="../tags/tag117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232.xml" /><Relationship Id="rId3" Type="http://schemas.openxmlformats.org/officeDocument/2006/relationships/tags" Target="../tags/tag123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242.xml" /><Relationship Id="rId11" Type="http://schemas.openxmlformats.org/officeDocument/2006/relationships/tags" Target="../tags/tag1243.xml" /><Relationship Id="rId12" Type="http://schemas.openxmlformats.org/officeDocument/2006/relationships/tags" Target="../tags/tag1244.xml" /><Relationship Id="rId13" Type="http://schemas.openxmlformats.org/officeDocument/2006/relationships/tags" Target="../tags/tag1245.xml" /><Relationship Id="rId14" Type="http://schemas.openxmlformats.org/officeDocument/2006/relationships/tags" Target="../tags/tag1246.xml" /><Relationship Id="rId15" Type="http://schemas.openxmlformats.org/officeDocument/2006/relationships/tags" Target="../tags/tag1247.xml" /><Relationship Id="rId16" Type="http://schemas.openxmlformats.org/officeDocument/2006/relationships/tags" Target="../tags/tag1248.xml" /><Relationship Id="rId17" Type="http://schemas.openxmlformats.org/officeDocument/2006/relationships/tags" Target="../tags/tag1249.xml" /><Relationship Id="rId18" Type="http://schemas.openxmlformats.org/officeDocument/2006/relationships/tags" Target="../tags/tag1250.xml" /><Relationship Id="rId19" Type="http://schemas.openxmlformats.org/officeDocument/2006/relationships/tags" Target="../tags/tag1251.xml" /><Relationship Id="rId2" Type="http://schemas.openxmlformats.org/officeDocument/2006/relationships/tags" Target="../tags/tag1234.xml" /><Relationship Id="rId20" Type="http://schemas.openxmlformats.org/officeDocument/2006/relationships/tags" Target="../tags/tag1252.xml" /><Relationship Id="rId21" Type="http://schemas.openxmlformats.org/officeDocument/2006/relationships/tags" Target="../tags/tag1253.xml" /><Relationship Id="rId22" Type="http://schemas.openxmlformats.org/officeDocument/2006/relationships/tags" Target="../tags/tag1254.xml" /><Relationship Id="rId23" Type="http://schemas.openxmlformats.org/officeDocument/2006/relationships/tags" Target="../tags/tag1255.xml" /><Relationship Id="rId24" Type="http://schemas.openxmlformats.org/officeDocument/2006/relationships/tags" Target="../tags/tag1256.xml" /><Relationship Id="rId25" Type="http://schemas.openxmlformats.org/officeDocument/2006/relationships/tags" Target="../tags/tag1257.xml" /><Relationship Id="rId26" Type="http://schemas.openxmlformats.org/officeDocument/2006/relationships/tags" Target="../tags/tag1258.xml" /><Relationship Id="rId27" Type="http://schemas.openxmlformats.org/officeDocument/2006/relationships/tags" Target="../tags/tag1259.xml" /><Relationship Id="rId28" Type="http://schemas.openxmlformats.org/officeDocument/2006/relationships/tags" Target="../tags/tag1260.xml" /><Relationship Id="rId29" Type="http://schemas.openxmlformats.org/officeDocument/2006/relationships/tags" Target="../tags/tag1261.xml" /><Relationship Id="rId3" Type="http://schemas.openxmlformats.org/officeDocument/2006/relationships/tags" Target="../tags/tag1235.xml" /><Relationship Id="rId30" Type="http://schemas.openxmlformats.org/officeDocument/2006/relationships/tags" Target="../tags/tag1262.xml" /><Relationship Id="rId31" Type="http://schemas.openxmlformats.org/officeDocument/2006/relationships/tags" Target="../tags/tag1263.xml" /><Relationship Id="rId32" Type="http://schemas.openxmlformats.org/officeDocument/2006/relationships/tags" Target="../tags/tag1264.xml" /><Relationship Id="rId33" Type="http://schemas.openxmlformats.org/officeDocument/2006/relationships/tags" Target="../tags/tag1265.xml" /><Relationship Id="rId34" Type="http://schemas.openxmlformats.org/officeDocument/2006/relationships/tags" Target="../tags/tag1266.xml" /><Relationship Id="rId35" Type="http://schemas.openxmlformats.org/officeDocument/2006/relationships/tags" Target="../tags/tag1267.xml" /><Relationship Id="rId36" Type="http://schemas.openxmlformats.org/officeDocument/2006/relationships/tags" Target="../tags/tag1268.xml" /><Relationship Id="rId37" Type="http://schemas.openxmlformats.org/officeDocument/2006/relationships/tags" Target="../tags/tag1269.xml" /><Relationship Id="rId38" Type="http://schemas.openxmlformats.org/officeDocument/2006/relationships/tags" Target="../tags/tag1270.xml" /><Relationship Id="rId39" Type="http://schemas.openxmlformats.org/officeDocument/2006/relationships/tags" Target="../tags/tag1271.xml" /><Relationship Id="rId4" Type="http://schemas.openxmlformats.org/officeDocument/2006/relationships/tags" Target="../tags/tag1236.xml" /><Relationship Id="rId40" Type="http://schemas.openxmlformats.org/officeDocument/2006/relationships/tags" Target="../tags/tag1272.xml" /><Relationship Id="rId41" Type="http://schemas.openxmlformats.org/officeDocument/2006/relationships/tags" Target="../tags/tag1273.xml" /><Relationship Id="rId42" Type="http://schemas.openxmlformats.org/officeDocument/2006/relationships/tags" Target="../tags/tag1274.xml" /><Relationship Id="rId43" Type="http://schemas.openxmlformats.org/officeDocument/2006/relationships/tags" Target="../tags/tag1275.xml" /><Relationship Id="rId44" Type="http://schemas.openxmlformats.org/officeDocument/2006/relationships/tags" Target="../tags/tag1276.xml" /><Relationship Id="rId45" Type="http://schemas.openxmlformats.org/officeDocument/2006/relationships/tags" Target="../tags/tag1277.xml" /><Relationship Id="rId46" Type="http://schemas.openxmlformats.org/officeDocument/2006/relationships/tags" Target="../tags/tag1278.xml" /><Relationship Id="rId47" Type="http://schemas.openxmlformats.org/officeDocument/2006/relationships/tags" Target="../tags/tag1279.xml" /><Relationship Id="rId48" Type="http://schemas.openxmlformats.org/officeDocument/2006/relationships/tags" Target="../tags/tag1280.xml" /><Relationship Id="rId49" Type="http://schemas.openxmlformats.org/officeDocument/2006/relationships/tags" Target="../tags/tag1281.xml" /><Relationship Id="rId5" Type="http://schemas.openxmlformats.org/officeDocument/2006/relationships/tags" Target="../tags/tag1237.xml" /><Relationship Id="rId50" Type="http://schemas.openxmlformats.org/officeDocument/2006/relationships/tags" Target="../tags/tag1282.xml" /><Relationship Id="rId51" Type="http://schemas.openxmlformats.org/officeDocument/2006/relationships/tags" Target="../tags/tag1283.xml" /><Relationship Id="rId52" Type="http://schemas.openxmlformats.org/officeDocument/2006/relationships/tags" Target="../tags/tag1284.xml" /><Relationship Id="rId53" Type="http://schemas.openxmlformats.org/officeDocument/2006/relationships/tags" Target="../tags/tag1285.xml" /><Relationship Id="rId54" Type="http://schemas.openxmlformats.org/officeDocument/2006/relationships/tags" Target="../tags/tag1286.xml" /><Relationship Id="rId55" Type="http://schemas.openxmlformats.org/officeDocument/2006/relationships/tags" Target="../tags/tag1287.xml" /><Relationship Id="rId56" Type="http://schemas.openxmlformats.org/officeDocument/2006/relationships/tags" Target="../tags/tag1288.xml" /><Relationship Id="rId57" Type="http://schemas.openxmlformats.org/officeDocument/2006/relationships/tags" Target="../tags/tag1289.xml" /><Relationship Id="rId58" Type="http://schemas.openxmlformats.org/officeDocument/2006/relationships/tags" Target="../tags/tag1290.xml" /><Relationship Id="rId59" Type="http://schemas.openxmlformats.org/officeDocument/2006/relationships/tags" Target="../tags/tag1291.xml" /><Relationship Id="rId6" Type="http://schemas.openxmlformats.org/officeDocument/2006/relationships/tags" Target="../tags/tag1238.xml" /><Relationship Id="rId60" Type="http://schemas.openxmlformats.org/officeDocument/2006/relationships/tags" Target="../tags/tag1292.xml" /><Relationship Id="rId61" Type="http://schemas.openxmlformats.org/officeDocument/2006/relationships/tags" Target="../tags/tag1293.xml" /><Relationship Id="rId62" Type="http://schemas.openxmlformats.org/officeDocument/2006/relationships/tags" Target="../tags/tag1294.xml" /><Relationship Id="rId63" Type="http://schemas.openxmlformats.org/officeDocument/2006/relationships/tags" Target="../tags/tag1295.xml" /><Relationship Id="rId64" Type="http://schemas.openxmlformats.org/officeDocument/2006/relationships/tags" Target="../tags/tag1296.xml" /><Relationship Id="rId65" Type="http://schemas.openxmlformats.org/officeDocument/2006/relationships/tags" Target="../tags/tag1297.xml" /><Relationship Id="rId66" Type="http://schemas.openxmlformats.org/officeDocument/2006/relationships/tags" Target="../tags/tag1298.xml" /><Relationship Id="rId67" Type="http://schemas.openxmlformats.org/officeDocument/2006/relationships/tags" Target="../tags/tag1299.xml" /><Relationship Id="rId68" Type="http://schemas.openxmlformats.org/officeDocument/2006/relationships/tags" Target="../tags/tag1300.xml" /><Relationship Id="rId69" Type="http://schemas.openxmlformats.org/officeDocument/2006/relationships/tags" Target="../tags/tag1301.xml" /><Relationship Id="rId7" Type="http://schemas.openxmlformats.org/officeDocument/2006/relationships/tags" Target="../tags/tag1239.xml" /><Relationship Id="rId70" Type="http://schemas.openxmlformats.org/officeDocument/2006/relationships/tags" Target="../tags/tag1302.xml" /><Relationship Id="rId8" Type="http://schemas.openxmlformats.org/officeDocument/2006/relationships/tags" Target="../tags/tag1240.xml" /><Relationship Id="rId9" Type="http://schemas.openxmlformats.org/officeDocument/2006/relationships/tags" Target="../tags/tag124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311.xml" /><Relationship Id="rId11" Type="http://schemas.openxmlformats.org/officeDocument/2006/relationships/tags" Target="../tags/tag1312.xml" /><Relationship Id="rId12" Type="http://schemas.openxmlformats.org/officeDocument/2006/relationships/tags" Target="../tags/tag1313.xml" /><Relationship Id="rId13" Type="http://schemas.openxmlformats.org/officeDocument/2006/relationships/tags" Target="../tags/tag1314.xml" /><Relationship Id="rId14" Type="http://schemas.openxmlformats.org/officeDocument/2006/relationships/tags" Target="../tags/tag1315.xml" /><Relationship Id="rId15" Type="http://schemas.openxmlformats.org/officeDocument/2006/relationships/tags" Target="../tags/tag1316.xml" /><Relationship Id="rId16" Type="http://schemas.openxmlformats.org/officeDocument/2006/relationships/tags" Target="../tags/tag1317.xml" /><Relationship Id="rId17" Type="http://schemas.openxmlformats.org/officeDocument/2006/relationships/tags" Target="../tags/tag1318.xml" /><Relationship Id="rId18" Type="http://schemas.openxmlformats.org/officeDocument/2006/relationships/tags" Target="../tags/tag1319.xml" /><Relationship Id="rId19" Type="http://schemas.openxmlformats.org/officeDocument/2006/relationships/tags" Target="../tags/tag1320.xml" /><Relationship Id="rId2" Type="http://schemas.openxmlformats.org/officeDocument/2006/relationships/tags" Target="../tags/tag1303.xml" /><Relationship Id="rId20" Type="http://schemas.openxmlformats.org/officeDocument/2006/relationships/tags" Target="../tags/tag1321.xml" /><Relationship Id="rId21" Type="http://schemas.openxmlformats.org/officeDocument/2006/relationships/tags" Target="../tags/tag1322.xml" /><Relationship Id="rId22" Type="http://schemas.openxmlformats.org/officeDocument/2006/relationships/tags" Target="../tags/tag1323.xml" /><Relationship Id="rId23" Type="http://schemas.openxmlformats.org/officeDocument/2006/relationships/tags" Target="../tags/tag1324.xml" /><Relationship Id="rId24" Type="http://schemas.openxmlformats.org/officeDocument/2006/relationships/tags" Target="../tags/tag1325.xml" /><Relationship Id="rId25" Type="http://schemas.openxmlformats.org/officeDocument/2006/relationships/tags" Target="../tags/tag1326.xml" /><Relationship Id="rId26" Type="http://schemas.openxmlformats.org/officeDocument/2006/relationships/tags" Target="../tags/tag1327.xml" /><Relationship Id="rId27" Type="http://schemas.openxmlformats.org/officeDocument/2006/relationships/tags" Target="../tags/tag1328.xml" /><Relationship Id="rId28" Type="http://schemas.openxmlformats.org/officeDocument/2006/relationships/tags" Target="../tags/tag1329.xml" /><Relationship Id="rId29" Type="http://schemas.openxmlformats.org/officeDocument/2006/relationships/tags" Target="../tags/tag1330.xml" /><Relationship Id="rId3" Type="http://schemas.openxmlformats.org/officeDocument/2006/relationships/tags" Target="../tags/tag1304.xml" /><Relationship Id="rId30" Type="http://schemas.openxmlformats.org/officeDocument/2006/relationships/tags" Target="../tags/tag1331.xml" /><Relationship Id="rId31" Type="http://schemas.openxmlformats.org/officeDocument/2006/relationships/tags" Target="../tags/tag1332.xml" /><Relationship Id="rId32" Type="http://schemas.openxmlformats.org/officeDocument/2006/relationships/tags" Target="../tags/tag1333.xml" /><Relationship Id="rId33" Type="http://schemas.openxmlformats.org/officeDocument/2006/relationships/tags" Target="../tags/tag1334.xml" /><Relationship Id="rId34" Type="http://schemas.openxmlformats.org/officeDocument/2006/relationships/tags" Target="../tags/tag1335.xml" /><Relationship Id="rId35" Type="http://schemas.openxmlformats.org/officeDocument/2006/relationships/tags" Target="../tags/tag1336.xml" /><Relationship Id="rId36" Type="http://schemas.openxmlformats.org/officeDocument/2006/relationships/tags" Target="../tags/tag1337.xml" /><Relationship Id="rId37" Type="http://schemas.openxmlformats.org/officeDocument/2006/relationships/tags" Target="../tags/tag1338.xml" /><Relationship Id="rId38" Type="http://schemas.openxmlformats.org/officeDocument/2006/relationships/tags" Target="../tags/tag1339.xml" /><Relationship Id="rId39" Type="http://schemas.openxmlformats.org/officeDocument/2006/relationships/tags" Target="../tags/tag1340.xml" /><Relationship Id="rId4" Type="http://schemas.openxmlformats.org/officeDocument/2006/relationships/tags" Target="../tags/tag1305.xml" /><Relationship Id="rId40" Type="http://schemas.openxmlformats.org/officeDocument/2006/relationships/tags" Target="../tags/tag1341.xml" /><Relationship Id="rId41" Type="http://schemas.openxmlformats.org/officeDocument/2006/relationships/tags" Target="../tags/tag1342.xml" /><Relationship Id="rId42" Type="http://schemas.openxmlformats.org/officeDocument/2006/relationships/tags" Target="../tags/tag1343.xml" /><Relationship Id="rId43" Type="http://schemas.openxmlformats.org/officeDocument/2006/relationships/tags" Target="../tags/tag1344.xml" /><Relationship Id="rId44" Type="http://schemas.openxmlformats.org/officeDocument/2006/relationships/tags" Target="../tags/tag1345.xml" /><Relationship Id="rId45" Type="http://schemas.openxmlformats.org/officeDocument/2006/relationships/tags" Target="../tags/tag1346.xml" /><Relationship Id="rId46" Type="http://schemas.openxmlformats.org/officeDocument/2006/relationships/tags" Target="../tags/tag1347.xml" /><Relationship Id="rId47" Type="http://schemas.openxmlformats.org/officeDocument/2006/relationships/tags" Target="../tags/tag1348.xml" /><Relationship Id="rId48" Type="http://schemas.openxmlformats.org/officeDocument/2006/relationships/tags" Target="../tags/tag1349.xml" /><Relationship Id="rId49" Type="http://schemas.openxmlformats.org/officeDocument/2006/relationships/tags" Target="../tags/tag1350.xml" /><Relationship Id="rId5" Type="http://schemas.openxmlformats.org/officeDocument/2006/relationships/tags" Target="../tags/tag1306.xml" /><Relationship Id="rId50" Type="http://schemas.openxmlformats.org/officeDocument/2006/relationships/tags" Target="../tags/tag1351.xml" /><Relationship Id="rId51" Type="http://schemas.openxmlformats.org/officeDocument/2006/relationships/tags" Target="../tags/tag1352.xml" /><Relationship Id="rId52" Type="http://schemas.openxmlformats.org/officeDocument/2006/relationships/tags" Target="../tags/tag1353.xml" /><Relationship Id="rId53" Type="http://schemas.openxmlformats.org/officeDocument/2006/relationships/tags" Target="../tags/tag1354.xml" /><Relationship Id="rId54" Type="http://schemas.openxmlformats.org/officeDocument/2006/relationships/tags" Target="../tags/tag1355.xml" /><Relationship Id="rId55" Type="http://schemas.openxmlformats.org/officeDocument/2006/relationships/tags" Target="../tags/tag1356.xml" /><Relationship Id="rId56" Type="http://schemas.openxmlformats.org/officeDocument/2006/relationships/tags" Target="../tags/tag1357.xml" /><Relationship Id="rId57" Type="http://schemas.openxmlformats.org/officeDocument/2006/relationships/tags" Target="../tags/tag1358.xml" /><Relationship Id="rId58" Type="http://schemas.openxmlformats.org/officeDocument/2006/relationships/tags" Target="../tags/tag1359.xml" /><Relationship Id="rId59" Type="http://schemas.openxmlformats.org/officeDocument/2006/relationships/tags" Target="../tags/tag1360.xml" /><Relationship Id="rId6" Type="http://schemas.openxmlformats.org/officeDocument/2006/relationships/tags" Target="../tags/tag1307.xml" /><Relationship Id="rId60" Type="http://schemas.openxmlformats.org/officeDocument/2006/relationships/tags" Target="../tags/tag1361.xml" /><Relationship Id="rId61" Type="http://schemas.openxmlformats.org/officeDocument/2006/relationships/tags" Target="../tags/tag1362.xml" /><Relationship Id="rId7" Type="http://schemas.openxmlformats.org/officeDocument/2006/relationships/tags" Target="../tags/tag1308.xml" /><Relationship Id="rId8" Type="http://schemas.openxmlformats.org/officeDocument/2006/relationships/tags" Target="../tags/tag1309.xml" /><Relationship Id="rId9" Type="http://schemas.openxmlformats.org/officeDocument/2006/relationships/tags" Target="../tags/tag131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371.xml" /><Relationship Id="rId11" Type="http://schemas.openxmlformats.org/officeDocument/2006/relationships/tags" Target="../tags/tag1372.xml" /><Relationship Id="rId12" Type="http://schemas.openxmlformats.org/officeDocument/2006/relationships/tags" Target="../tags/tag1373.xml" /><Relationship Id="rId13" Type="http://schemas.openxmlformats.org/officeDocument/2006/relationships/tags" Target="../tags/tag1374.xml" /><Relationship Id="rId14" Type="http://schemas.openxmlformats.org/officeDocument/2006/relationships/tags" Target="../tags/tag1375.xml" /><Relationship Id="rId15" Type="http://schemas.openxmlformats.org/officeDocument/2006/relationships/tags" Target="../tags/tag1376.xml" /><Relationship Id="rId16" Type="http://schemas.openxmlformats.org/officeDocument/2006/relationships/tags" Target="../tags/tag1377.xml" /><Relationship Id="rId17" Type="http://schemas.openxmlformats.org/officeDocument/2006/relationships/tags" Target="../tags/tag1378.xml" /><Relationship Id="rId18" Type="http://schemas.openxmlformats.org/officeDocument/2006/relationships/tags" Target="../tags/tag1379.xml" /><Relationship Id="rId19" Type="http://schemas.openxmlformats.org/officeDocument/2006/relationships/tags" Target="../tags/tag1380.xml" /><Relationship Id="rId2" Type="http://schemas.openxmlformats.org/officeDocument/2006/relationships/tags" Target="../tags/tag1363.xml" /><Relationship Id="rId20" Type="http://schemas.openxmlformats.org/officeDocument/2006/relationships/tags" Target="../tags/tag1381.xml" /><Relationship Id="rId21" Type="http://schemas.openxmlformats.org/officeDocument/2006/relationships/tags" Target="../tags/tag1382.xml" /><Relationship Id="rId22" Type="http://schemas.openxmlformats.org/officeDocument/2006/relationships/tags" Target="../tags/tag1383.xml" /><Relationship Id="rId23" Type="http://schemas.openxmlformats.org/officeDocument/2006/relationships/tags" Target="../tags/tag1384.xml" /><Relationship Id="rId24" Type="http://schemas.openxmlformats.org/officeDocument/2006/relationships/tags" Target="../tags/tag1385.xml" /><Relationship Id="rId25" Type="http://schemas.openxmlformats.org/officeDocument/2006/relationships/tags" Target="../tags/tag1386.xml" /><Relationship Id="rId26" Type="http://schemas.openxmlformats.org/officeDocument/2006/relationships/tags" Target="../tags/tag1387.xml" /><Relationship Id="rId27" Type="http://schemas.openxmlformats.org/officeDocument/2006/relationships/tags" Target="../tags/tag1388.xml" /><Relationship Id="rId28" Type="http://schemas.openxmlformats.org/officeDocument/2006/relationships/tags" Target="../tags/tag1389.xml" /><Relationship Id="rId29" Type="http://schemas.openxmlformats.org/officeDocument/2006/relationships/tags" Target="../tags/tag1390.xml" /><Relationship Id="rId3" Type="http://schemas.openxmlformats.org/officeDocument/2006/relationships/tags" Target="../tags/tag1364.xml" /><Relationship Id="rId30" Type="http://schemas.openxmlformats.org/officeDocument/2006/relationships/tags" Target="../tags/tag1391.xml" /><Relationship Id="rId31" Type="http://schemas.openxmlformats.org/officeDocument/2006/relationships/tags" Target="../tags/tag1392.xml" /><Relationship Id="rId32" Type="http://schemas.openxmlformats.org/officeDocument/2006/relationships/tags" Target="../tags/tag1393.xml" /><Relationship Id="rId33" Type="http://schemas.openxmlformats.org/officeDocument/2006/relationships/tags" Target="../tags/tag1394.xml" /><Relationship Id="rId34" Type="http://schemas.openxmlformats.org/officeDocument/2006/relationships/tags" Target="../tags/tag1395.xml" /><Relationship Id="rId35" Type="http://schemas.openxmlformats.org/officeDocument/2006/relationships/tags" Target="../tags/tag1396.xml" /><Relationship Id="rId36" Type="http://schemas.openxmlformats.org/officeDocument/2006/relationships/tags" Target="../tags/tag1397.xml" /><Relationship Id="rId37" Type="http://schemas.openxmlformats.org/officeDocument/2006/relationships/tags" Target="../tags/tag1398.xml" /><Relationship Id="rId38" Type="http://schemas.openxmlformats.org/officeDocument/2006/relationships/tags" Target="../tags/tag1399.xml" /><Relationship Id="rId39" Type="http://schemas.openxmlformats.org/officeDocument/2006/relationships/tags" Target="../tags/tag1400.xml" /><Relationship Id="rId4" Type="http://schemas.openxmlformats.org/officeDocument/2006/relationships/tags" Target="../tags/tag1365.xml" /><Relationship Id="rId40" Type="http://schemas.openxmlformats.org/officeDocument/2006/relationships/tags" Target="../tags/tag1401.xml" /><Relationship Id="rId41" Type="http://schemas.openxmlformats.org/officeDocument/2006/relationships/tags" Target="../tags/tag1402.xml" /><Relationship Id="rId42" Type="http://schemas.openxmlformats.org/officeDocument/2006/relationships/tags" Target="../tags/tag1403.xml" /><Relationship Id="rId43" Type="http://schemas.openxmlformats.org/officeDocument/2006/relationships/tags" Target="../tags/tag1404.xml" /><Relationship Id="rId44" Type="http://schemas.openxmlformats.org/officeDocument/2006/relationships/tags" Target="../tags/tag1405.xml" /><Relationship Id="rId45" Type="http://schemas.openxmlformats.org/officeDocument/2006/relationships/tags" Target="../tags/tag1406.xml" /><Relationship Id="rId46" Type="http://schemas.openxmlformats.org/officeDocument/2006/relationships/tags" Target="../tags/tag1407.xml" /><Relationship Id="rId47" Type="http://schemas.openxmlformats.org/officeDocument/2006/relationships/tags" Target="../tags/tag1408.xml" /><Relationship Id="rId48" Type="http://schemas.openxmlformats.org/officeDocument/2006/relationships/tags" Target="../tags/tag1409.xml" /><Relationship Id="rId49" Type="http://schemas.openxmlformats.org/officeDocument/2006/relationships/tags" Target="../tags/tag1410.xml" /><Relationship Id="rId5" Type="http://schemas.openxmlformats.org/officeDocument/2006/relationships/tags" Target="../tags/tag1366.xml" /><Relationship Id="rId50" Type="http://schemas.openxmlformats.org/officeDocument/2006/relationships/tags" Target="../tags/tag1411.xml" /><Relationship Id="rId51" Type="http://schemas.openxmlformats.org/officeDocument/2006/relationships/tags" Target="../tags/tag1412.xml" /><Relationship Id="rId52" Type="http://schemas.openxmlformats.org/officeDocument/2006/relationships/tags" Target="../tags/tag1413.xml" /><Relationship Id="rId53" Type="http://schemas.openxmlformats.org/officeDocument/2006/relationships/tags" Target="../tags/tag1414.xml" /><Relationship Id="rId6" Type="http://schemas.openxmlformats.org/officeDocument/2006/relationships/tags" Target="../tags/tag1367.xml" /><Relationship Id="rId7" Type="http://schemas.openxmlformats.org/officeDocument/2006/relationships/tags" Target="../tags/tag1368.xml" /><Relationship Id="rId8" Type="http://schemas.openxmlformats.org/officeDocument/2006/relationships/tags" Target="../tags/tag1369.xml" /><Relationship Id="rId9" Type="http://schemas.openxmlformats.org/officeDocument/2006/relationships/tags" Target="../tags/tag137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415.xml" /><Relationship Id="rId3" Type="http://schemas.openxmlformats.org/officeDocument/2006/relationships/tags" Target="../tags/tag14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425.xml" /><Relationship Id="rId11" Type="http://schemas.openxmlformats.org/officeDocument/2006/relationships/tags" Target="../tags/tag1426.xml" /><Relationship Id="rId12" Type="http://schemas.openxmlformats.org/officeDocument/2006/relationships/tags" Target="../tags/tag1427.xml" /><Relationship Id="rId13" Type="http://schemas.openxmlformats.org/officeDocument/2006/relationships/tags" Target="../tags/tag1428.xml" /><Relationship Id="rId14" Type="http://schemas.openxmlformats.org/officeDocument/2006/relationships/tags" Target="../tags/tag1429.xml" /><Relationship Id="rId15" Type="http://schemas.openxmlformats.org/officeDocument/2006/relationships/tags" Target="../tags/tag1430.xml" /><Relationship Id="rId16" Type="http://schemas.openxmlformats.org/officeDocument/2006/relationships/tags" Target="../tags/tag1431.xml" /><Relationship Id="rId17" Type="http://schemas.openxmlformats.org/officeDocument/2006/relationships/tags" Target="../tags/tag1432.xml" /><Relationship Id="rId18" Type="http://schemas.openxmlformats.org/officeDocument/2006/relationships/tags" Target="../tags/tag1433.xml" /><Relationship Id="rId19" Type="http://schemas.openxmlformats.org/officeDocument/2006/relationships/tags" Target="../tags/tag1434.xml" /><Relationship Id="rId2" Type="http://schemas.openxmlformats.org/officeDocument/2006/relationships/tags" Target="../tags/tag1417.xml" /><Relationship Id="rId20" Type="http://schemas.openxmlformats.org/officeDocument/2006/relationships/tags" Target="../tags/tag1435.xml" /><Relationship Id="rId21" Type="http://schemas.openxmlformats.org/officeDocument/2006/relationships/tags" Target="../tags/tag1436.xml" /><Relationship Id="rId22" Type="http://schemas.openxmlformats.org/officeDocument/2006/relationships/tags" Target="../tags/tag1437.xml" /><Relationship Id="rId23" Type="http://schemas.openxmlformats.org/officeDocument/2006/relationships/tags" Target="../tags/tag1438.xml" /><Relationship Id="rId24" Type="http://schemas.openxmlformats.org/officeDocument/2006/relationships/tags" Target="../tags/tag1439.xml" /><Relationship Id="rId25" Type="http://schemas.openxmlformats.org/officeDocument/2006/relationships/tags" Target="../tags/tag1440.xml" /><Relationship Id="rId26" Type="http://schemas.openxmlformats.org/officeDocument/2006/relationships/tags" Target="../tags/tag1441.xml" /><Relationship Id="rId27" Type="http://schemas.openxmlformats.org/officeDocument/2006/relationships/tags" Target="../tags/tag1442.xml" /><Relationship Id="rId28" Type="http://schemas.openxmlformats.org/officeDocument/2006/relationships/tags" Target="../tags/tag1443.xml" /><Relationship Id="rId29" Type="http://schemas.openxmlformats.org/officeDocument/2006/relationships/tags" Target="../tags/tag1444.xml" /><Relationship Id="rId3" Type="http://schemas.openxmlformats.org/officeDocument/2006/relationships/tags" Target="../tags/tag1418.xml" /><Relationship Id="rId30" Type="http://schemas.openxmlformats.org/officeDocument/2006/relationships/tags" Target="../tags/tag1445.xml" /><Relationship Id="rId31" Type="http://schemas.openxmlformats.org/officeDocument/2006/relationships/tags" Target="../tags/tag1446.xml" /><Relationship Id="rId32" Type="http://schemas.openxmlformats.org/officeDocument/2006/relationships/tags" Target="../tags/tag1447.xml" /><Relationship Id="rId33" Type="http://schemas.openxmlformats.org/officeDocument/2006/relationships/tags" Target="../tags/tag1448.xml" /><Relationship Id="rId34" Type="http://schemas.openxmlformats.org/officeDocument/2006/relationships/tags" Target="../tags/tag1449.xml" /><Relationship Id="rId35" Type="http://schemas.openxmlformats.org/officeDocument/2006/relationships/tags" Target="../tags/tag1450.xml" /><Relationship Id="rId36" Type="http://schemas.openxmlformats.org/officeDocument/2006/relationships/tags" Target="../tags/tag1451.xml" /><Relationship Id="rId37" Type="http://schemas.openxmlformats.org/officeDocument/2006/relationships/tags" Target="../tags/tag1452.xml" /><Relationship Id="rId38" Type="http://schemas.openxmlformats.org/officeDocument/2006/relationships/tags" Target="../tags/tag1453.xml" /><Relationship Id="rId39" Type="http://schemas.openxmlformats.org/officeDocument/2006/relationships/tags" Target="../tags/tag1454.xml" /><Relationship Id="rId4" Type="http://schemas.openxmlformats.org/officeDocument/2006/relationships/tags" Target="../tags/tag1419.xml" /><Relationship Id="rId40" Type="http://schemas.openxmlformats.org/officeDocument/2006/relationships/tags" Target="../tags/tag1455.xml" /><Relationship Id="rId41" Type="http://schemas.openxmlformats.org/officeDocument/2006/relationships/tags" Target="../tags/tag1456.xml" /><Relationship Id="rId42" Type="http://schemas.openxmlformats.org/officeDocument/2006/relationships/tags" Target="../tags/tag1457.xml" /><Relationship Id="rId43" Type="http://schemas.openxmlformats.org/officeDocument/2006/relationships/tags" Target="../tags/tag1458.xml" /><Relationship Id="rId44" Type="http://schemas.openxmlformats.org/officeDocument/2006/relationships/tags" Target="../tags/tag1459.xml" /><Relationship Id="rId45" Type="http://schemas.openxmlformats.org/officeDocument/2006/relationships/tags" Target="../tags/tag1460.xml" /><Relationship Id="rId46" Type="http://schemas.openxmlformats.org/officeDocument/2006/relationships/tags" Target="../tags/tag1461.xml" /><Relationship Id="rId47" Type="http://schemas.openxmlformats.org/officeDocument/2006/relationships/tags" Target="../tags/tag1462.xml" /><Relationship Id="rId48" Type="http://schemas.openxmlformats.org/officeDocument/2006/relationships/tags" Target="../tags/tag1463.xml" /><Relationship Id="rId49" Type="http://schemas.openxmlformats.org/officeDocument/2006/relationships/tags" Target="../tags/tag1464.xml" /><Relationship Id="rId5" Type="http://schemas.openxmlformats.org/officeDocument/2006/relationships/tags" Target="../tags/tag1420.xml" /><Relationship Id="rId50" Type="http://schemas.openxmlformats.org/officeDocument/2006/relationships/tags" Target="../tags/tag1465.xml" /><Relationship Id="rId51" Type="http://schemas.openxmlformats.org/officeDocument/2006/relationships/tags" Target="../tags/tag1466.xml" /><Relationship Id="rId52" Type="http://schemas.openxmlformats.org/officeDocument/2006/relationships/tags" Target="../tags/tag1467.xml" /><Relationship Id="rId53" Type="http://schemas.openxmlformats.org/officeDocument/2006/relationships/tags" Target="../tags/tag1468.xml" /><Relationship Id="rId54" Type="http://schemas.openxmlformats.org/officeDocument/2006/relationships/tags" Target="../tags/tag1469.xml" /><Relationship Id="rId55" Type="http://schemas.openxmlformats.org/officeDocument/2006/relationships/tags" Target="../tags/tag1470.xml" /><Relationship Id="rId56" Type="http://schemas.openxmlformats.org/officeDocument/2006/relationships/tags" Target="../tags/tag1471.xml" /><Relationship Id="rId57" Type="http://schemas.openxmlformats.org/officeDocument/2006/relationships/tags" Target="../tags/tag1472.xml" /><Relationship Id="rId6" Type="http://schemas.openxmlformats.org/officeDocument/2006/relationships/tags" Target="../tags/tag1421.xml" /><Relationship Id="rId7" Type="http://schemas.openxmlformats.org/officeDocument/2006/relationships/tags" Target="../tags/tag1422.xml" /><Relationship Id="rId8" Type="http://schemas.openxmlformats.org/officeDocument/2006/relationships/tags" Target="../tags/tag1423.xml" /><Relationship Id="rId9" Type="http://schemas.openxmlformats.org/officeDocument/2006/relationships/tags" Target="../tags/tag142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481.xml" /><Relationship Id="rId11" Type="http://schemas.openxmlformats.org/officeDocument/2006/relationships/tags" Target="../tags/tag1482.xml" /><Relationship Id="rId12" Type="http://schemas.openxmlformats.org/officeDocument/2006/relationships/tags" Target="../tags/tag1483.xml" /><Relationship Id="rId13" Type="http://schemas.openxmlformats.org/officeDocument/2006/relationships/tags" Target="../tags/tag1484.xml" /><Relationship Id="rId14" Type="http://schemas.openxmlformats.org/officeDocument/2006/relationships/tags" Target="../tags/tag1485.xml" /><Relationship Id="rId15" Type="http://schemas.openxmlformats.org/officeDocument/2006/relationships/tags" Target="../tags/tag1486.xml" /><Relationship Id="rId16" Type="http://schemas.openxmlformats.org/officeDocument/2006/relationships/tags" Target="../tags/tag1487.xml" /><Relationship Id="rId17" Type="http://schemas.openxmlformats.org/officeDocument/2006/relationships/tags" Target="../tags/tag1488.xml" /><Relationship Id="rId18" Type="http://schemas.openxmlformats.org/officeDocument/2006/relationships/tags" Target="../tags/tag1489.xml" /><Relationship Id="rId19" Type="http://schemas.openxmlformats.org/officeDocument/2006/relationships/tags" Target="../tags/tag1490.xml" /><Relationship Id="rId2" Type="http://schemas.openxmlformats.org/officeDocument/2006/relationships/tags" Target="../tags/tag1473.xml" /><Relationship Id="rId20" Type="http://schemas.openxmlformats.org/officeDocument/2006/relationships/tags" Target="../tags/tag1491.xml" /><Relationship Id="rId21" Type="http://schemas.openxmlformats.org/officeDocument/2006/relationships/tags" Target="../tags/tag1492.xml" /><Relationship Id="rId22" Type="http://schemas.openxmlformats.org/officeDocument/2006/relationships/tags" Target="../tags/tag1493.xml" /><Relationship Id="rId23" Type="http://schemas.openxmlformats.org/officeDocument/2006/relationships/tags" Target="../tags/tag1494.xml" /><Relationship Id="rId24" Type="http://schemas.openxmlformats.org/officeDocument/2006/relationships/tags" Target="../tags/tag1495.xml" /><Relationship Id="rId25" Type="http://schemas.openxmlformats.org/officeDocument/2006/relationships/tags" Target="../tags/tag1496.xml" /><Relationship Id="rId26" Type="http://schemas.openxmlformats.org/officeDocument/2006/relationships/tags" Target="../tags/tag1497.xml" /><Relationship Id="rId27" Type="http://schemas.openxmlformats.org/officeDocument/2006/relationships/tags" Target="../tags/tag1498.xml" /><Relationship Id="rId28" Type="http://schemas.openxmlformats.org/officeDocument/2006/relationships/tags" Target="../tags/tag1499.xml" /><Relationship Id="rId29" Type="http://schemas.openxmlformats.org/officeDocument/2006/relationships/tags" Target="../tags/tag1500.xml" /><Relationship Id="rId3" Type="http://schemas.openxmlformats.org/officeDocument/2006/relationships/tags" Target="../tags/tag1474.xml" /><Relationship Id="rId30" Type="http://schemas.openxmlformats.org/officeDocument/2006/relationships/tags" Target="../tags/tag1501.xml" /><Relationship Id="rId31" Type="http://schemas.openxmlformats.org/officeDocument/2006/relationships/tags" Target="../tags/tag1502.xml" /><Relationship Id="rId32" Type="http://schemas.openxmlformats.org/officeDocument/2006/relationships/tags" Target="../tags/tag1503.xml" /><Relationship Id="rId33" Type="http://schemas.openxmlformats.org/officeDocument/2006/relationships/tags" Target="../tags/tag1504.xml" /><Relationship Id="rId34" Type="http://schemas.openxmlformats.org/officeDocument/2006/relationships/tags" Target="../tags/tag1505.xml" /><Relationship Id="rId35" Type="http://schemas.openxmlformats.org/officeDocument/2006/relationships/tags" Target="../tags/tag1506.xml" /><Relationship Id="rId36" Type="http://schemas.openxmlformats.org/officeDocument/2006/relationships/tags" Target="../tags/tag1507.xml" /><Relationship Id="rId37" Type="http://schemas.openxmlformats.org/officeDocument/2006/relationships/tags" Target="../tags/tag1508.xml" /><Relationship Id="rId38" Type="http://schemas.openxmlformats.org/officeDocument/2006/relationships/tags" Target="../tags/tag1509.xml" /><Relationship Id="rId39" Type="http://schemas.openxmlformats.org/officeDocument/2006/relationships/tags" Target="../tags/tag1510.xml" /><Relationship Id="rId4" Type="http://schemas.openxmlformats.org/officeDocument/2006/relationships/tags" Target="../tags/tag1475.xml" /><Relationship Id="rId40" Type="http://schemas.openxmlformats.org/officeDocument/2006/relationships/tags" Target="../tags/tag1511.xml" /><Relationship Id="rId41" Type="http://schemas.openxmlformats.org/officeDocument/2006/relationships/tags" Target="../tags/tag1512.xml" /><Relationship Id="rId42" Type="http://schemas.openxmlformats.org/officeDocument/2006/relationships/tags" Target="../tags/tag1513.xml" /><Relationship Id="rId43" Type="http://schemas.openxmlformats.org/officeDocument/2006/relationships/tags" Target="../tags/tag1514.xml" /><Relationship Id="rId44" Type="http://schemas.openxmlformats.org/officeDocument/2006/relationships/tags" Target="../tags/tag1515.xml" /><Relationship Id="rId45" Type="http://schemas.openxmlformats.org/officeDocument/2006/relationships/tags" Target="../tags/tag1516.xml" /><Relationship Id="rId46" Type="http://schemas.openxmlformats.org/officeDocument/2006/relationships/tags" Target="../tags/tag1517.xml" /><Relationship Id="rId47" Type="http://schemas.openxmlformats.org/officeDocument/2006/relationships/tags" Target="../tags/tag1518.xml" /><Relationship Id="rId48" Type="http://schemas.openxmlformats.org/officeDocument/2006/relationships/tags" Target="../tags/tag1519.xml" /><Relationship Id="rId49" Type="http://schemas.openxmlformats.org/officeDocument/2006/relationships/tags" Target="../tags/tag1520.xml" /><Relationship Id="rId5" Type="http://schemas.openxmlformats.org/officeDocument/2006/relationships/tags" Target="../tags/tag1476.xml" /><Relationship Id="rId50" Type="http://schemas.openxmlformats.org/officeDocument/2006/relationships/tags" Target="../tags/tag1521.xml" /><Relationship Id="rId51" Type="http://schemas.openxmlformats.org/officeDocument/2006/relationships/tags" Target="../tags/tag1522.xml" /><Relationship Id="rId52" Type="http://schemas.openxmlformats.org/officeDocument/2006/relationships/tags" Target="../tags/tag1523.xml" /><Relationship Id="rId6" Type="http://schemas.openxmlformats.org/officeDocument/2006/relationships/tags" Target="../tags/tag1477.xml" /><Relationship Id="rId7" Type="http://schemas.openxmlformats.org/officeDocument/2006/relationships/tags" Target="../tags/tag1478.xml" /><Relationship Id="rId8" Type="http://schemas.openxmlformats.org/officeDocument/2006/relationships/tags" Target="../tags/tag1479.xml" /><Relationship Id="rId9" Type="http://schemas.openxmlformats.org/officeDocument/2006/relationships/tags" Target="../tags/tag148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532.xml" /><Relationship Id="rId11" Type="http://schemas.openxmlformats.org/officeDocument/2006/relationships/tags" Target="../tags/tag1533.xml" /><Relationship Id="rId12" Type="http://schemas.openxmlformats.org/officeDocument/2006/relationships/tags" Target="../tags/tag1534.xml" /><Relationship Id="rId13" Type="http://schemas.openxmlformats.org/officeDocument/2006/relationships/tags" Target="../tags/tag1535.xml" /><Relationship Id="rId14" Type="http://schemas.openxmlformats.org/officeDocument/2006/relationships/tags" Target="../tags/tag1536.xml" /><Relationship Id="rId15" Type="http://schemas.openxmlformats.org/officeDocument/2006/relationships/tags" Target="../tags/tag1537.xml" /><Relationship Id="rId16" Type="http://schemas.openxmlformats.org/officeDocument/2006/relationships/tags" Target="../tags/tag1538.xml" /><Relationship Id="rId17" Type="http://schemas.openxmlformats.org/officeDocument/2006/relationships/tags" Target="../tags/tag1539.xml" /><Relationship Id="rId18" Type="http://schemas.openxmlformats.org/officeDocument/2006/relationships/tags" Target="../tags/tag1540.xml" /><Relationship Id="rId19" Type="http://schemas.openxmlformats.org/officeDocument/2006/relationships/tags" Target="../tags/tag1541.xml" /><Relationship Id="rId2" Type="http://schemas.openxmlformats.org/officeDocument/2006/relationships/tags" Target="../tags/tag1524.xml" /><Relationship Id="rId20" Type="http://schemas.openxmlformats.org/officeDocument/2006/relationships/tags" Target="../tags/tag1542.xml" /><Relationship Id="rId21" Type="http://schemas.openxmlformats.org/officeDocument/2006/relationships/tags" Target="../tags/tag1543.xml" /><Relationship Id="rId22" Type="http://schemas.openxmlformats.org/officeDocument/2006/relationships/tags" Target="../tags/tag1544.xml" /><Relationship Id="rId23" Type="http://schemas.openxmlformats.org/officeDocument/2006/relationships/tags" Target="../tags/tag1545.xml" /><Relationship Id="rId24" Type="http://schemas.openxmlformats.org/officeDocument/2006/relationships/tags" Target="../tags/tag1546.xml" /><Relationship Id="rId25" Type="http://schemas.openxmlformats.org/officeDocument/2006/relationships/tags" Target="../tags/tag1547.xml" /><Relationship Id="rId26" Type="http://schemas.openxmlformats.org/officeDocument/2006/relationships/tags" Target="../tags/tag1548.xml" /><Relationship Id="rId27" Type="http://schemas.openxmlformats.org/officeDocument/2006/relationships/tags" Target="../tags/tag1549.xml" /><Relationship Id="rId28" Type="http://schemas.openxmlformats.org/officeDocument/2006/relationships/tags" Target="../tags/tag1550.xml" /><Relationship Id="rId29" Type="http://schemas.openxmlformats.org/officeDocument/2006/relationships/tags" Target="../tags/tag1551.xml" /><Relationship Id="rId3" Type="http://schemas.openxmlformats.org/officeDocument/2006/relationships/tags" Target="../tags/tag1525.xml" /><Relationship Id="rId30" Type="http://schemas.openxmlformats.org/officeDocument/2006/relationships/tags" Target="../tags/tag1552.xml" /><Relationship Id="rId31" Type="http://schemas.openxmlformats.org/officeDocument/2006/relationships/tags" Target="../tags/tag1553.xml" /><Relationship Id="rId32" Type="http://schemas.openxmlformats.org/officeDocument/2006/relationships/tags" Target="../tags/tag1554.xml" /><Relationship Id="rId33" Type="http://schemas.openxmlformats.org/officeDocument/2006/relationships/tags" Target="../tags/tag1555.xml" /><Relationship Id="rId34" Type="http://schemas.openxmlformats.org/officeDocument/2006/relationships/tags" Target="../tags/tag1556.xml" /><Relationship Id="rId35" Type="http://schemas.openxmlformats.org/officeDocument/2006/relationships/tags" Target="../tags/tag1557.xml" /><Relationship Id="rId36" Type="http://schemas.openxmlformats.org/officeDocument/2006/relationships/tags" Target="../tags/tag1558.xml" /><Relationship Id="rId37" Type="http://schemas.openxmlformats.org/officeDocument/2006/relationships/tags" Target="../tags/tag1559.xml" /><Relationship Id="rId38" Type="http://schemas.openxmlformats.org/officeDocument/2006/relationships/tags" Target="../tags/tag1560.xml" /><Relationship Id="rId39" Type="http://schemas.openxmlformats.org/officeDocument/2006/relationships/tags" Target="../tags/tag1561.xml" /><Relationship Id="rId4" Type="http://schemas.openxmlformats.org/officeDocument/2006/relationships/tags" Target="../tags/tag1526.xml" /><Relationship Id="rId40" Type="http://schemas.openxmlformats.org/officeDocument/2006/relationships/tags" Target="../tags/tag1562.xml" /><Relationship Id="rId41" Type="http://schemas.openxmlformats.org/officeDocument/2006/relationships/tags" Target="../tags/tag1563.xml" /><Relationship Id="rId42" Type="http://schemas.openxmlformats.org/officeDocument/2006/relationships/tags" Target="../tags/tag1564.xml" /><Relationship Id="rId43" Type="http://schemas.openxmlformats.org/officeDocument/2006/relationships/tags" Target="../tags/tag1565.xml" /><Relationship Id="rId44" Type="http://schemas.openxmlformats.org/officeDocument/2006/relationships/tags" Target="../tags/tag1566.xml" /><Relationship Id="rId45" Type="http://schemas.openxmlformats.org/officeDocument/2006/relationships/tags" Target="../tags/tag1567.xml" /><Relationship Id="rId46" Type="http://schemas.openxmlformats.org/officeDocument/2006/relationships/tags" Target="../tags/tag1568.xml" /><Relationship Id="rId47" Type="http://schemas.openxmlformats.org/officeDocument/2006/relationships/tags" Target="../tags/tag1569.xml" /><Relationship Id="rId48" Type="http://schemas.openxmlformats.org/officeDocument/2006/relationships/tags" Target="../tags/tag1570.xml" /><Relationship Id="rId49" Type="http://schemas.openxmlformats.org/officeDocument/2006/relationships/tags" Target="../tags/tag1571.xml" /><Relationship Id="rId5" Type="http://schemas.openxmlformats.org/officeDocument/2006/relationships/tags" Target="../tags/tag1527.xml" /><Relationship Id="rId50" Type="http://schemas.openxmlformats.org/officeDocument/2006/relationships/tags" Target="../tags/tag1572.xml" /><Relationship Id="rId51" Type="http://schemas.openxmlformats.org/officeDocument/2006/relationships/tags" Target="../tags/tag1573.xml" /><Relationship Id="rId52" Type="http://schemas.openxmlformats.org/officeDocument/2006/relationships/tags" Target="../tags/tag1574.xml" /><Relationship Id="rId53" Type="http://schemas.openxmlformats.org/officeDocument/2006/relationships/tags" Target="../tags/tag1575.xml" /><Relationship Id="rId54" Type="http://schemas.openxmlformats.org/officeDocument/2006/relationships/tags" Target="../tags/tag1576.xml" /><Relationship Id="rId55" Type="http://schemas.openxmlformats.org/officeDocument/2006/relationships/tags" Target="../tags/tag1577.xml" /><Relationship Id="rId56" Type="http://schemas.openxmlformats.org/officeDocument/2006/relationships/tags" Target="../tags/tag1578.xml" /><Relationship Id="rId57" Type="http://schemas.openxmlformats.org/officeDocument/2006/relationships/tags" Target="../tags/tag1579.xml" /><Relationship Id="rId58" Type="http://schemas.openxmlformats.org/officeDocument/2006/relationships/tags" Target="../tags/tag1580.xml" /><Relationship Id="rId59" Type="http://schemas.openxmlformats.org/officeDocument/2006/relationships/tags" Target="../tags/tag1581.xml" /><Relationship Id="rId6" Type="http://schemas.openxmlformats.org/officeDocument/2006/relationships/tags" Target="../tags/tag1528.xml" /><Relationship Id="rId60" Type="http://schemas.openxmlformats.org/officeDocument/2006/relationships/tags" Target="../tags/tag1582.xml" /><Relationship Id="rId61" Type="http://schemas.openxmlformats.org/officeDocument/2006/relationships/tags" Target="../tags/tag1583.xml" /><Relationship Id="rId7" Type="http://schemas.openxmlformats.org/officeDocument/2006/relationships/tags" Target="../tags/tag1529.xml" /><Relationship Id="rId8" Type="http://schemas.openxmlformats.org/officeDocument/2006/relationships/tags" Target="../tags/tag1530.xml" /><Relationship Id="rId9" Type="http://schemas.openxmlformats.org/officeDocument/2006/relationships/tags" Target="../tags/tag153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584.xml" /><Relationship Id="rId3" Type="http://schemas.openxmlformats.org/officeDocument/2006/relationships/tags" Target="../tags/tag1585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3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0"/>
                </a:gradFill>
              </a:rPr>
              <a:t>急性感染性心内膜炎护理查房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10800000" scaled="0"/>
          </a:gradFill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44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45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46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47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48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49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50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51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急性感染性心内膜炎概述</a:t>
            </a:r>
          </a:p>
        </p:txBody>
      </p:sp>
      <p:sp>
        <p:nvSpPr>
          <p:cNvPr id="20" name="文本框 19"/>
          <p:cNvSpPr txBox="1"/>
          <p:nvPr>
            <p:custDataLst>
              <p:tags r:id="rId52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护理查房内容</a:t>
            </a:r>
          </a:p>
        </p:txBody>
      </p:sp>
      <p:sp>
        <p:nvSpPr>
          <p:cNvPr id="22" name="文本框 21"/>
          <p:cNvSpPr txBox="1"/>
          <p:nvPr>
            <p:custDataLst>
              <p:tags r:id="rId53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护理查房注意事项</a:t>
            </a:r>
          </a:p>
        </p:txBody>
      </p:sp>
      <p:sp>
        <p:nvSpPr>
          <p:cNvPr id="24" name="文本框 23"/>
          <p:cNvSpPr txBox="1"/>
          <p:nvPr>
            <p:custDataLst>
              <p:tags r:id="rId54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10000"/>
          </a:bodyPr>
          <a:lstStyle/>
          <a:p>
            <a:pPr algn="l"/>
            <a:r>
              <a:rPr lang="zh-CN" altLang="en-US" sz="2055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微软雅黑" panose="020b0503020204020204" charset="-122"/>
              </a:rPr>
              <a:t>急性感染性心内膜炎护理查房的意义</a:t>
            </a:r>
          </a:p>
        </p:txBody>
      </p:sp>
    </p:spTree>
    <p:custDataLst>
      <p:tags r:id="rId5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急性感染性心内膜炎概述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5" name="椭圆 4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4" name="椭圆 3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" name="椭圆 1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疾病定义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5"/>
            </p:custDataLst>
          </p:nvPr>
        </p:nvCxnSpPr>
        <p:spPr>
          <a:xfrm>
            <a:off x="2936358" y="3791846"/>
            <a:ext cx="6183306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椭圆 74"/>
          <p:cNvSpPr/>
          <p:nvPr>
            <p:custDataLst>
              <p:tags r:id="rId46"/>
            </p:custDataLst>
          </p:nvPr>
        </p:nvSpPr>
        <p:spPr>
          <a:xfrm>
            <a:off x="4200613" y="3230519"/>
            <a:ext cx="380511" cy="381237"/>
          </a:xfrm>
          <a:prstGeom prst="ellips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6" name="文本框 75"/>
          <p:cNvSpPr txBox="1"/>
          <p:nvPr>
            <p:custDataLst>
              <p:tags r:id="rId47"/>
            </p:custDataLst>
          </p:nvPr>
        </p:nvSpPr>
        <p:spPr>
          <a:xfrm>
            <a:off x="4161038" y="3245769"/>
            <a:ext cx="459663" cy="3507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1" name="直接连接符 10"/>
          <p:cNvCxnSpPr>
            <a:stCxn id="13" idx="0"/>
            <a:endCxn id="75" idx="4"/>
          </p:cNvCxnSpPr>
          <p:nvPr>
            <p:custDataLst>
              <p:tags r:id="rId48"/>
            </p:custDataLst>
          </p:nvPr>
        </p:nvCxnSpPr>
        <p:spPr>
          <a:xfrm flipH="1" flipV="1">
            <a:off x="4390960" y="3611122"/>
            <a:ext cx="0" cy="144145"/>
          </a:xfrm>
          <a:prstGeom prst="line">
            <a:avLst/>
          </a:prstGeom>
          <a:ln>
            <a:solidFill>
              <a:srgbClr val="54C8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49"/>
            </p:custDataLst>
          </p:nvPr>
        </p:nvSpPr>
        <p:spPr>
          <a:xfrm>
            <a:off x="4353834" y="3755538"/>
            <a:ext cx="74795" cy="74795"/>
          </a:xfrm>
          <a:prstGeom prst="ellips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9" name="椭圆 148"/>
          <p:cNvSpPr/>
          <p:nvPr>
            <p:custDataLst>
              <p:tags r:id="rId50"/>
            </p:custDataLst>
          </p:nvPr>
        </p:nvSpPr>
        <p:spPr>
          <a:xfrm flipV="1">
            <a:off x="4451867" y="3976292"/>
            <a:ext cx="381237" cy="381237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151" name="直接连接符 150"/>
          <p:cNvCxnSpPr>
            <a:stCxn id="152" idx="0"/>
            <a:endCxn id="149" idx="4"/>
          </p:cNvCxnSpPr>
          <p:nvPr>
            <p:custDataLst>
              <p:tags r:id="rId51"/>
            </p:custDataLst>
          </p:nvPr>
        </p:nvCxnSpPr>
        <p:spPr>
          <a:xfrm flipH="1">
            <a:off x="4642305" y="3832511"/>
            <a:ext cx="635" cy="144145"/>
          </a:xfrm>
          <a:prstGeom prst="line">
            <a:avLst/>
          </a:prstGeom>
          <a:ln>
            <a:solidFill>
              <a:srgbClr val="42C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椭圆 151"/>
          <p:cNvSpPr/>
          <p:nvPr>
            <p:custDataLst>
              <p:tags r:id="rId52"/>
            </p:custDataLst>
          </p:nvPr>
        </p:nvSpPr>
        <p:spPr>
          <a:xfrm flipV="1">
            <a:off x="4605814" y="3757716"/>
            <a:ext cx="74795" cy="74795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4" name="文本框 153"/>
          <p:cNvSpPr txBox="1"/>
          <p:nvPr>
            <p:custDataLst>
              <p:tags r:id="rId53"/>
            </p:custDataLst>
          </p:nvPr>
        </p:nvSpPr>
        <p:spPr>
          <a:xfrm>
            <a:off x="4412291" y="3991542"/>
            <a:ext cx="460389" cy="3507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57" name="椭圆 156"/>
          <p:cNvSpPr/>
          <p:nvPr>
            <p:custDataLst>
              <p:tags r:id="rId54"/>
            </p:custDataLst>
          </p:nvPr>
        </p:nvSpPr>
        <p:spPr>
          <a:xfrm>
            <a:off x="7320224" y="3229793"/>
            <a:ext cx="380511" cy="381237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8" name="文本框 157"/>
          <p:cNvSpPr txBox="1"/>
          <p:nvPr>
            <p:custDataLst>
              <p:tags r:id="rId55"/>
            </p:custDataLst>
          </p:nvPr>
        </p:nvSpPr>
        <p:spPr>
          <a:xfrm>
            <a:off x="7280648" y="3244316"/>
            <a:ext cx="459663" cy="35219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159" name="直接连接符 158"/>
          <p:cNvCxnSpPr>
            <a:stCxn id="160" idx="0"/>
            <a:endCxn id="157" idx="4"/>
          </p:cNvCxnSpPr>
          <p:nvPr>
            <p:custDataLst>
              <p:tags r:id="rId56"/>
            </p:custDataLst>
          </p:nvPr>
        </p:nvCxnSpPr>
        <p:spPr>
          <a:xfrm flipH="1" flipV="1">
            <a:off x="7510479" y="3610395"/>
            <a:ext cx="0" cy="144780"/>
          </a:xfrm>
          <a:prstGeom prst="line">
            <a:avLst/>
          </a:prstGeom>
          <a:ln>
            <a:solidFill>
              <a:srgbClr val="42AA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椭圆 159"/>
          <p:cNvSpPr/>
          <p:nvPr>
            <p:custDataLst>
              <p:tags r:id="rId57"/>
            </p:custDataLst>
          </p:nvPr>
        </p:nvSpPr>
        <p:spPr>
          <a:xfrm>
            <a:off x="7473445" y="3755538"/>
            <a:ext cx="74795" cy="74795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8" name="椭圆 167"/>
          <p:cNvSpPr/>
          <p:nvPr>
            <p:custDataLst>
              <p:tags r:id="rId58"/>
            </p:custDataLst>
          </p:nvPr>
        </p:nvSpPr>
        <p:spPr>
          <a:xfrm flipV="1">
            <a:off x="7558406" y="3976292"/>
            <a:ext cx="380511" cy="381237"/>
          </a:xfrm>
          <a:prstGeom prst="ellipse">
            <a:avLst/>
          </a:prstGeom>
          <a:solidFill>
            <a:srgbClr val="5898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169" name="直接连接符 168"/>
          <p:cNvCxnSpPr>
            <a:stCxn id="170" idx="0"/>
            <a:endCxn id="168" idx="4"/>
          </p:cNvCxnSpPr>
          <p:nvPr>
            <p:custDataLst>
              <p:tags r:id="rId59"/>
            </p:custDataLst>
          </p:nvPr>
        </p:nvCxnSpPr>
        <p:spPr>
          <a:xfrm flipH="1">
            <a:off x="7748753" y="3832511"/>
            <a:ext cx="0" cy="144145"/>
          </a:xfrm>
          <a:prstGeom prst="line">
            <a:avLst/>
          </a:prstGeom>
          <a:ln>
            <a:solidFill>
              <a:srgbClr val="5898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椭圆 169"/>
          <p:cNvSpPr/>
          <p:nvPr>
            <p:custDataLst>
              <p:tags r:id="rId60"/>
            </p:custDataLst>
          </p:nvPr>
        </p:nvSpPr>
        <p:spPr>
          <a:xfrm flipV="1">
            <a:off x="7711627" y="3757716"/>
            <a:ext cx="74795" cy="74795"/>
          </a:xfrm>
          <a:prstGeom prst="ellipse">
            <a:avLst/>
          </a:prstGeom>
          <a:solidFill>
            <a:srgbClr val="5898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1" name="文本框 170"/>
          <p:cNvSpPr txBox="1"/>
          <p:nvPr>
            <p:custDataLst>
              <p:tags r:id="rId61"/>
            </p:custDataLst>
          </p:nvPr>
        </p:nvSpPr>
        <p:spPr>
          <a:xfrm>
            <a:off x="7518831" y="3991179"/>
            <a:ext cx="459663" cy="3514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1" name="等腰三角形 30"/>
          <p:cNvSpPr/>
          <p:nvPr>
            <p:custDataLst>
              <p:tags r:id="rId62"/>
            </p:custDataLst>
          </p:nvPr>
        </p:nvSpPr>
        <p:spPr>
          <a:xfrm rot="5400000">
            <a:off x="9112402" y="3720682"/>
            <a:ext cx="156852" cy="14232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63"/>
            </p:custDataLst>
          </p:nvPr>
        </p:nvSpPr>
        <p:spPr>
          <a:xfrm>
            <a:off x="3034390" y="1478280"/>
            <a:ext cx="2882880" cy="1614268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急性感染性心内膜炎是一种由细菌、真菌、病毒等微生物引起的心内膜感染性疾病。</a:t>
            </a:r>
          </a:p>
        </p:txBody>
      </p:sp>
      <p:sp>
        <p:nvSpPr>
          <p:cNvPr id="20" name="文本框 19"/>
          <p:cNvSpPr txBox="1"/>
          <p:nvPr>
            <p:custDataLst>
              <p:tags r:id="rId64"/>
            </p:custDataLst>
          </p:nvPr>
        </p:nvSpPr>
        <p:spPr>
          <a:xfrm>
            <a:off x="6204106" y="1478280"/>
            <a:ext cx="2882880" cy="1614268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严重时可导致心力衰竭、心律失常等并发症。</a:t>
            </a:r>
          </a:p>
        </p:txBody>
      </p:sp>
      <p:sp>
        <p:nvSpPr>
          <p:cNvPr id="21" name="文本框 20"/>
          <p:cNvSpPr txBox="1"/>
          <p:nvPr>
            <p:custDataLst>
              <p:tags r:id="rId65"/>
            </p:custDataLst>
          </p:nvPr>
        </p:nvSpPr>
        <p:spPr>
          <a:xfrm>
            <a:off x="3208670" y="4528178"/>
            <a:ext cx="2882880" cy="16142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主要表现为发热、寒战、呼吸困难、胸痛等症状。</a:t>
            </a:r>
          </a:p>
        </p:txBody>
      </p:sp>
      <p:sp>
        <p:nvSpPr>
          <p:cNvPr id="22" name="文本框 21"/>
          <p:cNvSpPr txBox="1"/>
          <p:nvPr>
            <p:custDataLst>
              <p:tags r:id="rId66"/>
            </p:custDataLst>
          </p:nvPr>
        </p:nvSpPr>
        <p:spPr>
          <a:xfrm>
            <a:off x="6378386" y="4528178"/>
            <a:ext cx="2882880" cy="16142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急性感染性心内膜炎需要及时治疗，以防止病情恶化。</a:t>
            </a:r>
          </a:p>
        </p:txBody>
      </p:sp>
    </p:spTree>
    <p:custDataLst>
      <p:tags r:id="rId67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发病原因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45"/>
            </p:custDataLst>
          </p:nvPr>
        </p:nvSpPr>
        <p:spPr>
          <a:xfrm>
            <a:off x="4464519" y="1481344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sym typeface="+mn-lt"/>
              </a:rPr>
              <a:t>细菌感染：最常见的原因，如金黄色葡萄球菌、链球菌等</a:t>
            </a:r>
          </a:p>
        </p:txBody>
      </p:sp>
      <p:sp>
        <p:nvSpPr>
          <p:cNvPr id="10" name="文本框 9"/>
          <p:cNvSpPr txBox="1"/>
          <p:nvPr>
            <p:custDataLst>
              <p:tags r:id="rId46"/>
            </p:custDataLst>
          </p:nvPr>
        </p:nvSpPr>
        <p:spPr>
          <a:xfrm>
            <a:off x="4464519" y="2435722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sym typeface="+mn-lt"/>
              </a:rPr>
              <a:t>病毒感染：如流感病毒、腺病毒等</a:t>
            </a:r>
          </a:p>
        </p:txBody>
      </p:sp>
      <p:sp>
        <p:nvSpPr>
          <p:cNvPr id="11" name="文本框 10"/>
          <p:cNvSpPr txBox="1"/>
          <p:nvPr>
            <p:custDataLst>
              <p:tags r:id="rId47"/>
            </p:custDataLst>
          </p:nvPr>
        </p:nvSpPr>
        <p:spPr>
          <a:xfrm>
            <a:off x="4464519" y="3390100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3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sym typeface="+mn-lt"/>
              </a:rPr>
              <a:t>真菌感染：如念珠菌、曲霉菌等</a:t>
            </a:r>
          </a:p>
        </p:txBody>
      </p:sp>
      <p:sp>
        <p:nvSpPr>
          <p:cNvPr id="12" name="文本框 11"/>
          <p:cNvSpPr txBox="1"/>
          <p:nvPr>
            <p:custDataLst>
              <p:tags r:id="rId48"/>
            </p:custDataLst>
          </p:nvPr>
        </p:nvSpPr>
        <p:spPr>
          <a:xfrm>
            <a:off x="4464519" y="4344478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2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sym typeface="+mn-lt"/>
              </a:rPr>
              <a:t>寄生虫感染：如阿米巴原虫、弓形虫等</a:t>
            </a:r>
          </a:p>
        </p:txBody>
      </p:sp>
      <p:sp>
        <p:nvSpPr>
          <p:cNvPr id="13" name="文本框 12"/>
          <p:cNvSpPr txBox="1"/>
          <p:nvPr>
            <p:custDataLst>
              <p:tags r:id="rId49"/>
            </p:custDataLst>
          </p:nvPr>
        </p:nvSpPr>
        <p:spPr>
          <a:xfrm>
            <a:off x="4464519" y="5298855"/>
            <a:ext cx="4153677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kumimoji="1" lang="zh-CN" altLang="en-US" sz="2000" spc="14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sym typeface="+mn-lt"/>
              </a:rPr>
              <a:t>其他原因：如肿瘤、血管炎等</a:t>
            </a:r>
          </a:p>
        </p:txBody>
      </p:sp>
      <p:sp>
        <p:nvSpPr>
          <p:cNvPr id="22" name="文本框 21"/>
          <p:cNvSpPr txBox="1"/>
          <p:nvPr>
            <p:custDataLst>
              <p:tags r:id="rId50"/>
            </p:custDataLst>
          </p:nvPr>
        </p:nvSpPr>
        <p:spPr>
          <a:xfrm>
            <a:off x="3579294" y="5298855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sym typeface="+mn-lt"/>
              </a:rPr>
              <a:t>5.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51"/>
            </p:custDataLst>
          </p:nvPr>
        </p:nvSpPr>
        <p:spPr>
          <a:xfrm>
            <a:off x="3579294" y="4343676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sym typeface="+mn-lt"/>
              </a:rPr>
              <a:t>4.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sym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52"/>
            </p:custDataLst>
          </p:nvPr>
        </p:nvSpPr>
        <p:spPr>
          <a:xfrm>
            <a:off x="3579294" y="3388497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sym typeface="+mn-lt"/>
              </a:rPr>
              <a:t>3.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sym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53"/>
            </p:custDataLst>
          </p:nvPr>
        </p:nvSpPr>
        <p:spPr>
          <a:xfrm>
            <a:off x="3579294" y="2433318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sym typeface="+mn-lt"/>
              </a:rPr>
              <a:t>2.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sym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54"/>
            </p:custDataLst>
          </p:nvPr>
        </p:nvSpPr>
        <p:spPr>
          <a:xfrm>
            <a:off x="3579294" y="1478139"/>
            <a:ext cx="870440" cy="8440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3200" b="0" i="0" u="none" strike="noStrike" kern="1200" cap="none" spc="30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sym typeface="+mn-lt"/>
              </a:rPr>
              <a:t>1.</a:t>
            </a:r>
            <a:endParaRPr kumimoji="1" lang="en-US" altLang="zh-CN" sz="3200" b="0" i="0" u="none" strike="noStrike" kern="1200" cap="none" spc="30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sym typeface="+mn-lt"/>
            </a:endParaRPr>
          </a:p>
        </p:txBody>
      </p:sp>
    </p:spTree>
    <p:custDataLst>
      <p:tags r:id="rId55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45"/>
            </p:custDataLst>
          </p:nvPr>
        </p:nvSpPr>
        <p:spPr>
          <a:xfrm>
            <a:off x="3018008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发热：体温升高，持续时间较长</a:t>
            </a:r>
          </a:p>
        </p:txBody>
      </p:sp>
      <p:sp>
        <p:nvSpPr>
          <p:cNvPr id="8" name="矩形 7"/>
          <p:cNvSpPr/>
          <p:nvPr>
            <p:custDataLst>
              <p:tags r:id="rId46"/>
            </p:custDataLst>
          </p:nvPr>
        </p:nvSpPr>
        <p:spPr>
          <a:xfrm>
            <a:off x="2738533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47"/>
            </p:custDataLst>
          </p:nvPr>
        </p:nvSpPr>
        <p:spPr>
          <a:xfrm>
            <a:off x="6542514" y="1478543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心脏杂音：心音异常，可听到杂音</a:t>
            </a:r>
          </a:p>
        </p:txBody>
      </p:sp>
      <p:sp>
        <p:nvSpPr>
          <p:cNvPr id="4" name="矩形 3"/>
          <p:cNvSpPr/>
          <p:nvPr>
            <p:custDataLst>
              <p:tags r:id="rId48"/>
            </p:custDataLst>
          </p:nvPr>
        </p:nvSpPr>
        <p:spPr>
          <a:xfrm>
            <a:off x="6263038" y="1583621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49"/>
            </p:custDataLst>
          </p:nvPr>
        </p:nvSpPr>
        <p:spPr>
          <a:xfrm>
            <a:off x="3018008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心脏扩大：心脏体积增大，心功能下降</a:t>
            </a:r>
          </a:p>
        </p:txBody>
      </p:sp>
      <p:sp>
        <p:nvSpPr>
          <p:cNvPr id="6" name="矩形 5"/>
          <p:cNvSpPr/>
          <p:nvPr>
            <p:custDataLst>
              <p:tags r:id="rId50"/>
            </p:custDataLst>
          </p:nvPr>
        </p:nvSpPr>
        <p:spPr>
          <a:xfrm>
            <a:off x="2738533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51"/>
            </p:custDataLst>
          </p:nvPr>
        </p:nvSpPr>
        <p:spPr>
          <a:xfrm>
            <a:off x="6542514" y="2471985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栓塞：血栓形成，可能导致器官缺血、坏死</a:t>
            </a:r>
          </a:p>
        </p:txBody>
      </p:sp>
      <p:sp>
        <p:nvSpPr>
          <p:cNvPr id="9" name="矩形 8"/>
          <p:cNvSpPr/>
          <p:nvPr>
            <p:custDataLst>
              <p:tags r:id="rId52"/>
            </p:custDataLst>
          </p:nvPr>
        </p:nvSpPr>
        <p:spPr>
          <a:xfrm>
            <a:off x="6263038" y="2577063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53"/>
            </p:custDataLst>
          </p:nvPr>
        </p:nvSpPr>
        <p:spPr>
          <a:xfrm>
            <a:off x="3018008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皮肤黏膜出血：皮肤、黏膜出现出血点或瘀斑</a:t>
            </a:r>
          </a:p>
        </p:txBody>
      </p:sp>
      <p:sp>
        <p:nvSpPr>
          <p:cNvPr id="11" name="矩形 10"/>
          <p:cNvSpPr/>
          <p:nvPr>
            <p:custDataLst>
              <p:tags r:id="rId54"/>
            </p:custDataLst>
          </p:nvPr>
        </p:nvSpPr>
        <p:spPr>
          <a:xfrm>
            <a:off x="2738533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55"/>
            </p:custDataLst>
          </p:nvPr>
        </p:nvSpPr>
        <p:spPr>
          <a:xfrm>
            <a:off x="6542514" y="3465427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贫血：血红蛋白降低，出现头晕、乏力等症状</a:t>
            </a:r>
          </a:p>
        </p:txBody>
      </p:sp>
      <p:sp>
        <p:nvSpPr>
          <p:cNvPr id="13" name="矩形 12"/>
          <p:cNvSpPr/>
          <p:nvPr>
            <p:custDataLst>
              <p:tags r:id="rId56"/>
            </p:custDataLst>
          </p:nvPr>
        </p:nvSpPr>
        <p:spPr>
          <a:xfrm>
            <a:off x="6263038" y="3570505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57"/>
            </p:custDataLst>
          </p:nvPr>
        </p:nvSpPr>
        <p:spPr>
          <a:xfrm>
            <a:off x="3018008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肾功能损害：肾功能下降，出现尿量减少、水肿等症状</a:t>
            </a:r>
          </a:p>
        </p:txBody>
      </p:sp>
      <p:sp>
        <p:nvSpPr>
          <p:cNvPr id="15" name="矩形 14"/>
          <p:cNvSpPr/>
          <p:nvPr>
            <p:custDataLst>
              <p:tags r:id="rId58"/>
            </p:custDataLst>
          </p:nvPr>
        </p:nvSpPr>
        <p:spPr>
          <a:xfrm>
            <a:off x="2738533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59"/>
            </p:custDataLst>
          </p:nvPr>
        </p:nvSpPr>
        <p:spPr>
          <a:xfrm>
            <a:off x="6542514" y="4458868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神经系统症状：头痛、头晕、意识障碍等症状</a:t>
            </a:r>
          </a:p>
        </p:txBody>
      </p:sp>
      <p:sp>
        <p:nvSpPr>
          <p:cNvPr id="17" name="矩形 16"/>
          <p:cNvSpPr/>
          <p:nvPr>
            <p:custDataLst>
              <p:tags r:id="rId60"/>
            </p:custDataLst>
          </p:nvPr>
        </p:nvSpPr>
        <p:spPr>
          <a:xfrm>
            <a:off x="6263038" y="4563947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61"/>
            </p:custDataLst>
          </p:nvPr>
        </p:nvSpPr>
        <p:spPr>
          <a:xfrm>
            <a:off x="3018008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消化系统症状：恶心、呕吐、腹泻等症状</a:t>
            </a:r>
          </a:p>
        </p:txBody>
      </p:sp>
      <p:sp>
        <p:nvSpPr>
          <p:cNvPr id="19" name="矩形 18"/>
          <p:cNvSpPr/>
          <p:nvPr>
            <p:custDataLst>
              <p:tags r:id="rId62"/>
            </p:custDataLst>
          </p:nvPr>
        </p:nvSpPr>
        <p:spPr>
          <a:xfrm>
            <a:off x="2738533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63"/>
            </p:custDataLst>
          </p:nvPr>
        </p:nvSpPr>
        <p:spPr>
          <a:xfrm>
            <a:off x="6542514" y="5452311"/>
            <a:ext cx="2917964" cy="6898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呼吸系统症状：呼吸困难、咳嗽、胸痛等症状</a:t>
            </a:r>
          </a:p>
        </p:txBody>
      </p:sp>
      <p:sp>
        <p:nvSpPr>
          <p:cNvPr id="21" name="矩形 20"/>
          <p:cNvSpPr/>
          <p:nvPr>
            <p:custDataLst>
              <p:tags r:id="rId64"/>
            </p:custDataLst>
          </p:nvPr>
        </p:nvSpPr>
        <p:spPr>
          <a:xfrm>
            <a:off x="6263038" y="5557389"/>
            <a:ext cx="163943" cy="16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65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护理查房内容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病情评估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5"/>
            </p:custDataLst>
          </p:nvPr>
        </p:nvSpPr>
        <p:spPr>
          <a:xfrm>
            <a:off x="2538797" y="1680602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圆角矩形 28"/>
          <p:cNvSpPr/>
          <p:nvPr>
            <p:custDataLst>
              <p:tags r:id="rId46"/>
            </p:custDataLst>
          </p:nvPr>
        </p:nvSpPr>
        <p:spPr>
          <a:xfrm>
            <a:off x="5002871" y="1680602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47"/>
            </p:custDataLst>
          </p:nvPr>
        </p:nvSpPr>
        <p:spPr>
          <a:xfrm>
            <a:off x="7466945" y="1680602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48"/>
            </p:custDataLst>
          </p:nvPr>
        </p:nvSpPr>
        <p:spPr>
          <a:xfrm>
            <a:off x="2635305" y="1750020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>
            <p:custDataLst>
              <p:tags r:id="rId49"/>
            </p:custDataLst>
          </p:nvPr>
        </p:nvSpPr>
        <p:spPr>
          <a:xfrm>
            <a:off x="2760597" y="1855559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>
            <p:custDataLst>
              <p:tags r:id="rId50"/>
            </p:custDataLst>
          </p:nvPr>
        </p:nvSpPr>
        <p:spPr>
          <a:xfrm>
            <a:off x="2834531" y="1971257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患者基本信息：年龄、性别、病史等</a:t>
            </a:r>
          </a:p>
        </p:txBody>
      </p:sp>
      <p:sp>
        <p:nvSpPr>
          <p:cNvPr id="37" name="圆角矩形 36"/>
          <p:cNvSpPr/>
          <p:nvPr>
            <p:custDataLst>
              <p:tags r:id="rId51"/>
            </p:custDataLst>
          </p:nvPr>
        </p:nvSpPr>
        <p:spPr>
          <a:xfrm>
            <a:off x="5099379" y="1750020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52"/>
            </p:custDataLst>
          </p:nvPr>
        </p:nvSpPr>
        <p:spPr>
          <a:xfrm>
            <a:off x="5224671" y="1855559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53"/>
            </p:custDataLst>
          </p:nvPr>
        </p:nvSpPr>
        <p:spPr>
          <a:xfrm>
            <a:off x="5298605" y="1971257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临床表现：发热、咳嗽、呼吸困难等</a:t>
            </a:r>
          </a:p>
        </p:txBody>
      </p:sp>
      <p:sp>
        <p:nvSpPr>
          <p:cNvPr id="40" name="圆角矩形 39"/>
          <p:cNvSpPr/>
          <p:nvPr>
            <p:custDataLst>
              <p:tags r:id="rId54"/>
            </p:custDataLst>
          </p:nvPr>
        </p:nvSpPr>
        <p:spPr>
          <a:xfrm>
            <a:off x="7563454" y="1750020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55"/>
            </p:custDataLst>
          </p:nvPr>
        </p:nvSpPr>
        <p:spPr>
          <a:xfrm>
            <a:off x="7688746" y="1855559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56"/>
            </p:custDataLst>
          </p:nvPr>
        </p:nvSpPr>
        <p:spPr>
          <a:xfrm>
            <a:off x="7762679" y="1971257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实验室检查：血常规、生化指标、心电图等</a:t>
            </a:r>
          </a:p>
        </p:txBody>
      </p:sp>
      <p:sp>
        <p:nvSpPr>
          <p:cNvPr id="33" name="圆角矩形 32"/>
          <p:cNvSpPr/>
          <p:nvPr>
            <p:custDataLst>
              <p:tags r:id="rId57"/>
            </p:custDataLst>
          </p:nvPr>
        </p:nvSpPr>
        <p:spPr>
          <a:xfrm>
            <a:off x="1306196" y="3992859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58"/>
            </p:custDataLst>
          </p:nvPr>
        </p:nvSpPr>
        <p:spPr>
          <a:xfrm>
            <a:off x="3771398" y="3993423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52" name="圆角矩形 51"/>
          <p:cNvSpPr/>
          <p:nvPr>
            <p:custDataLst>
              <p:tags r:id="rId59"/>
            </p:custDataLst>
          </p:nvPr>
        </p:nvSpPr>
        <p:spPr>
          <a:xfrm>
            <a:off x="6235472" y="3993423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58" name="圆角矩形 57"/>
          <p:cNvSpPr/>
          <p:nvPr>
            <p:custDataLst>
              <p:tags r:id="rId60"/>
            </p:custDataLst>
          </p:nvPr>
        </p:nvSpPr>
        <p:spPr>
          <a:xfrm>
            <a:off x="8699547" y="3993423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44" name="圆角矩形 43"/>
          <p:cNvSpPr/>
          <p:nvPr>
            <p:custDataLst>
              <p:tags r:id="rId61"/>
            </p:custDataLst>
          </p:nvPr>
        </p:nvSpPr>
        <p:spPr>
          <a:xfrm>
            <a:off x="1402705" y="4062278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62"/>
            </p:custDataLst>
          </p:nvPr>
        </p:nvSpPr>
        <p:spPr>
          <a:xfrm>
            <a:off x="1527996" y="4167817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63"/>
            </p:custDataLst>
          </p:nvPr>
        </p:nvSpPr>
        <p:spPr>
          <a:xfrm>
            <a:off x="1601930" y="4283514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影像学检查：X线、CT、MRI等</a:t>
            </a:r>
          </a:p>
        </p:txBody>
      </p:sp>
      <p:sp>
        <p:nvSpPr>
          <p:cNvPr id="49" name="圆角矩形 48"/>
          <p:cNvSpPr/>
          <p:nvPr>
            <p:custDataLst>
              <p:tags r:id="rId64"/>
            </p:custDataLst>
          </p:nvPr>
        </p:nvSpPr>
        <p:spPr>
          <a:xfrm>
            <a:off x="3867907" y="4062841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65"/>
            </p:custDataLst>
          </p:nvPr>
        </p:nvSpPr>
        <p:spPr>
          <a:xfrm>
            <a:off x="3993199" y="4168380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66"/>
            </p:custDataLst>
          </p:nvPr>
        </p:nvSpPr>
        <p:spPr>
          <a:xfrm>
            <a:off x="4067132" y="4284078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诊断依据：临床表现、实验室检查、影像学检查等</a:t>
            </a:r>
          </a:p>
        </p:txBody>
      </p:sp>
      <p:sp>
        <p:nvSpPr>
          <p:cNvPr id="53" name="圆角矩形 52"/>
          <p:cNvSpPr/>
          <p:nvPr>
            <p:custDataLst>
              <p:tags r:id="rId67"/>
            </p:custDataLst>
          </p:nvPr>
        </p:nvSpPr>
        <p:spPr>
          <a:xfrm>
            <a:off x="6331981" y="4062841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54" name="圆角矩形 53"/>
          <p:cNvSpPr/>
          <p:nvPr>
            <p:custDataLst>
              <p:tags r:id="rId68"/>
            </p:custDataLst>
          </p:nvPr>
        </p:nvSpPr>
        <p:spPr>
          <a:xfrm>
            <a:off x="6457273" y="4168380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69"/>
            </p:custDataLst>
          </p:nvPr>
        </p:nvSpPr>
        <p:spPr>
          <a:xfrm>
            <a:off x="6531206" y="4284078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治疗方案：抗生素、抗凝血、抗血小板等</a:t>
            </a:r>
          </a:p>
        </p:txBody>
      </p:sp>
      <p:sp>
        <p:nvSpPr>
          <p:cNvPr id="56" name="圆角矩形 55"/>
          <p:cNvSpPr/>
          <p:nvPr>
            <p:custDataLst>
              <p:tags r:id="rId70"/>
            </p:custDataLst>
          </p:nvPr>
        </p:nvSpPr>
        <p:spPr>
          <a:xfrm>
            <a:off x="8796055" y="4062841"/>
            <a:ext cx="1971372" cy="1771582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57" name="圆角矩形 56"/>
          <p:cNvSpPr/>
          <p:nvPr>
            <p:custDataLst>
              <p:tags r:id="rId71"/>
            </p:custDataLst>
          </p:nvPr>
        </p:nvSpPr>
        <p:spPr>
          <a:xfrm>
            <a:off x="8921347" y="4168380"/>
            <a:ext cx="1971372" cy="1771582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59" name="文本框 58"/>
          <p:cNvSpPr txBox="1"/>
          <p:nvPr>
            <p:custDataLst>
              <p:tags r:id="rId72"/>
            </p:custDataLst>
          </p:nvPr>
        </p:nvSpPr>
        <p:spPr>
          <a:xfrm>
            <a:off x="8995281" y="4284078"/>
            <a:ext cx="1824634" cy="1550346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护理措施：监测生命体征、预防并发症、健康教育等</a:t>
            </a:r>
          </a:p>
        </p:txBody>
      </p:sp>
    </p:spTree>
    <p:custDataLst>
      <p:tags r:id="rId73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护理措施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45"/>
            </p:custDataLst>
          </p:nvPr>
        </p:nvSpPr>
        <p:spPr>
          <a:xfrm>
            <a:off x="2481445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46"/>
            </p:custDataLst>
          </p:nvPr>
        </p:nvSpPr>
        <p:spPr>
          <a:xfrm>
            <a:off x="2536400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病情观察：密切观察患者的症状、体征变化，及时发现病情恶化的迹象，及时报告医生进行处理。</a:t>
            </a:r>
          </a:p>
        </p:txBody>
      </p:sp>
      <p:sp>
        <p:nvSpPr>
          <p:cNvPr id="33" name="圆角矩形 32"/>
          <p:cNvSpPr/>
          <p:nvPr>
            <p:custDataLst>
              <p:tags r:id="rId47"/>
            </p:custDataLst>
          </p:nvPr>
        </p:nvSpPr>
        <p:spPr>
          <a:xfrm>
            <a:off x="3082326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06</a:t>
            </a:r>
          </a:p>
        </p:txBody>
      </p:sp>
      <p:sp>
        <p:nvSpPr>
          <p:cNvPr id="38" name="L 形 37"/>
          <p:cNvSpPr/>
          <p:nvPr>
            <p:custDataLst>
              <p:tags r:id="rId48"/>
            </p:custDataLst>
          </p:nvPr>
        </p:nvSpPr>
        <p:spPr>
          <a:xfrm rot="5400000">
            <a:off x="245552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9" name="L 形 38"/>
          <p:cNvSpPr/>
          <p:nvPr>
            <p:custDataLst>
              <p:tags r:id="rId49"/>
            </p:custDataLst>
          </p:nvPr>
        </p:nvSpPr>
        <p:spPr>
          <a:xfrm rot="16200000" flipH="1">
            <a:off x="445673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1" name="L 形 40"/>
          <p:cNvSpPr/>
          <p:nvPr>
            <p:custDataLst>
              <p:tags r:id="rId50"/>
            </p:custDataLst>
          </p:nvPr>
        </p:nvSpPr>
        <p:spPr>
          <a:xfrm rot="5400000" flipH="1">
            <a:off x="245552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8" name="L 形 47"/>
          <p:cNvSpPr/>
          <p:nvPr>
            <p:custDataLst>
              <p:tags r:id="rId51"/>
            </p:custDataLst>
          </p:nvPr>
        </p:nvSpPr>
        <p:spPr>
          <a:xfrm rot="16200000">
            <a:off x="445673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4" name="矩形 63"/>
          <p:cNvSpPr/>
          <p:nvPr>
            <p:custDataLst>
              <p:tags r:id="rId52"/>
            </p:custDataLst>
          </p:nvPr>
        </p:nvSpPr>
        <p:spPr>
          <a:xfrm>
            <a:off x="7572604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>
            <p:custDataLst>
              <p:tags r:id="rId53"/>
            </p:custDataLst>
          </p:nvPr>
        </p:nvSpPr>
        <p:spPr>
          <a:xfrm>
            <a:off x="7627560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心理护理：关注患者的心理状态，及时给予心理疏导和支持，减轻患者的焦虑和恐惧。</a:t>
            </a:r>
          </a:p>
        </p:txBody>
      </p:sp>
      <p:sp>
        <p:nvSpPr>
          <p:cNvPr id="66" name="圆角矩形 65"/>
          <p:cNvSpPr/>
          <p:nvPr>
            <p:custDataLst>
              <p:tags r:id="rId54"/>
            </p:custDataLst>
          </p:nvPr>
        </p:nvSpPr>
        <p:spPr>
          <a:xfrm>
            <a:off x="8173486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04</a:t>
            </a:r>
          </a:p>
        </p:txBody>
      </p:sp>
      <p:sp>
        <p:nvSpPr>
          <p:cNvPr id="67" name="L 形 66"/>
          <p:cNvSpPr/>
          <p:nvPr>
            <p:custDataLst>
              <p:tags r:id="rId55"/>
            </p:custDataLst>
          </p:nvPr>
        </p:nvSpPr>
        <p:spPr>
          <a:xfrm rot="5400000">
            <a:off x="7546682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8" name="L 形 67"/>
          <p:cNvSpPr/>
          <p:nvPr>
            <p:custDataLst>
              <p:tags r:id="rId56"/>
            </p:custDataLst>
          </p:nvPr>
        </p:nvSpPr>
        <p:spPr>
          <a:xfrm rot="16200000" flipH="1">
            <a:off x="9547891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9" name="L 形 68"/>
          <p:cNvSpPr/>
          <p:nvPr>
            <p:custDataLst>
              <p:tags r:id="rId57"/>
            </p:custDataLst>
          </p:nvPr>
        </p:nvSpPr>
        <p:spPr>
          <a:xfrm rot="5400000" flipH="1">
            <a:off x="7546682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0" name="L 形 69"/>
          <p:cNvSpPr/>
          <p:nvPr>
            <p:custDataLst>
              <p:tags r:id="rId58"/>
            </p:custDataLst>
          </p:nvPr>
        </p:nvSpPr>
        <p:spPr>
          <a:xfrm rot="16200000">
            <a:off x="9547891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2" name="矩形 71"/>
          <p:cNvSpPr/>
          <p:nvPr>
            <p:custDataLst>
              <p:tags r:id="rId59"/>
            </p:custDataLst>
          </p:nvPr>
        </p:nvSpPr>
        <p:spPr>
          <a:xfrm>
            <a:off x="2481445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>
            <p:custDataLst>
              <p:tags r:id="rId60"/>
            </p:custDataLst>
          </p:nvPr>
        </p:nvSpPr>
        <p:spPr>
          <a:xfrm>
            <a:off x="2536400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监测生命体征：密切观察患者的体温、脉搏、呼吸、血压等变化，及时发现异常情况。</a:t>
            </a:r>
          </a:p>
        </p:txBody>
      </p:sp>
      <p:sp>
        <p:nvSpPr>
          <p:cNvPr id="74" name="圆角矩形 73"/>
          <p:cNvSpPr/>
          <p:nvPr>
            <p:custDataLst>
              <p:tags r:id="rId61"/>
            </p:custDataLst>
          </p:nvPr>
        </p:nvSpPr>
        <p:spPr>
          <a:xfrm>
            <a:off x="3082326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62"/>
            </p:custDataLst>
          </p:nvPr>
        </p:nvSpPr>
        <p:spPr>
          <a:xfrm rot="5400000">
            <a:off x="245552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6" name="L 形 75"/>
          <p:cNvSpPr/>
          <p:nvPr>
            <p:custDataLst>
              <p:tags r:id="rId63"/>
            </p:custDataLst>
          </p:nvPr>
        </p:nvSpPr>
        <p:spPr>
          <a:xfrm rot="16200000" flipH="1">
            <a:off x="445673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7" name="L 形 76"/>
          <p:cNvSpPr/>
          <p:nvPr>
            <p:custDataLst>
              <p:tags r:id="rId64"/>
            </p:custDataLst>
          </p:nvPr>
        </p:nvSpPr>
        <p:spPr>
          <a:xfrm rot="5400000" flipH="1">
            <a:off x="245552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8" name="L 形 77"/>
          <p:cNvSpPr/>
          <p:nvPr>
            <p:custDataLst>
              <p:tags r:id="rId65"/>
            </p:custDataLst>
          </p:nvPr>
        </p:nvSpPr>
        <p:spPr>
          <a:xfrm rot="16200000">
            <a:off x="445673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9" name="矩形 88"/>
          <p:cNvSpPr/>
          <p:nvPr>
            <p:custDataLst>
              <p:tags r:id="rId66"/>
            </p:custDataLst>
          </p:nvPr>
        </p:nvSpPr>
        <p:spPr>
          <a:xfrm>
            <a:off x="7572604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>
            <p:custDataLst>
              <p:tags r:id="rId67"/>
            </p:custDataLst>
          </p:nvPr>
        </p:nvSpPr>
        <p:spPr>
          <a:xfrm>
            <a:off x="7627560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合理饮食：鼓励患者进食高蛋白、高热量、高维生素的食物，保证营养摄入。</a:t>
            </a:r>
          </a:p>
        </p:txBody>
      </p:sp>
      <p:sp>
        <p:nvSpPr>
          <p:cNvPr id="91" name="圆角矩形 90"/>
          <p:cNvSpPr/>
          <p:nvPr>
            <p:custDataLst>
              <p:tags r:id="rId68"/>
            </p:custDataLst>
          </p:nvPr>
        </p:nvSpPr>
        <p:spPr>
          <a:xfrm>
            <a:off x="8173486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03</a:t>
            </a:r>
          </a:p>
        </p:txBody>
      </p:sp>
      <p:sp>
        <p:nvSpPr>
          <p:cNvPr id="93" name="L 形 92"/>
          <p:cNvSpPr/>
          <p:nvPr>
            <p:custDataLst>
              <p:tags r:id="rId69"/>
            </p:custDataLst>
          </p:nvPr>
        </p:nvSpPr>
        <p:spPr>
          <a:xfrm rot="5400000">
            <a:off x="7546682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4" name="L 形 93"/>
          <p:cNvSpPr/>
          <p:nvPr>
            <p:custDataLst>
              <p:tags r:id="rId70"/>
            </p:custDataLst>
          </p:nvPr>
        </p:nvSpPr>
        <p:spPr>
          <a:xfrm rot="16200000" flipH="1">
            <a:off x="9547891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5" name="L 形 94"/>
          <p:cNvSpPr/>
          <p:nvPr>
            <p:custDataLst>
              <p:tags r:id="rId71"/>
            </p:custDataLst>
          </p:nvPr>
        </p:nvSpPr>
        <p:spPr>
          <a:xfrm rot="5400000" flipH="1">
            <a:off x="7546682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6" name="L 形 95"/>
          <p:cNvSpPr/>
          <p:nvPr>
            <p:custDataLst>
              <p:tags r:id="rId72"/>
            </p:custDataLst>
          </p:nvPr>
        </p:nvSpPr>
        <p:spPr>
          <a:xfrm rot="16200000">
            <a:off x="9547891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73"/>
            </p:custDataLst>
          </p:nvPr>
        </p:nvCxnSpPr>
        <p:spPr>
          <a:xfrm rot="5400000" flipV="1">
            <a:off x="4819880" y="2195577"/>
            <a:ext cx="10369" cy="2535681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肘形连接符 111"/>
          <p:cNvCxnSpPr>
            <a:stCxn id="82" idx="2"/>
            <a:endCxn id="91" idx="2"/>
          </p:cNvCxnSpPr>
          <p:nvPr>
            <p:custDataLst>
              <p:tags r:id="rId74"/>
            </p:custDataLst>
          </p:nvPr>
        </p:nvCxnSpPr>
        <p:spPr>
          <a:xfrm rot="5400000" flipV="1">
            <a:off x="7365683" y="2185353"/>
            <a:ext cx="3175" cy="2555875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>
            <a:stCxn id="91" idx="2"/>
            <a:endCxn id="66" idx="0"/>
          </p:cNvCxnSpPr>
          <p:nvPr>
            <p:custDataLst>
              <p:tags r:id="rId75"/>
            </p:custDataLst>
          </p:nvPr>
        </p:nvCxnSpPr>
        <p:spPr>
          <a:xfrm flipH="1">
            <a:off x="8643834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肘形连接符 114"/>
          <p:cNvCxnSpPr>
            <a:stCxn id="66" idx="0"/>
            <a:endCxn id="53" idx="0"/>
          </p:cNvCxnSpPr>
          <p:nvPr>
            <p:custDataLst>
              <p:tags r:id="rId76"/>
            </p:custDataLst>
          </p:nvPr>
        </p:nvCxnSpPr>
        <p:spPr>
          <a:xfrm rot="16200000" flipV="1">
            <a:off x="7365460" y="2888694"/>
            <a:ext cx="10369" cy="2555478"/>
          </a:xfrm>
          <a:prstGeom prst="bentConnector3">
            <a:avLst>
              <a:gd name="adj1" fmla="val 756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肘形连接符 115"/>
          <p:cNvCxnSpPr>
            <a:stCxn id="53" idx="0"/>
            <a:endCxn id="33" idx="0"/>
          </p:cNvCxnSpPr>
          <p:nvPr>
            <p:custDataLst>
              <p:tags r:id="rId77"/>
            </p:custDataLst>
          </p:nvPr>
        </p:nvCxnSpPr>
        <p:spPr>
          <a:xfrm rot="16200000" flipV="1">
            <a:off x="4819968" y="2898458"/>
            <a:ext cx="3175" cy="2535555"/>
          </a:xfrm>
          <a:prstGeom prst="bentConnector3">
            <a:avLst>
              <a:gd name="adj1" fmla="val 756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78"/>
            </p:custDataLst>
          </p:nvPr>
        </p:nvSpPr>
        <p:spPr>
          <a:xfrm rot="5400000">
            <a:off x="3550485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9" name="等腰三角形 118"/>
          <p:cNvSpPr/>
          <p:nvPr>
            <p:custDataLst>
              <p:tags r:id="rId79"/>
            </p:custDataLst>
          </p:nvPr>
        </p:nvSpPr>
        <p:spPr>
          <a:xfrm rot="10800000">
            <a:off x="8601982" y="3783947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80"/>
            </p:custDataLst>
          </p:nvPr>
        </p:nvSpPr>
        <p:spPr>
          <a:xfrm>
            <a:off x="5017126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81"/>
            </p:custDataLst>
          </p:nvPr>
        </p:nvSpPr>
        <p:spPr>
          <a:xfrm>
            <a:off x="5072081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药物治疗：根据医嘱，准确、及时地给患者使用抗生素、抗凝血药物等，并观察药物疗效和不良反应。</a:t>
            </a:r>
          </a:p>
        </p:txBody>
      </p:sp>
      <p:sp>
        <p:nvSpPr>
          <p:cNvPr id="53" name="圆角矩形 52"/>
          <p:cNvSpPr/>
          <p:nvPr>
            <p:custDataLst>
              <p:tags r:id="rId82"/>
            </p:custDataLst>
          </p:nvPr>
        </p:nvSpPr>
        <p:spPr>
          <a:xfrm>
            <a:off x="5618007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05</a:t>
            </a:r>
          </a:p>
        </p:txBody>
      </p:sp>
      <p:sp>
        <p:nvSpPr>
          <p:cNvPr id="54" name="L 形 53"/>
          <p:cNvSpPr/>
          <p:nvPr>
            <p:custDataLst>
              <p:tags r:id="rId83"/>
            </p:custDataLst>
          </p:nvPr>
        </p:nvSpPr>
        <p:spPr>
          <a:xfrm rot="5400000">
            <a:off x="4991203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5" name="L 形 54"/>
          <p:cNvSpPr/>
          <p:nvPr>
            <p:custDataLst>
              <p:tags r:id="rId84"/>
            </p:custDataLst>
          </p:nvPr>
        </p:nvSpPr>
        <p:spPr>
          <a:xfrm rot="16200000" flipH="1">
            <a:off x="6992413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1" name="L 形 60"/>
          <p:cNvSpPr/>
          <p:nvPr>
            <p:custDataLst>
              <p:tags r:id="rId85"/>
            </p:custDataLst>
          </p:nvPr>
        </p:nvSpPr>
        <p:spPr>
          <a:xfrm rot="5400000" flipH="1">
            <a:off x="4991203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2" name="L 形 61"/>
          <p:cNvSpPr/>
          <p:nvPr>
            <p:custDataLst>
              <p:tags r:id="rId86"/>
            </p:custDataLst>
          </p:nvPr>
        </p:nvSpPr>
        <p:spPr>
          <a:xfrm rot="16200000">
            <a:off x="6992413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0" name="矩形 79"/>
          <p:cNvSpPr/>
          <p:nvPr>
            <p:custDataLst>
              <p:tags r:id="rId87"/>
            </p:custDataLst>
          </p:nvPr>
        </p:nvSpPr>
        <p:spPr>
          <a:xfrm>
            <a:off x="5017126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1" name="文本框 80"/>
          <p:cNvSpPr txBox="1"/>
          <p:nvPr>
            <p:custDataLst>
              <p:tags r:id="rId88"/>
            </p:custDataLst>
          </p:nvPr>
        </p:nvSpPr>
        <p:spPr>
          <a:xfrm>
            <a:off x="5072081" y="1542568"/>
            <a:ext cx="2031279" cy="147550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预防感染：保持室内空气流通，定期进行消毒，避免交叉感染。</a:t>
            </a:r>
          </a:p>
        </p:txBody>
      </p:sp>
      <p:sp>
        <p:nvSpPr>
          <p:cNvPr id="82" name="圆角矩形 81"/>
          <p:cNvSpPr/>
          <p:nvPr>
            <p:custDataLst>
              <p:tags r:id="rId89"/>
            </p:custDataLst>
          </p:nvPr>
        </p:nvSpPr>
        <p:spPr>
          <a:xfrm>
            <a:off x="5618007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90"/>
            </p:custDataLst>
          </p:nvPr>
        </p:nvSpPr>
        <p:spPr>
          <a:xfrm rot="5400000">
            <a:off x="4991203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4" name="L 形 83"/>
          <p:cNvSpPr/>
          <p:nvPr>
            <p:custDataLst>
              <p:tags r:id="rId91"/>
            </p:custDataLst>
          </p:nvPr>
        </p:nvSpPr>
        <p:spPr>
          <a:xfrm rot="16200000" flipH="1">
            <a:off x="6992413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5" name="L 形 84"/>
          <p:cNvSpPr/>
          <p:nvPr>
            <p:custDataLst>
              <p:tags r:id="rId92"/>
            </p:custDataLst>
          </p:nvPr>
        </p:nvSpPr>
        <p:spPr>
          <a:xfrm rot="5400000" flipH="1">
            <a:off x="4991203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7" name="L 形 86"/>
          <p:cNvSpPr/>
          <p:nvPr>
            <p:custDataLst>
              <p:tags r:id="rId93"/>
            </p:custDataLst>
          </p:nvPr>
        </p:nvSpPr>
        <p:spPr>
          <a:xfrm rot="16200000">
            <a:off x="6992413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8" name="等腰三角形 117"/>
          <p:cNvSpPr/>
          <p:nvPr>
            <p:custDataLst>
              <p:tags r:id="rId94"/>
            </p:custDataLst>
          </p:nvPr>
        </p:nvSpPr>
        <p:spPr>
          <a:xfrm rot="5400000">
            <a:off x="6084092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0" name="等腰三角形 119"/>
          <p:cNvSpPr/>
          <p:nvPr>
            <p:custDataLst>
              <p:tags r:id="rId95"/>
            </p:custDataLst>
          </p:nvPr>
        </p:nvSpPr>
        <p:spPr>
          <a:xfrm rot="16200000">
            <a:off x="6008917" y="3924318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1" name="等腰三角形 120"/>
          <p:cNvSpPr/>
          <p:nvPr>
            <p:custDataLst>
              <p:tags r:id="rId96"/>
            </p:custDataLst>
          </p:nvPr>
        </p:nvSpPr>
        <p:spPr>
          <a:xfrm rot="10800000">
            <a:off x="3510564" y="3966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97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健康教育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45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46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47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rPr>
              <a:t>介绍急性感染性心内膜炎的病因、症状和治疗方法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50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椭圆 7"/>
          <p:cNvSpPr/>
          <p:nvPr>
            <p:custDataLst>
              <p:tags r:id="rId51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52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dk1"/>
                </a:solidFill>
                <a:ea typeface="Arial" panose="020b0604020202020204" pitchFamily="34" charset="0"/>
              </a:rPr>
              <a:t>强调预防感染的重要性，包括保持个人卫生、避免接触感染源等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55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椭圆 13"/>
          <p:cNvSpPr/>
          <p:nvPr>
            <p:custDataLst>
              <p:tags r:id="rId56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57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20">
                <a:solidFill>
                  <a:schemeClr val="dk1"/>
                </a:solidFill>
                <a:ea typeface="Arial" panose="020b0604020202020204" pitchFamily="34" charset="0"/>
              </a:rPr>
              <a:t>提供心理支持，帮助患者应对疾病带来的压力和焦虑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59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60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椭圆 10"/>
          <p:cNvSpPr/>
          <p:nvPr>
            <p:custDataLst>
              <p:tags r:id="rId61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62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130">
                <a:solidFill>
                  <a:schemeClr val="dk1"/>
                </a:solidFill>
                <a:ea typeface="Arial" panose="020b0604020202020204" pitchFamily="34" charset="0"/>
              </a:rPr>
              <a:t>指导患者进行适当的运动和休息，以促进康复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64"/>
            </p:custDataLst>
          </p:nvPr>
        </p:nvPicPr>
        <p:blipFill>
          <a:blip r:embed="rId63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65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护理查房注意事项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6" name="椭圆 5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查房流程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装饰"/>
          <p:cNvSpPr/>
          <p:nvPr>
            <p:custDataLst>
              <p:tags r:id="rId45"/>
            </p:custDataLst>
          </p:nvPr>
        </p:nvSpPr>
        <p:spPr>
          <a:xfrm>
            <a:off x="5855996" y="3217067"/>
            <a:ext cx="500148" cy="500148"/>
          </a:xfrm>
          <a:prstGeom prst="ellipse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innerShdw blurRad="88900">
              <a:schemeClr val="dk1">
                <a:lumMod val="95000"/>
                <a:lumOff val="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4" name="装饰"/>
          <p:cNvCxnSpPr/>
          <p:nvPr>
            <p:custDataLst>
              <p:tags r:id="rId46"/>
            </p:custDataLst>
          </p:nvPr>
        </p:nvCxnSpPr>
        <p:spPr>
          <a:xfrm>
            <a:off x="7521029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装饰"/>
          <p:cNvCxnSpPr/>
          <p:nvPr>
            <p:custDataLst>
              <p:tags r:id="rId47"/>
            </p:custDataLst>
          </p:nvPr>
        </p:nvCxnSpPr>
        <p:spPr>
          <a:xfrm flipH="1">
            <a:off x="6657790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装饰"/>
          <p:cNvCxnSpPr/>
          <p:nvPr>
            <p:custDataLst>
              <p:tags r:id="rId48"/>
            </p:custDataLst>
          </p:nvPr>
        </p:nvCxnSpPr>
        <p:spPr>
          <a:xfrm flipH="1">
            <a:off x="4161501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装饰"/>
          <p:cNvCxnSpPr/>
          <p:nvPr>
            <p:custDataLst>
              <p:tags r:id="rId49"/>
            </p:custDataLst>
          </p:nvPr>
        </p:nvCxnSpPr>
        <p:spPr>
          <a:xfrm>
            <a:off x="4678036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装饰"/>
          <p:cNvCxnSpPr/>
          <p:nvPr>
            <p:custDataLst>
              <p:tags r:id="rId50"/>
            </p:custDataLst>
          </p:nvPr>
        </p:nvCxnSpPr>
        <p:spPr>
          <a:xfrm flipH="1" flipV="1">
            <a:off x="4161501" y="4740855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装饰"/>
          <p:cNvCxnSpPr/>
          <p:nvPr>
            <p:custDataLst>
              <p:tags r:id="rId51"/>
            </p:custDataLst>
          </p:nvPr>
        </p:nvCxnSpPr>
        <p:spPr>
          <a:xfrm flipV="1">
            <a:off x="4678036" y="3952284"/>
            <a:ext cx="863238" cy="784066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装饰"/>
          <p:cNvCxnSpPr/>
          <p:nvPr>
            <p:custDataLst>
              <p:tags r:id="rId52"/>
            </p:custDataLst>
          </p:nvPr>
        </p:nvCxnSpPr>
        <p:spPr>
          <a:xfrm flipV="1">
            <a:off x="7521029" y="4749326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装饰"/>
          <p:cNvCxnSpPr/>
          <p:nvPr>
            <p:custDataLst>
              <p:tags r:id="rId53"/>
            </p:custDataLst>
          </p:nvPr>
        </p:nvCxnSpPr>
        <p:spPr>
          <a:xfrm flipH="1" flipV="1">
            <a:off x="6657790" y="3960755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装饰"/>
          <p:cNvSpPr/>
          <p:nvPr>
            <p:custDataLst>
              <p:tags r:id="rId54"/>
            </p:custDataLst>
          </p:nvPr>
        </p:nvSpPr>
        <p:spPr>
          <a:xfrm>
            <a:off x="5596181" y="3624990"/>
            <a:ext cx="1019788" cy="1611188"/>
          </a:xfrm>
          <a:custGeom>
            <a:gdLst>
              <a:gd name="connsiteX0" fmla="*/ 454002 w 908006"/>
              <a:gd name="connsiteY0" fmla="*/ 0 h 1434580"/>
              <a:gd name="connsiteX1" fmla="*/ 908006 w 908006"/>
              <a:gd name="connsiteY1" fmla="*/ 450798 h 1434580"/>
              <a:gd name="connsiteX2" fmla="*/ 707234 w 908006"/>
              <a:gd name="connsiteY2" fmla="*/ 450797 h 1434580"/>
              <a:gd name="connsiteX3" fmla="*/ 707234 w 908006"/>
              <a:gd name="connsiteY3" fmla="*/ 1434575 h 1434580"/>
              <a:gd name="connsiteX4" fmla="*/ 200768 w 908006"/>
              <a:gd name="connsiteY4" fmla="*/ 1434580 h 1434580"/>
              <a:gd name="connsiteX5" fmla="*/ 200769 w 908006"/>
              <a:gd name="connsiteY5" fmla="*/ 450797 h 1434580"/>
              <a:gd name="connsiteX6" fmla="*/ 0 w 908006"/>
              <a:gd name="connsiteY6" fmla="*/ 450798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8005" h="1434580">
                <a:moveTo>
                  <a:pt x="454002" y="0"/>
                </a:moveTo>
                <a:lnTo>
                  <a:pt x="908006" y="450798"/>
                </a:lnTo>
                <a:lnTo>
                  <a:pt x="707234" y="450797"/>
                </a:lnTo>
                <a:lnTo>
                  <a:pt x="707234" y="1434575"/>
                </a:lnTo>
                <a:lnTo>
                  <a:pt x="200768" y="1434580"/>
                </a:lnTo>
                <a:lnTo>
                  <a:pt x="200769" y="450797"/>
                </a:lnTo>
                <a:lnTo>
                  <a:pt x="0" y="4507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74" name="装饰"/>
          <p:cNvSpPr/>
          <p:nvPr>
            <p:custDataLst>
              <p:tags r:id="rId55"/>
            </p:custDataLst>
          </p:nvPr>
        </p:nvSpPr>
        <p:spPr>
          <a:xfrm>
            <a:off x="4354066" y="2957258"/>
            <a:ext cx="1611182" cy="1019783"/>
          </a:xfrm>
          <a:custGeom>
            <a:gdLst>
              <a:gd name="connsiteX0" fmla="*/ 983783 w 1434575"/>
              <a:gd name="connsiteY0" fmla="*/ 0 h 908001"/>
              <a:gd name="connsiteX1" fmla="*/ 1434575 w 1434575"/>
              <a:gd name="connsiteY1" fmla="*/ 454001 h 908001"/>
              <a:gd name="connsiteX2" fmla="*/ 983782 w 1434575"/>
              <a:gd name="connsiteY2" fmla="*/ 908001 h 908001"/>
              <a:gd name="connsiteX3" fmla="*/ 983782 w 1434575"/>
              <a:gd name="connsiteY3" fmla="*/ 707236 h 908001"/>
              <a:gd name="connsiteX4" fmla="*/ 0 w 1434575"/>
              <a:gd name="connsiteY4" fmla="*/ 707233 h 908001"/>
              <a:gd name="connsiteX5" fmla="*/ 0 w 1434575"/>
              <a:gd name="connsiteY5" fmla="*/ 200766 h 908001"/>
              <a:gd name="connsiteX6" fmla="*/ 983779 w 1434575"/>
              <a:gd name="connsiteY6" fmla="*/ 200768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5" h="908001">
                <a:moveTo>
                  <a:pt x="983783" y="0"/>
                </a:moveTo>
                <a:lnTo>
                  <a:pt x="1434575" y="454001"/>
                </a:lnTo>
                <a:lnTo>
                  <a:pt x="983782" y="908001"/>
                </a:lnTo>
                <a:lnTo>
                  <a:pt x="983782" y="707236"/>
                </a:lnTo>
                <a:lnTo>
                  <a:pt x="0" y="707233"/>
                </a:lnTo>
                <a:lnTo>
                  <a:pt x="0" y="200766"/>
                </a:lnTo>
                <a:lnTo>
                  <a:pt x="983779" y="2007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2" name="装饰"/>
          <p:cNvSpPr/>
          <p:nvPr>
            <p:custDataLst>
              <p:tags r:id="rId56"/>
            </p:custDataLst>
          </p:nvPr>
        </p:nvSpPr>
        <p:spPr>
          <a:xfrm>
            <a:off x="5596205" y="1695610"/>
            <a:ext cx="1019780" cy="1611188"/>
          </a:xfrm>
          <a:custGeom>
            <a:gdLst>
              <a:gd name="connsiteX0" fmla="*/ 200765 w 907999"/>
              <a:gd name="connsiteY0" fmla="*/ 0 h 1434580"/>
              <a:gd name="connsiteX1" fmla="*/ 707231 w 907999"/>
              <a:gd name="connsiteY1" fmla="*/ 1 h 1434580"/>
              <a:gd name="connsiteX2" fmla="*/ 707233 w 907999"/>
              <a:gd name="connsiteY2" fmla="*/ 983781 h 1434580"/>
              <a:gd name="connsiteX3" fmla="*/ 907999 w 907999"/>
              <a:gd name="connsiteY3" fmla="*/ 983782 h 1434580"/>
              <a:gd name="connsiteX4" fmla="*/ 453999 w 907999"/>
              <a:gd name="connsiteY4" fmla="*/ 1434580 h 1434580"/>
              <a:gd name="connsiteX5" fmla="*/ 0 w 907999"/>
              <a:gd name="connsiteY5" fmla="*/ 983785 h 1434580"/>
              <a:gd name="connsiteX6" fmla="*/ 200765 w 907999"/>
              <a:gd name="connsiteY6" fmla="*/ 983783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7999" h="1434580">
                <a:moveTo>
                  <a:pt x="200765" y="0"/>
                </a:moveTo>
                <a:lnTo>
                  <a:pt x="707231" y="1"/>
                </a:lnTo>
                <a:lnTo>
                  <a:pt x="707233" y="983781"/>
                </a:lnTo>
                <a:lnTo>
                  <a:pt x="907999" y="983782"/>
                </a:lnTo>
                <a:lnTo>
                  <a:pt x="453999" y="1434580"/>
                </a:lnTo>
                <a:lnTo>
                  <a:pt x="0" y="983785"/>
                </a:lnTo>
                <a:lnTo>
                  <a:pt x="200765" y="9837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2" name="装饰"/>
          <p:cNvSpPr/>
          <p:nvPr>
            <p:custDataLst>
              <p:tags r:id="rId57"/>
            </p:custDataLst>
          </p:nvPr>
        </p:nvSpPr>
        <p:spPr>
          <a:xfrm>
            <a:off x="6246900" y="2954749"/>
            <a:ext cx="1611184" cy="1019783"/>
          </a:xfrm>
          <a:custGeom>
            <a:gdLst>
              <a:gd name="connsiteX0" fmla="*/ 450793 w 1434577"/>
              <a:gd name="connsiteY0" fmla="*/ 0 h 908001"/>
              <a:gd name="connsiteX1" fmla="*/ 450794 w 1434577"/>
              <a:gd name="connsiteY1" fmla="*/ 200766 h 908001"/>
              <a:gd name="connsiteX2" fmla="*/ 1434577 w 1434577"/>
              <a:gd name="connsiteY2" fmla="*/ 200766 h 908001"/>
              <a:gd name="connsiteX3" fmla="*/ 1434576 w 1434577"/>
              <a:gd name="connsiteY3" fmla="*/ 707232 h 908001"/>
              <a:gd name="connsiteX4" fmla="*/ 450794 w 1434577"/>
              <a:gd name="connsiteY4" fmla="*/ 707231 h 908001"/>
              <a:gd name="connsiteX5" fmla="*/ 450795 w 1434577"/>
              <a:gd name="connsiteY5" fmla="*/ 908001 h 908001"/>
              <a:gd name="connsiteX6" fmla="*/ 0 w 1434577"/>
              <a:gd name="connsiteY6" fmla="*/ 454001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7" h="908001">
                <a:moveTo>
                  <a:pt x="450793" y="0"/>
                </a:moveTo>
                <a:lnTo>
                  <a:pt x="450794" y="200766"/>
                </a:lnTo>
                <a:lnTo>
                  <a:pt x="1434577" y="200766"/>
                </a:lnTo>
                <a:lnTo>
                  <a:pt x="1434576" y="707232"/>
                </a:lnTo>
                <a:lnTo>
                  <a:pt x="450794" y="707231"/>
                </a:lnTo>
                <a:lnTo>
                  <a:pt x="450795" y="908001"/>
                </a:lnTo>
                <a:lnTo>
                  <a:pt x="0" y="4540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83" name="正文2"/>
          <p:cNvSpPr txBox="1"/>
          <p:nvPr>
            <p:custDataLst>
              <p:tags r:id="rId58"/>
            </p:custDataLst>
          </p:nvPr>
        </p:nvSpPr>
        <p:spPr>
          <a:xfrm>
            <a:off x="8384267" y="2206538"/>
            <a:ext cx="2324401" cy="1100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查房人员：包括医生、护士、患者家属等</a:t>
            </a:r>
          </a:p>
        </p:txBody>
      </p:sp>
      <p:sp>
        <p:nvSpPr>
          <p:cNvPr id="384" name="序号2"/>
          <p:cNvSpPr txBox="1"/>
          <p:nvPr>
            <p:custDataLst>
              <p:tags r:id="rId59"/>
            </p:custDataLst>
          </p:nvPr>
        </p:nvSpPr>
        <p:spPr>
          <a:xfrm>
            <a:off x="8384267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02</a:t>
            </a:r>
          </a:p>
        </p:txBody>
      </p:sp>
      <p:sp>
        <p:nvSpPr>
          <p:cNvPr id="387" name="正文3"/>
          <p:cNvSpPr txBox="1"/>
          <p:nvPr>
            <p:custDataLst>
              <p:tags r:id="rId60"/>
            </p:custDataLst>
          </p:nvPr>
        </p:nvSpPr>
        <p:spPr>
          <a:xfrm>
            <a:off x="8384266" y="4746418"/>
            <a:ext cx="2324400" cy="110026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查房内容：包括患者病情、治疗方案、护理措施、患者需求等</a:t>
            </a:r>
          </a:p>
        </p:txBody>
      </p:sp>
      <p:sp>
        <p:nvSpPr>
          <p:cNvPr id="388" name="序号3"/>
          <p:cNvSpPr txBox="1"/>
          <p:nvPr>
            <p:custDataLst>
              <p:tags r:id="rId61"/>
            </p:custDataLst>
          </p:nvPr>
        </p:nvSpPr>
        <p:spPr>
          <a:xfrm>
            <a:off x="8384267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03</a:t>
            </a:r>
          </a:p>
        </p:txBody>
      </p:sp>
      <p:sp>
        <p:nvSpPr>
          <p:cNvPr id="398" name="正文1"/>
          <p:cNvSpPr txBox="1"/>
          <p:nvPr>
            <p:custDataLst>
              <p:tags r:id="rId62"/>
            </p:custDataLst>
          </p:nvPr>
        </p:nvSpPr>
        <p:spPr>
          <a:xfrm>
            <a:off x="1490395" y="2206538"/>
            <a:ext cx="2319643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查房时间：根据患者病情和护理需求，合理安排查房时间</a:t>
            </a:r>
          </a:p>
        </p:txBody>
      </p:sp>
      <p:sp>
        <p:nvSpPr>
          <p:cNvPr id="399" name="序号1"/>
          <p:cNvSpPr txBox="1"/>
          <p:nvPr>
            <p:custDataLst>
              <p:tags r:id="rId63"/>
            </p:custDataLst>
          </p:nvPr>
        </p:nvSpPr>
        <p:spPr>
          <a:xfrm>
            <a:off x="3006176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01</a:t>
            </a:r>
          </a:p>
        </p:txBody>
      </p:sp>
      <p:sp>
        <p:nvSpPr>
          <p:cNvPr id="396" name="正文4"/>
          <p:cNvSpPr txBox="1"/>
          <p:nvPr>
            <p:custDataLst>
              <p:tags r:id="rId64"/>
            </p:custDataLst>
          </p:nvPr>
        </p:nvSpPr>
        <p:spPr>
          <a:xfrm>
            <a:off x="1624879" y="4746417"/>
            <a:ext cx="2185158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Arial" panose="020b0604020202020204" pitchFamily="34" charset="0"/>
              </a:rPr>
              <a:t>查房记录：记录查房过程中的重要信息，以便后续分析和改进</a:t>
            </a:r>
          </a:p>
        </p:txBody>
      </p:sp>
      <p:sp>
        <p:nvSpPr>
          <p:cNvPr id="397" name="序号4"/>
          <p:cNvSpPr txBox="1"/>
          <p:nvPr>
            <p:custDataLst>
              <p:tags r:id="rId65"/>
            </p:custDataLst>
          </p:nvPr>
        </p:nvSpPr>
        <p:spPr>
          <a:xfrm>
            <a:off x="3006176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04</a:t>
            </a:r>
          </a:p>
        </p:txBody>
      </p:sp>
      <p:sp>
        <p:nvSpPr>
          <p:cNvPr id="27" name="图标3"/>
          <p:cNvSpPr>
            <a:spLocks noChangeArrowheads="1"/>
          </p:cNvSpPr>
          <p:nvPr>
            <p:custDataLst>
              <p:tags r:id="rId66"/>
            </p:custDataLst>
          </p:nvPr>
        </p:nvSpPr>
        <p:spPr bwMode="auto">
          <a:xfrm>
            <a:off x="5939945" y="4259180"/>
            <a:ext cx="332261" cy="342808"/>
          </a:xfrm>
          <a:custGeom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3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8" name="图标4"/>
          <p:cNvSpPr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5002756" y="3311567"/>
            <a:ext cx="313802" cy="311165"/>
          </a:xfrm>
          <a:custGeom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图标1"/>
          <p:cNvSpPr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5936009" y="2303430"/>
            <a:ext cx="340171" cy="395548"/>
          </a:xfrm>
          <a:custGeom>
            <a:gdLst>
              <a:gd name="T0" fmla="*/ 196198 w 453"/>
              <a:gd name="T1" fmla="*/ 83098 h 533"/>
              <a:gd name="T2" fmla="*/ 196198 w 453"/>
              <a:gd name="T3" fmla="*/ 83098 h 533"/>
              <a:gd name="T4" fmla="*/ 19891 w 453"/>
              <a:gd name="T5" fmla="*/ 71482 h 533"/>
              <a:gd name="T6" fmla="*/ 0 w 453"/>
              <a:gd name="T7" fmla="*/ 79524 h 533"/>
              <a:gd name="T8" fmla="*/ 39782 w 453"/>
              <a:gd name="T9" fmla="*/ 237678 h 533"/>
              <a:gd name="T10" fmla="*/ 63742 w 453"/>
              <a:gd name="T11" fmla="*/ 237678 h 533"/>
              <a:gd name="T12" fmla="*/ 43851 w 453"/>
              <a:gd name="T13" fmla="*/ 158601 h 533"/>
              <a:gd name="T14" fmla="*/ 200266 w 453"/>
              <a:gd name="T15" fmla="*/ 87119 h 533"/>
              <a:gd name="T16" fmla="*/ 196198 w 453"/>
              <a:gd name="T17" fmla="*/ 83098 h 5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52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0" name="图标2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6867902" y="3298509"/>
            <a:ext cx="369179" cy="332261"/>
          </a:xfrm>
          <a:custGeom>
            <a:gdLst>
              <a:gd name="T0" fmla="*/ 35703 w 498"/>
              <a:gd name="T1" fmla="*/ 67874 h 445"/>
              <a:gd name="T2" fmla="*/ 35703 w 498"/>
              <a:gd name="T3" fmla="*/ 67874 h 445"/>
              <a:gd name="T4" fmla="*/ 63372 w 498"/>
              <a:gd name="T5" fmla="*/ 75965 h 445"/>
              <a:gd name="T6" fmla="*/ 67389 w 498"/>
              <a:gd name="T7" fmla="*/ 75965 h 445"/>
              <a:gd name="T8" fmla="*/ 87026 w 498"/>
              <a:gd name="T9" fmla="*/ 60232 h 445"/>
              <a:gd name="T10" fmla="*/ 87026 w 498"/>
              <a:gd name="T11" fmla="*/ 56187 h 445"/>
              <a:gd name="T12" fmla="*/ 79439 w 498"/>
              <a:gd name="T13" fmla="*/ 48096 h 445"/>
              <a:gd name="T14" fmla="*/ 122728 w 498"/>
              <a:gd name="T15" fmla="*/ 4495 h 445"/>
              <a:gd name="T16" fmla="*/ 87026 w 498"/>
              <a:gd name="T17" fmla="*/ 0 h 445"/>
              <a:gd name="T18" fmla="*/ 47753 w 498"/>
              <a:gd name="T19" fmla="*/ 24273 h 445"/>
              <a:gd name="T20" fmla="*/ 32133 w 498"/>
              <a:gd name="T21" fmla="*/ 36409 h 445"/>
              <a:gd name="T22" fmla="*/ 23653 w 498"/>
              <a:gd name="T23" fmla="*/ 52141 h 445"/>
              <a:gd name="T24" fmla="*/ 8033 w 498"/>
              <a:gd name="T25" fmla="*/ 56187 h 445"/>
              <a:gd name="T26" fmla="*/ 0 w 498"/>
              <a:gd name="T27" fmla="*/ 64278 h 445"/>
              <a:gd name="T28" fmla="*/ 0 w 498"/>
              <a:gd name="T29" fmla="*/ 67874 h 445"/>
              <a:gd name="T30" fmla="*/ 16066 w 498"/>
              <a:gd name="T31" fmla="*/ 84055 h 445"/>
              <a:gd name="T32" fmla="*/ 23653 w 498"/>
              <a:gd name="T33" fmla="*/ 88101 h 445"/>
              <a:gd name="T34" fmla="*/ 32133 w 498"/>
              <a:gd name="T35" fmla="*/ 80010 h 445"/>
              <a:gd name="T36" fmla="*/ 35703 w 498"/>
              <a:gd name="T37" fmla="*/ 67874 h 445"/>
              <a:gd name="T38" fmla="*/ 99075 w 498"/>
              <a:gd name="T39" fmla="*/ 71919 h 445"/>
              <a:gd name="T40" fmla="*/ 99075 w 498"/>
              <a:gd name="T41" fmla="*/ 71919 h 445"/>
              <a:gd name="T42" fmla="*/ 95059 w 498"/>
              <a:gd name="T43" fmla="*/ 71919 h 445"/>
              <a:gd name="T44" fmla="*/ 79439 w 498"/>
              <a:gd name="T45" fmla="*/ 84055 h 445"/>
              <a:gd name="T46" fmla="*/ 75422 w 498"/>
              <a:gd name="T47" fmla="*/ 91697 h 445"/>
              <a:gd name="T48" fmla="*/ 170035 w 498"/>
              <a:gd name="T49" fmla="*/ 195530 h 445"/>
              <a:gd name="T50" fmla="*/ 178068 w 498"/>
              <a:gd name="T51" fmla="*/ 195530 h 445"/>
              <a:gd name="T52" fmla="*/ 190117 w 498"/>
              <a:gd name="T53" fmla="*/ 187439 h 445"/>
              <a:gd name="T54" fmla="*/ 190117 w 498"/>
              <a:gd name="T55" fmla="*/ 179798 h 445"/>
              <a:gd name="T56" fmla="*/ 99075 w 498"/>
              <a:gd name="T57" fmla="*/ 71919 h 445"/>
              <a:gd name="T58" fmla="*/ 221804 w 498"/>
              <a:gd name="T59" fmla="*/ 28318 h 445"/>
              <a:gd name="T60" fmla="*/ 221804 w 498"/>
              <a:gd name="T61" fmla="*/ 28318 h 445"/>
              <a:gd name="T62" fmla="*/ 213771 w 498"/>
              <a:gd name="T63" fmla="*/ 24273 h 445"/>
              <a:gd name="T64" fmla="*/ 205737 w 498"/>
              <a:gd name="T65" fmla="*/ 40005 h 445"/>
              <a:gd name="T66" fmla="*/ 182084 w 498"/>
              <a:gd name="T67" fmla="*/ 48096 h 445"/>
              <a:gd name="T68" fmla="*/ 178068 w 498"/>
              <a:gd name="T69" fmla="*/ 28318 h 445"/>
              <a:gd name="T70" fmla="*/ 186101 w 498"/>
              <a:gd name="T71" fmla="*/ 8540 h 445"/>
              <a:gd name="T72" fmla="*/ 182084 w 498"/>
              <a:gd name="T73" fmla="*/ 4495 h 445"/>
              <a:gd name="T74" fmla="*/ 150398 w 498"/>
              <a:gd name="T75" fmla="*/ 32364 h 445"/>
              <a:gd name="T76" fmla="*/ 142365 w 498"/>
              <a:gd name="T77" fmla="*/ 67874 h 445"/>
              <a:gd name="T78" fmla="*/ 126745 w 498"/>
              <a:gd name="T79" fmla="*/ 84055 h 445"/>
              <a:gd name="T80" fmla="*/ 142365 w 498"/>
              <a:gd name="T81" fmla="*/ 103833 h 445"/>
              <a:gd name="T82" fmla="*/ 162448 w 498"/>
              <a:gd name="T83" fmla="*/ 84055 h 445"/>
              <a:gd name="T84" fmla="*/ 182084 w 498"/>
              <a:gd name="T85" fmla="*/ 80010 h 445"/>
              <a:gd name="T86" fmla="*/ 217787 w 498"/>
              <a:gd name="T87" fmla="*/ 64278 h 445"/>
              <a:gd name="T88" fmla="*/ 221804 w 498"/>
              <a:gd name="T89" fmla="*/ 28318 h 445"/>
              <a:gd name="T90" fmla="*/ 32133 w 498"/>
              <a:gd name="T91" fmla="*/ 179798 h 445"/>
              <a:gd name="T92" fmla="*/ 32133 w 498"/>
              <a:gd name="T93" fmla="*/ 179798 h 445"/>
              <a:gd name="T94" fmla="*/ 32133 w 498"/>
              <a:gd name="T95" fmla="*/ 187439 h 445"/>
              <a:gd name="T96" fmla="*/ 39719 w 498"/>
              <a:gd name="T97" fmla="*/ 199576 h 445"/>
              <a:gd name="T98" fmla="*/ 47753 w 498"/>
              <a:gd name="T99" fmla="*/ 195530 h 445"/>
              <a:gd name="T100" fmla="*/ 103092 w 498"/>
              <a:gd name="T101" fmla="*/ 143838 h 445"/>
              <a:gd name="T102" fmla="*/ 87026 w 498"/>
              <a:gd name="T103" fmla="*/ 123611 h 445"/>
              <a:gd name="T104" fmla="*/ 32133 w 498"/>
              <a:gd name="T105" fmla="*/ 179798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70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沟通技巧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/>
          <p:cNvSpPr/>
          <p:nvPr>
            <p:custDataLst>
              <p:tags r:id="rId45"/>
            </p:custDataLst>
          </p:nvPr>
        </p:nvSpPr>
        <p:spPr>
          <a:xfrm>
            <a:off x="2917881" y="1966590"/>
            <a:ext cx="1053706" cy="907871"/>
          </a:xfrm>
          <a:custGeom>
            <a:gdLst>
              <a:gd name="connsiteX0" fmla="*/ 580252 w 1160504"/>
              <a:gd name="connsiteY0" fmla="*/ 0 h 1000435"/>
              <a:gd name="connsiteX1" fmla="*/ 1160504 w 1160504"/>
              <a:gd name="connsiteY1" fmla="*/ 1000435 h 1000435"/>
              <a:gd name="connsiteX2" fmla="*/ 0 w 1160504"/>
              <a:gd name="connsiteY2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0504" h="1000435">
                <a:moveTo>
                  <a:pt x="580252" y="0"/>
                </a:moveTo>
                <a:lnTo>
                  <a:pt x="116050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7" name="任意多边形: 形状 26"/>
          <p:cNvSpPr/>
          <p:nvPr>
            <p:custDataLst>
              <p:tags r:id="rId46"/>
            </p:custDataLst>
          </p:nvPr>
        </p:nvSpPr>
        <p:spPr>
          <a:xfrm>
            <a:off x="2380653" y="2892907"/>
            <a:ext cx="2128164" cy="907871"/>
          </a:xfrm>
          <a:custGeom>
            <a:gdLst>
              <a:gd name="connsiteX0" fmla="*/ 580252 w 2344218"/>
              <a:gd name="connsiteY0" fmla="*/ 0 h 1000435"/>
              <a:gd name="connsiteX1" fmla="*/ 1763966 w 2344218"/>
              <a:gd name="connsiteY1" fmla="*/ 0 h 1000435"/>
              <a:gd name="connsiteX2" fmla="*/ 2344218 w 2344218"/>
              <a:gd name="connsiteY2" fmla="*/ 1000435 h 1000435"/>
              <a:gd name="connsiteX3" fmla="*/ 0 w 2344218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218" h="1000435">
                <a:moveTo>
                  <a:pt x="580252" y="0"/>
                </a:moveTo>
                <a:lnTo>
                  <a:pt x="1763966" y="0"/>
                </a:lnTo>
                <a:lnTo>
                  <a:pt x="2344218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0" name="任意多边形: 形状 29"/>
          <p:cNvSpPr/>
          <p:nvPr>
            <p:custDataLst>
              <p:tags r:id="rId47"/>
            </p:custDataLst>
          </p:nvPr>
        </p:nvSpPr>
        <p:spPr>
          <a:xfrm>
            <a:off x="1843424" y="3819223"/>
            <a:ext cx="3202621" cy="907871"/>
          </a:xfrm>
          <a:custGeom>
            <a:gdLst>
              <a:gd name="connsiteX0" fmla="*/ 580253 w 3527934"/>
              <a:gd name="connsiteY0" fmla="*/ 0 h 1000435"/>
              <a:gd name="connsiteX1" fmla="*/ 2947681 w 3527934"/>
              <a:gd name="connsiteY1" fmla="*/ 0 h 1000435"/>
              <a:gd name="connsiteX2" fmla="*/ 3527934 w 3527934"/>
              <a:gd name="connsiteY2" fmla="*/ 1000435 h 1000435"/>
              <a:gd name="connsiteX3" fmla="*/ 0 w 3527934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7934" h="1000435">
                <a:moveTo>
                  <a:pt x="580253" y="0"/>
                </a:moveTo>
                <a:lnTo>
                  <a:pt x="2947681" y="0"/>
                </a:lnTo>
                <a:lnTo>
                  <a:pt x="3527934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6" name="任意多边形: 形状 35"/>
          <p:cNvSpPr/>
          <p:nvPr>
            <p:custDataLst>
              <p:tags r:id="rId48"/>
            </p:custDataLst>
          </p:nvPr>
        </p:nvSpPr>
        <p:spPr>
          <a:xfrm>
            <a:off x="1306195" y="4745539"/>
            <a:ext cx="4277079" cy="907871"/>
          </a:xfrm>
          <a:custGeom>
            <a:gdLst>
              <a:gd name="connsiteX0" fmla="*/ 580253 w 4711647"/>
              <a:gd name="connsiteY0" fmla="*/ 0 h 1000435"/>
              <a:gd name="connsiteX1" fmla="*/ 4131395 w 4711647"/>
              <a:gd name="connsiteY1" fmla="*/ 0 h 1000435"/>
              <a:gd name="connsiteX2" fmla="*/ 4711647 w 4711647"/>
              <a:gd name="connsiteY2" fmla="*/ 1000435 h 1000435"/>
              <a:gd name="connsiteX3" fmla="*/ 0 w 4711647"/>
              <a:gd name="connsiteY3" fmla="*/ 1000435 h 1000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1647" h="1000435">
                <a:moveTo>
                  <a:pt x="580253" y="0"/>
                </a:moveTo>
                <a:lnTo>
                  <a:pt x="4131395" y="0"/>
                </a:lnTo>
                <a:lnTo>
                  <a:pt x="4711647" y="1000435"/>
                </a:lnTo>
                <a:lnTo>
                  <a:pt x="0" y="10004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>
            <p:custDataLst>
              <p:tags r:id="rId49"/>
            </p:custDataLst>
          </p:nvPr>
        </p:nvCxnSpPr>
        <p:spPr>
          <a:xfrm>
            <a:off x="4105318" y="2874461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Text_1"/>
          <p:cNvSpPr txBox="1"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4105318" y="226806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鼓励患者和家属参与护理决策，共同制定护理计划</a:t>
            </a:r>
          </a:p>
        </p:txBody>
      </p:sp>
      <p:cxnSp>
        <p:nvCxnSpPr>
          <p:cNvPr id="31" name="直接连接符 30"/>
          <p:cNvCxnSpPr/>
          <p:nvPr>
            <p:custDataLst>
              <p:tags r:id="rId51"/>
            </p:custDataLst>
          </p:nvPr>
        </p:nvCxnSpPr>
        <p:spPr>
          <a:xfrm>
            <a:off x="4642547" y="3800777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Text_1"/>
          <p:cNvSpPr txBox="1"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4642547" y="319380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解释病情和治疗方案，使用简单易懂的语言</a:t>
            </a:r>
          </a:p>
        </p:txBody>
      </p:sp>
      <p:cxnSp>
        <p:nvCxnSpPr>
          <p:cNvPr id="34" name="直接连接符 33"/>
          <p:cNvCxnSpPr/>
          <p:nvPr>
            <p:custDataLst>
              <p:tags r:id="rId53"/>
            </p:custDataLst>
          </p:nvPr>
        </p:nvCxnSpPr>
        <p:spPr>
          <a:xfrm>
            <a:off x="5184964" y="4727093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Text_1"/>
          <p:cNvSpPr txBox="1">
            <a:spLocks noChangeArrowheads="1"/>
          </p:cNvSpPr>
          <p:nvPr>
            <p:custDataLst>
              <p:tags r:id="rId54"/>
            </p:custDataLst>
          </p:nvPr>
        </p:nvSpPr>
        <p:spPr bwMode="auto">
          <a:xfrm>
            <a:off x="5184964" y="4131069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倾听患者和家属的需求和问题，给予关心和支持</a:t>
            </a:r>
          </a:p>
        </p:txBody>
      </p:sp>
      <p:cxnSp>
        <p:nvCxnSpPr>
          <p:cNvPr id="37" name="直接连接符 36"/>
          <p:cNvCxnSpPr/>
          <p:nvPr>
            <p:custDataLst>
              <p:tags r:id="rId55"/>
            </p:custDataLst>
          </p:nvPr>
        </p:nvCxnSpPr>
        <p:spPr>
          <a:xfrm>
            <a:off x="5717005" y="5653410"/>
            <a:ext cx="5175150" cy="0"/>
          </a:xfrm>
          <a:prstGeom prst="line">
            <a:avLst/>
          </a:prstGeom>
          <a:ln>
            <a:solidFill>
              <a:schemeClr val="l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Text_1"/>
          <p:cNvSpPr txBox="1">
            <a:spLocks noChangeArrowheads="1"/>
          </p:cNvSpPr>
          <p:nvPr>
            <p:custDataLst>
              <p:tags r:id="rId56"/>
            </p:custDataLst>
          </p:nvPr>
        </p:nvSpPr>
        <p:spPr bwMode="auto">
          <a:xfrm>
            <a:off x="5717005" y="5043551"/>
            <a:ext cx="5175150" cy="57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8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保持积极态度，尊重患者和家属</a:t>
            </a:r>
          </a:p>
        </p:txBody>
      </p:sp>
      <p:sp>
        <p:nvSpPr>
          <p:cNvPr id="22" name="AutoShape 4"/>
          <p:cNvSpPr/>
          <p:nvPr>
            <p:custDataLst>
              <p:tags r:id="rId57"/>
            </p:custDataLst>
          </p:nvPr>
        </p:nvSpPr>
        <p:spPr bwMode="auto">
          <a:xfrm>
            <a:off x="2848710" y="3061799"/>
            <a:ext cx="1175909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C</a:t>
            </a:r>
          </a:p>
        </p:txBody>
      </p:sp>
      <p:sp>
        <p:nvSpPr>
          <p:cNvPr id="24" name="AutoShape 5"/>
          <p:cNvSpPr/>
          <p:nvPr>
            <p:custDataLst>
              <p:tags r:id="rId58"/>
            </p:custDataLst>
          </p:nvPr>
        </p:nvSpPr>
        <p:spPr bwMode="auto">
          <a:xfrm>
            <a:off x="2552427" y="3989845"/>
            <a:ext cx="1767898" cy="566626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007 w 21600"/>
              <a:gd name="T5" fmla="*/ 0 h 21600"/>
              <a:gd name="T6" fmla="*/ 3593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007" y="0"/>
                </a:lnTo>
                <a:lnTo>
                  <a:pt x="3593" y="0"/>
                </a:lnTo>
                <a:cubicBezTo>
                  <a:pt x="3593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B</a:t>
            </a:r>
          </a:p>
        </p:txBody>
      </p:sp>
      <p:sp>
        <p:nvSpPr>
          <p:cNvPr id="25" name="AutoShape 6"/>
          <p:cNvSpPr/>
          <p:nvPr>
            <p:custDataLst>
              <p:tags r:id="rId59"/>
            </p:custDataLst>
          </p:nvPr>
        </p:nvSpPr>
        <p:spPr bwMode="auto">
          <a:xfrm>
            <a:off x="2252110" y="4914432"/>
            <a:ext cx="2368533" cy="570661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8901 w 21600"/>
              <a:gd name="T5" fmla="*/ 0 h 21600"/>
              <a:gd name="T6" fmla="*/ 2699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8901" y="0"/>
                </a:lnTo>
                <a:lnTo>
                  <a:pt x="2699" y="0"/>
                </a:lnTo>
                <a:cubicBezTo>
                  <a:pt x="2699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A</a:t>
            </a:r>
          </a:p>
        </p:txBody>
      </p:sp>
      <p:sp>
        <p:nvSpPr>
          <p:cNvPr id="28" name="AutoShape 4"/>
          <p:cNvSpPr/>
          <p:nvPr>
            <p:custDataLst>
              <p:tags r:id="rId60"/>
            </p:custDataLst>
          </p:nvPr>
        </p:nvSpPr>
        <p:spPr bwMode="auto">
          <a:xfrm>
            <a:off x="3170356" y="2304952"/>
            <a:ext cx="548181" cy="570085"/>
          </a:xfrm>
          <a:custGeom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6167 w 21600"/>
              <a:gd name="T5" fmla="*/ 0 h 21600"/>
              <a:gd name="T6" fmla="*/ 5432 w 21600"/>
              <a:gd name="T7" fmla="*/ 0 h 21600"/>
              <a:gd name="T8" fmla="*/ 0 w 21600"/>
              <a:gd name="T9" fmla="*/ 21600 h 21600"/>
              <a:gd name="T10" fmla="*/ 0 w 21600"/>
              <a:gd name="T11" fmla="*/ 216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6167" y="0"/>
                </a:lnTo>
                <a:lnTo>
                  <a:pt x="5432" y="0"/>
                </a:lnTo>
                <a:cubicBezTo>
                  <a:pt x="5432" y="0"/>
                  <a:pt x="0" y="21600"/>
                  <a:pt x="0" y="21600"/>
                </a:cubicBezTo>
                <a:close/>
                <a:moveTo>
                  <a:pt x="0" y="21600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en-US" sz="28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D</a:t>
            </a:r>
          </a:p>
        </p:txBody>
      </p:sp>
    </p:spTree>
    <p:custDataLst>
      <p:tags r:id="rId61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查房效果评估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45"/>
            </p:custDataLst>
          </p:nvPr>
        </p:nvSpPr>
        <p:spPr>
          <a:xfrm>
            <a:off x="1705013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查房目的：了解患者病情，制定护理计划</a:t>
            </a:r>
          </a:p>
        </p:txBody>
      </p:sp>
      <p:sp>
        <p:nvSpPr>
          <p:cNvPr id="8" name="矩形 7"/>
          <p:cNvSpPr/>
          <p:nvPr>
            <p:custDataLst>
              <p:tags r:id="rId46"/>
            </p:custDataLst>
          </p:nvPr>
        </p:nvSpPr>
        <p:spPr>
          <a:xfrm>
            <a:off x="1306443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47"/>
            </p:custDataLst>
          </p:nvPr>
        </p:nvSpPr>
        <p:spPr>
          <a:xfrm>
            <a:off x="6731436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查房内容：患者病情、治疗方案、护理措施</a:t>
            </a:r>
          </a:p>
        </p:txBody>
      </p:sp>
      <p:sp>
        <p:nvSpPr>
          <p:cNvPr id="4" name="矩形 3"/>
          <p:cNvSpPr/>
          <p:nvPr>
            <p:custDataLst>
              <p:tags r:id="rId48"/>
            </p:custDataLst>
          </p:nvPr>
        </p:nvSpPr>
        <p:spPr>
          <a:xfrm>
            <a:off x="6332867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49"/>
            </p:custDataLst>
          </p:nvPr>
        </p:nvSpPr>
        <p:spPr>
          <a:xfrm>
            <a:off x="1705013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查房效果：患者病情改善、护理措施有效、患者满意度</a:t>
            </a:r>
          </a:p>
        </p:txBody>
      </p:sp>
      <p:sp>
        <p:nvSpPr>
          <p:cNvPr id="6" name="矩形 5"/>
          <p:cNvSpPr/>
          <p:nvPr>
            <p:custDataLst>
              <p:tags r:id="rId50"/>
            </p:custDataLst>
          </p:nvPr>
        </p:nvSpPr>
        <p:spPr>
          <a:xfrm>
            <a:off x="1306443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51"/>
            </p:custDataLst>
          </p:nvPr>
        </p:nvSpPr>
        <p:spPr>
          <a:xfrm>
            <a:off x="6731436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查房反馈：护士对查房效果的评价，对护理措施的改进建议</a:t>
            </a:r>
          </a:p>
        </p:txBody>
      </p:sp>
      <p:sp>
        <p:nvSpPr>
          <p:cNvPr id="9" name="矩形 8"/>
          <p:cNvSpPr/>
          <p:nvPr>
            <p:custDataLst>
              <p:tags r:id="rId52"/>
            </p:custDataLst>
          </p:nvPr>
        </p:nvSpPr>
        <p:spPr>
          <a:xfrm>
            <a:off x="6332867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53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急性感染性心内膜炎护理查房的意义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提高护理质量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45"/>
            </p:custDataLst>
          </p:nvPr>
        </p:nvSpPr>
        <p:spPr>
          <a:xfrm>
            <a:off x="1306510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及时发现病情变化：通过查房，及时发现患者病情变化，及时采取措施，提高护理质量。</a:t>
            </a:r>
          </a:p>
        </p:txBody>
      </p:sp>
      <p:sp>
        <p:nvSpPr>
          <p:cNvPr id="15" name="直角三角形 14"/>
          <p:cNvSpPr/>
          <p:nvPr>
            <p:custDataLst>
              <p:tags r:id="rId46"/>
            </p:custDataLst>
          </p:nvPr>
        </p:nvSpPr>
        <p:spPr>
          <a:xfrm flipV="1">
            <a:off x="1468415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47"/>
            </p:custDataLst>
          </p:nvPr>
        </p:nvSpPr>
        <p:spPr>
          <a:xfrm>
            <a:off x="1493952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48"/>
            </p:custDataLst>
          </p:nvPr>
        </p:nvSpPr>
        <p:spPr>
          <a:xfrm>
            <a:off x="3791663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提高护理技能：通过查房，护士可以学习到更多的护理技能，提高护理质量。</a:t>
            </a:r>
          </a:p>
        </p:txBody>
      </p:sp>
      <p:sp>
        <p:nvSpPr>
          <p:cNvPr id="4" name="直角三角形 3"/>
          <p:cNvSpPr/>
          <p:nvPr>
            <p:custDataLst>
              <p:tags r:id="rId49"/>
            </p:custDataLst>
          </p:nvPr>
        </p:nvSpPr>
        <p:spPr>
          <a:xfrm flipV="1">
            <a:off x="3953567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50"/>
            </p:custDataLst>
          </p:nvPr>
        </p:nvSpPr>
        <p:spPr>
          <a:xfrm>
            <a:off x="3979104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" name="文本框 5"/>
          <p:cNvSpPr txBox="1"/>
          <p:nvPr>
            <p:custDataLst>
              <p:tags r:id="rId51"/>
            </p:custDataLst>
          </p:nvPr>
        </p:nvSpPr>
        <p:spPr>
          <a:xfrm>
            <a:off x="6276815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加强沟通：通过查房，加强护士与患者、家属的沟通，提高护理质量。</a:t>
            </a:r>
          </a:p>
        </p:txBody>
      </p:sp>
      <p:sp>
        <p:nvSpPr>
          <p:cNvPr id="7" name="直角三角形 6"/>
          <p:cNvSpPr/>
          <p:nvPr>
            <p:custDataLst>
              <p:tags r:id="rId52"/>
            </p:custDataLst>
          </p:nvPr>
        </p:nvSpPr>
        <p:spPr>
          <a:xfrm flipV="1">
            <a:off x="6438721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53"/>
            </p:custDataLst>
          </p:nvPr>
        </p:nvSpPr>
        <p:spPr>
          <a:xfrm>
            <a:off x="6464258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文本框 8"/>
          <p:cNvSpPr txBox="1"/>
          <p:nvPr>
            <p:custDataLst>
              <p:tags r:id="rId54"/>
            </p:custDataLst>
          </p:nvPr>
        </p:nvSpPr>
        <p:spPr>
          <a:xfrm>
            <a:off x="8761968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提高患者满意度：通过查房，提高患者满意度，从而提高护理质量。</a:t>
            </a:r>
          </a:p>
        </p:txBody>
      </p:sp>
      <p:sp>
        <p:nvSpPr>
          <p:cNvPr id="10" name="直角三角形 9"/>
          <p:cNvSpPr/>
          <p:nvPr>
            <p:custDataLst>
              <p:tags r:id="rId55"/>
            </p:custDataLst>
          </p:nvPr>
        </p:nvSpPr>
        <p:spPr>
          <a:xfrm flipV="1">
            <a:off x="8923872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56"/>
            </p:custDataLst>
          </p:nvPr>
        </p:nvSpPr>
        <p:spPr>
          <a:xfrm>
            <a:off x="8949409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custDataLst>
      <p:tags r:id="rId57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保障患者安全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>
            <p:custDataLst>
              <p:tags r:id="rId45"/>
            </p:custDataLst>
          </p:nvPr>
        </p:nvSpPr>
        <p:spPr>
          <a:xfrm>
            <a:off x="1306173" y="1794795"/>
            <a:ext cx="9586006" cy="4031005"/>
          </a:xfrm>
          <a:prstGeom prst="rect">
            <a:avLst/>
          </a:prstGeom>
          <a:noFill/>
          <a:ln w="6350">
            <a:solidFill>
              <a:schemeClr val="accent1">
                <a:alpha val="2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46"/>
            </p:custDataLst>
          </p:nvPr>
        </p:nvCxnSpPr>
        <p:spPr>
          <a:xfrm flipH="1">
            <a:off x="6099175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47"/>
            </p:custDataLst>
          </p:nvPr>
        </p:nvSpPr>
        <p:spPr>
          <a:xfrm>
            <a:off x="1738875" y="2012509"/>
            <a:ext cx="4107400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0" lvl="0" indent="-355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000" b="0" i="0" u="none" strike="noStrike" kern="1200" cap="none" spc="12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及时发现病情变化：通过查房，及时发现患者病情变化，及时采取措施，保障患者安全。</a:t>
            </a:r>
            <a:endParaRPr kumimoji="0" lang="zh-CN" altLang="en-US" sz="2000" b="0" i="0" u="none" strike="noStrike" kern="1200" cap="none" spc="12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48"/>
            </p:custDataLst>
          </p:nvPr>
        </p:nvSpPr>
        <p:spPr>
          <a:xfrm>
            <a:off x="6531829" y="2012614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0" lvl="0" indent="-355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000" b="0" i="0" u="none" strike="noStrike" kern="1200" cap="none" spc="12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提高护理质量：通过查房，及时发现护理工作中的不足，提高护理质量，保障患者安全。</a:t>
            </a:r>
            <a:endParaRPr kumimoji="0" lang="zh-CN" altLang="en-US" sz="2000" b="0" i="0" u="none" strike="noStrike" kern="1200" cap="none" spc="12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9"/>
            </p:custDataLst>
          </p:nvPr>
        </p:nvSpPr>
        <p:spPr>
          <a:xfrm>
            <a:off x="1738845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marR="0" lvl="0" indent="-3683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000" b="0" i="0" u="none" strike="noStrike" kern="1200" cap="none" spc="13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加强沟通协作：通过查房，加强医生、护士、患者之间的沟通协作，保障患者安全。</a:t>
            </a:r>
            <a:endParaRPr kumimoji="0" lang="zh-CN" altLang="en-US" sz="2000" b="0" i="0" u="none" strike="noStrike" kern="1200" cap="none" spc="13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50"/>
            </p:custDataLst>
          </p:nvPr>
        </p:nvCxnSpPr>
        <p:spPr>
          <a:xfrm>
            <a:off x="1397757" y="3788498"/>
            <a:ext cx="9349547" cy="1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>
            <p:custDataLst>
              <p:tags r:id="rId51"/>
            </p:custDataLst>
          </p:nvPr>
        </p:nvSpPr>
        <p:spPr>
          <a:xfrm>
            <a:off x="6531829" y="4050312"/>
            <a:ext cx="4107459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marR="0" lvl="0" indent="-3683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2000" b="0" i="0" u="none" strike="noStrike" kern="1200" cap="none" spc="13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提高患者满意度：通过查房，及时发现患者需求，提高患者满意度，保障患者安全。</a:t>
            </a:r>
            <a:endParaRPr kumimoji="0" lang="zh-CN" altLang="en-US" sz="2000" b="0" i="0" u="none" strike="noStrike" kern="1200" cap="none" spc="13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custDataLst>
      <p:tags r:id="rId5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gdLst>
              <a:gd name="connsiteX0" fmla="*/ 2283062 w 12192001"/>
              <a:gd name="connsiteY0" fmla="*/ 0 h 6858000"/>
              <a:gd name="connsiteX1" fmla="*/ 12192000 w 12192001"/>
              <a:gd name="connsiteY1" fmla="*/ 0 h 6858000"/>
              <a:gd name="connsiteX2" fmla="*/ 12192000 w 12192001"/>
              <a:gd name="connsiteY2" fmla="*/ 618704 h 6858000"/>
              <a:gd name="connsiteX3" fmla="*/ 12192001 w 12192001"/>
              <a:gd name="connsiteY3" fmla="*/ 618704 h 6858000"/>
              <a:gd name="connsiteX4" fmla="*/ 12192001 w 12192001"/>
              <a:gd name="connsiteY4" fmla="*/ 3886801 h 6858000"/>
              <a:gd name="connsiteX5" fmla="*/ 12192000 w 12192001"/>
              <a:gd name="connsiteY5" fmla="*/ 3886801 h 6858000"/>
              <a:gd name="connsiteX6" fmla="*/ 12192000 w 12192001"/>
              <a:gd name="connsiteY6" fmla="*/ 5913588 h 6858000"/>
              <a:gd name="connsiteX7" fmla="*/ 12077085 w 12192001"/>
              <a:gd name="connsiteY7" fmla="*/ 5884040 h 6858000"/>
              <a:gd name="connsiteX8" fmla="*/ 11667081 w 12192001"/>
              <a:gd name="connsiteY8" fmla="*/ 5842708 h 6858000"/>
              <a:gd name="connsiteX9" fmla="*/ 9980119 w 12192001"/>
              <a:gd name="connsiteY9" fmla="*/ 6739659 h 6858000"/>
              <a:gd name="connsiteX10" fmla="*/ 9908225 w 12192001"/>
              <a:gd name="connsiteY10" fmla="*/ 6858000 h 6858000"/>
              <a:gd name="connsiteX11" fmla="*/ 0 w 12192001"/>
              <a:gd name="connsiteY11" fmla="*/ 6858000 h 6858000"/>
              <a:gd name="connsiteX12" fmla="*/ 0 w 12192001"/>
              <a:gd name="connsiteY12" fmla="*/ 1970688 h 6858000"/>
              <a:gd name="connsiteX13" fmla="*/ 45127 w 12192001"/>
              <a:gd name="connsiteY13" fmla="*/ 1982291 h 6858000"/>
              <a:gd name="connsiteX14" fmla="*/ 421780 w 12192001"/>
              <a:gd name="connsiteY14" fmla="*/ 2020261 h 6858000"/>
              <a:gd name="connsiteX15" fmla="*/ 2290703 w 12192001"/>
              <a:gd name="connsiteY15" fmla="*/ 1513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00" h="10800">
                <a:moveTo>
                  <a:pt x="2809" y="0"/>
                </a:moveTo>
                <a:lnTo>
                  <a:pt x="3094" y="0"/>
                </a:lnTo>
                <a:lnTo>
                  <a:pt x="7600" y="0"/>
                </a:lnTo>
                <a:lnTo>
                  <a:pt x="9776" y="0"/>
                </a:lnTo>
                <a:lnTo>
                  <a:pt x="19200" y="0"/>
                </a:lnTo>
                <a:lnTo>
                  <a:pt x="19200" y="7616"/>
                </a:lnTo>
                <a:lnTo>
                  <a:pt x="19200" y="8543"/>
                </a:lnTo>
                <a:lnTo>
                  <a:pt x="19169" y="8546"/>
                </a:lnTo>
                <a:cubicBezTo>
                  <a:pt x="17617" y="8680"/>
                  <a:pt x="16326" y="9569"/>
                  <a:pt x="15808" y="10775"/>
                </a:cubicBezTo>
                <a:lnTo>
                  <a:pt x="15797" y="10800"/>
                </a:lnTo>
                <a:lnTo>
                  <a:pt x="15538" y="10800"/>
                </a:lnTo>
                <a:lnTo>
                  <a:pt x="12209" y="10800"/>
                </a:lnTo>
                <a:lnTo>
                  <a:pt x="0" y="10800"/>
                </a:lnTo>
                <a:lnTo>
                  <a:pt x="0" y="7040"/>
                </a:lnTo>
                <a:lnTo>
                  <a:pt x="0" y="4064"/>
                </a:lnTo>
                <a:lnTo>
                  <a:pt x="0" y="2890"/>
                </a:lnTo>
                <a:lnTo>
                  <a:pt x="0" y="2346"/>
                </a:lnTo>
                <a:lnTo>
                  <a:pt x="0" y="2230"/>
                </a:lnTo>
                <a:lnTo>
                  <a:pt x="31" y="2230"/>
                </a:lnTo>
                <a:cubicBezTo>
                  <a:pt x="1487" y="2230"/>
                  <a:pt x="2683" y="1252"/>
                  <a:pt x="2809" y="4"/>
                </a:cubicBezTo>
                <a:lnTo>
                  <a:pt x="2809" y="0"/>
                </a:lnTo>
                <a:close/>
              </a:path>
            </a:pathLst>
          </a:custGeom>
          <a:solidFill>
            <a:schemeClr val="l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3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促进护理人员成长</a:t>
            </a:r>
          </a:p>
        </p:txBody>
      </p:sp>
      <p:cxnSp>
        <p:nvCxnSpPr>
          <p:cNvPr id="3" name="直接连接符 2"/>
          <p:cNvCxnSpPr/>
          <p:nvPr>
            <p:custDataLst>
              <p:tags r:id="rId44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45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46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2" name="TextBox 48"/>
          <p:cNvSpPr txBox="1"/>
          <p:nvPr>
            <p:custDataLst>
              <p:tags r:id="rId47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促进护理人员之间的交流与合作</a:t>
            </a:r>
          </a:p>
        </p:txBody>
      </p:sp>
      <p:cxnSp>
        <p:nvCxnSpPr>
          <p:cNvPr id="53" name="直接连接符 52"/>
          <p:cNvCxnSpPr/>
          <p:nvPr>
            <p:custDataLst>
              <p:tags r:id="rId48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49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50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6" name="TextBox 48"/>
          <p:cNvSpPr txBox="1"/>
          <p:nvPr>
            <p:custDataLst>
              <p:tags r:id="rId51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增强护理人员的责任心和使命感</a:t>
            </a:r>
          </a:p>
        </p:txBody>
      </p:sp>
      <p:cxnSp>
        <p:nvCxnSpPr>
          <p:cNvPr id="57" name="直接连接符 56"/>
          <p:cNvCxnSpPr/>
          <p:nvPr>
            <p:custDataLst>
              <p:tags r:id="rId52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53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54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0" name="TextBox 48"/>
          <p:cNvSpPr txBox="1"/>
          <p:nvPr>
            <p:custDataLst>
              <p:tags r:id="rId55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提高护理人员的专业素质和技能水平</a:t>
            </a:r>
          </a:p>
        </p:txBody>
      </p:sp>
      <p:cxnSp>
        <p:nvCxnSpPr>
          <p:cNvPr id="61" name="直接连接符 60"/>
          <p:cNvCxnSpPr/>
          <p:nvPr>
            <p:custDataLst>
              <p:tags r:id="rId56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57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3" name="矩形 62"/>
          <p:cNvSpPr/>
          <p:nvPr>
            <p:custDataLst>
              <p:tags r:id="rId58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4" name="TextBox 48"/>
          <p:cNvSpPr txBox="1"/>
          <p:nvPr>
            <p:custDataLst>
              <p:tags r:id="rId59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提高护理人员的工作效率和质量</a:t>
            </a:r>
          </a:p>
        </p:txBody>
      </p:sp>
      <p:cxnSp>
        <p:nvCxnSpPr>
          <p:cNvPr id="65" name="直接连接符 64"/>
          <p:cNvCxnSpPr/>
          <p:nvPr>
            <p:custDataLst>
              <p:tags r:id="rId60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61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" val="Part One"/>
  <p:tag name="KSO_WM_UNIT_SUBTYPE" val="b"/>
  <p:tag name="KSO_WM_UNIT_TYPE" val="f"/>
  <p:tag name="KSO_WM_UNIT_VALUE" val="60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5"/>
  <p:tag name="KSO_WM_UNIT_INDEX" val="5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6"/>
  <p:tag name="KSO_WM_UNIT_INDEX" val="6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7"/>
  <p:tag name="KSO_WM_UNIT_INDEX" val="7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8"/>
  <p:tag name="KSO_WM_UNIT_INDEX" val="8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9"/>
  <p:tag name="KSO_WM_UNIT_INDEX" val="9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0"/>
  <p:tag name="KSO_WM_UNIT_INDEX" val="10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1"/>
  <p:tag name="KSO_WM_UNIT_INDEX" val="11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2"/>
  <p:tag name="KSO_WM_UNIT_INDEX" val="12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3"/>
  <p:tag name="KSO_WM_UNIT_INDEX" val="13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4"/>
  <p:tag name="KSO_WM_UNIT_INDEX" val="14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5"/>
  <p:tag name="KSO_WM_UNIT_INDEX" val="15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6"/>
  <p:tag name="KSO_WM_UNIT_INDEX" val="16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7"/>
  <p:tag name="KSO_WM_UNIT_INDEX" val="17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8"/>
  <p:tag name="KSO_WM_UNIT_INDEX" val="18"/>
  <p:tag name="KSO_WM_UNIT_LAYERLEVEL" val="1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9"/>
  <p:tag name="KSO_WM_UNIT_INDEX" val="19"/>
  <p:tag name="KSO_WM_UNIT_LAYERLEVEL" val="1"/>
  <p:tag name="KSO_WM_UNIT_TYPE" val="i"/>
</p:tagLst>
</file>

<file path=ppt/tags/tag6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0"/>
  <p:tag name="KSO_WM_UNIT_INDEX" val="20"/>
  <p:tag name="KSO_WM_UNIT_LAYERLEVEL" val="1"/>
  <p:tag name="KSO_WM_UNIT_TYPE" val="i"/>
</p:tagLst>
</file>

<file path=ppt/tags/tag6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1"/>
  <p:tag name="KSO_WM_UNIT_INDEX" val="21"/>
  <p:tag name="KSO_WM_UNIT_LAYERLEVEL" val="1"/>
  <p:tag name="KSO_WM_UNIT_TYPE" val="i"/>
</p:tagLst>
</file>

<file path=ppt/tags/tag6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2"/>
  <p:tag name="KSO_WM_UNIT_INDEX" val="22"/>
  <p:tag name="KSO_WM_UNIT_LAYERLEVEL" val="1"/>
  <p:tag name="KSO_WM_UNIT_TYPE" val="i"/>
</p:tagLst>
</file>

<file path=ppt/tags/tag6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3"/>
  <p:tag name="KSO_WM_UNIT_INDEX" val="23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4"/>
  <p:tag name="KSO_WM_UNIT_INDEX" val="24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5"/>
  <p:tag name="KSO_WM_UNIT_INDEX" val="25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6"/>
  <p:tag name="KSO_WM_UNIT_INDEX" val="26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7"/>
  <p:tag name="KSO_WM_UNIT_INDEX" val="27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8"/>
  <p:tag name="KSO_WM_UNIT_INDEX" val="28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9"/>
  <p:tag name="KSO_WM_UNIT_INDEX" val="29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0"/>
  <p:tag name="KSO_WM_UNIT_INDEX" val="30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1"/>
  <p:tag name="KSO_WM_UNIT_INDEX" val="31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2"/>
  <p:tag name="KSO_WM_UNIT_INDEX" val="32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3"/>
  <p:tag name="KSO_WM_UNIT_INDEX" val="33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4"/>
  <p:tag name="KSO_WM_UNIT_INDEX" val="34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5"/>
  <p:tag name="KSO_WM_UNIT_INDEX" val="35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6"/>
  <p:tag name="KSO_WM_UNIT_INDEX" val="36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7"/>
  <p:tag name="KSO_WM_UNIT_INDEX" val="37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8"/>
  <p:tag name="KSO_WM_UNIT_INDEX" val="38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9"/>
  <p:tag name="KSO_WM_UNIT_INDEX" val="39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0"/>
  <p:tag name="KSO_WM_UNIT_INDEX" val="40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1"/>
  <p:tag name="KSO_WM_UNIT_INDEX" val="41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7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7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8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8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8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8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69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9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70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70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70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7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7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7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7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7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7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7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7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7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7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7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7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7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7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7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7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7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7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7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7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7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7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7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7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7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7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7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7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7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7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7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7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7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7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7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9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29"/>
  <p:tag name="KSO_WM_TEMPLATE_THUMBS_INDEX" val="1、9"/>
</p:tagLst>
</file>

<file path=ppt/tags/tag7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70"/>
  <p:tag name="KSO_WM_UNIT_TEXT_FILL_GRADIENT_DIRECTION" val="-2"/>
  <p:tag name="KSO_WM_UNIT_TEXT_FILL_GRADIENT_TYPE" val="0"/>
  <p:tag name="KSO_WM_UNIT_TEXT_FILL_TYPE" val="3"/>
  <p:tag name="KSO_WM_UNIT_TYPE" val="a"/>
  <p:tag name="KSO_WM_UNIT_VALUE" val="22"/>
</p:tagLst>
</file>

<file path=ppt/tags/tag7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custom20230906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762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90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  <p:tag name="KSO_WM_TEMPLATE_THUMBS_INDEX" val="1、9"/>
</p:tagLst>
</file>

<file path=ppt/tags/tag7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8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8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8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8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8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8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81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906"/>
  <p:tag name="KSO_WM_TEMPLATE_MASTER_TYPE" val="1"/>
  <p:tag name="KSO_WM_TEMPLATE_SUBCATEGORY" val="17"/>
</p:tagLst>
</file>

<file path=ppt/tags/tag8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817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8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8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8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3"/>
  <p:tag name="KSO_WM_UNIT_INDEX" val="1_1_3"/>
  <p:tag name="KSO_WM_UNIT_LAYERLEVEL" val="1_1_1"/>
  <p:tag name="KSO_WM_UNIT_TYPE" val="l_h_i"/>
  <p:tag name="KSO_WM_UNIT_USESOURCEFORMAT_APPLY" val="0"/>
</p:tagLst>
</file>

<file path=ppt/tags/tag8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8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3"/>
  <p:tag name="KSO_WM_UNIT_INDEX" val="1_2_3"/>
  <p:tag name="KSO_WM_UNIT_LAYERLEVEL" val="1_1_1"/>
  <p:tag name="KSO_WM_UNIT_TYPE" val="l_h_i"/>
  <p:tag name="KSO_WM_UNIT_USESOURCEFORMAT_APPLY" val="0"/>
</p:tagLst>
</file>

<file path=ppt/tags/tag8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8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3"/>
  <p:tag name="KSO_WM_UNIT_INDEX" val="1_3_3"/>
  <p:tag name="KSO_WM_UNIT_LAYERLEVEL" val="1_1_1"/>
  <p:tag name="KSO_WM_UNIT_TYPE" val="l_h_i"/>
  <p:tag name="KSO_WM_UNIT_USESOURCEFORMAT_APPLY" val="0"/>
</p:tagLst>
</file>

<file path=ppt/tags/tag8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4"/>
  <p:tag name="KSO_WM_UNIT_INDEX" val="1_4_4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0"/>
</p:tagLst>
</file>

<file path=ppt/tags/tag8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1"/>
  <p:tag name="KSO_WM_UNIT_INDEX" val="1_4_1"/>
  <p:tag name="KSO_WM_UNIT_LAYERLEVEL" val="1_1_1"/>
  <p:tag name="KSO_WM_UNIT_TYPE" val="l_h_i"/>
  <p:tag name="KSO_WM_UNIT_USESOURCEFORMAT_APPLY" val="0"/>
</p:tagLst>
</file>

<file path=ppt/tags/tag8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8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8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8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8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8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8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2&quot;,&quot;maxSize&quot;:{&quot;size1&quot;:22.2},&quot;minSize&quot;:{&quot;size1&quot;:13.5},&quot;normalSize&quot;:{&quot;size1&quot;:13.5},&quot;subLayout&quot;:[{&quot;id&quot;:&quot;2023-09-10T16:36:32&quot;,&quot;margin&quot;:{&quot;bottom&quot;:0.025999998673796654,&quot;left&quot;:2.117000102996826,&quot;right&quot;:1.2699999809265137,&quot;top&quot;:0.4230000376701355},&quot;type&quot;:0},{&quot;id&quot;:&quot;2023-09-10T16:36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8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1_1"/>
  <p:tag name="KSO_WM_UNIT_INDEX" val="1_1_1"/>
  <p:tag name="KSO_WM_UNIT_LAYERLEVEL" val="1_1_1"/>
  <p:tag name="KSO_WM_UNIT_PRESET_TEXT" val="工作完成情况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9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2_1"/>
  <p:tag name="KSO_WM_UNIT_INDEX" val="1_2_1"/>
  <p:tag name="KSO_WM_UNIT_LAYERLEVEL" val="1_1_1"/>
  <p:tag name="KSO_WM_UNIT_PRESET_TEXT" val="所获成绩案例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9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3_1"/>
  <p:tag name="KSO_WM_UNIT_INDEX" val="1_3_1"/>
  <p:tag name="KSO_WM_UNIT_LAYERLEVEL" val="1_1_1"/>
  <p:tag name="KSO_WM_UNIT_PRESET_TEXT" val="存在问题分析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9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4_1"/>
  <p:tag name="KSO_WM_UNIT_INDEX" val="1_4_1"/>
  <p:tag name="KSO_WM_UNIT_LAYERLEVEL" val="1_1_1"/>
  <p:tag name="KSO_WM_UNIT_PRESET_TEXT" val="所得解决方案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9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CLEAR" val="0"/>
  <p:tag name="KSO_WM_UNIT_COMPATIBLE" val="0"/>
  <p:tag name="KSO_WM_UNIT_HIGHLIGHT" val="0"/>
  <p:tag name="KSO_WM_UNIT_ID" val="diagram20189208_1*l_h_f*1_5_1"/>
  <p:tag name="KSO_WM_UNIT_INDEX" val="1_5_1"/>
  <p:tag name="KSO_WM_UNIT_LAYERLEVEL" val="1_1_1"/>
  <p:tag name="KSO_WM_UNIT_PRESET_TEXT" val="明年工作计划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"/>
</p:tagLst>
</file>

<file path=ppt/tags/tag9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9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9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9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9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89208"/>
  <p:tag name="KSO_WM_UNIT_ID" val="diagram20189208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9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3&quot;,&quot;maxSize&quot;:{&quot;size1&quot;:22.2},&quot;minSize&quot;:{&quot;size1&quot;:13.5},&quot;normalSize&quot;:{&quot;size1&quot;:13.5},&quot;subLayout&quot;:[{&quot;id&quot;:&quot;2023-09-10T16:36:33&quot;,&quot;margin&quot;:{&quot;bottom&quot;:0.025999998673796654,&quot;left&quot;:2.117000102996826,&quot;right&quot;:1.2699999809265137,&quot;top&quot;:0.4230000376701355},&quot;type&quot;:0},{&quot;id&quot;:&quot;2023-09-10T16:36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9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8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98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8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98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8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98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8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98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8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5_1"/>
  <p:tag name="KSO_WM_UNIT_INDEX" val="1_5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99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91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6_1"/>
  <p:tag name="KSO_WM_UNIT_INDEX" val="1_6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992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93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7_1"/>
  <p:tag name="KSO_WM_UNIT_INDEX" val="1_7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994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95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8_1"/>
  <p:tag name="KSO_WM_UNIT_INDEX" val="1_8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996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8_1"/>
  <p:tag name="KSO_WM_UNIT_INDEX" val="1_8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97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9_1"/>
  <p:tag name="KSO_WM_UNIT_INDEX" val="1_9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998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9_1"/>
  <p:tag name="KSO_WM_UNIT_INDEX" val="1_9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999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9*l_h_f*1_10_1"/>
  <p:tag name="KSO_WM_UNIT_INDEX" val="1_10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000.xml><?xml version="1.0" encoding="utf-8"?>
<p:tagLst xmlns:p="http://schemas.openxmlformats.org/presentationml/2006/main">
  <p:tag name="KSO_WM_ASSEMBLE_CHIP_INDEX" val="f2d7a2cab65d4802be467c778f8c54a8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9*l_h_i*1_10_1"/>
  <p:tag name="KSO_WM_UNIT_INDEX" val="1_10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0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6&quot;,&quot;maxSize&quot;:{&quot;size1&quot;:22.2},&quot;minSize&quot;:{&quot;size1&quot;:13.5},&quot;normalSize&quot;:{&quot;size1&quot;:13.5},&quot;subLayout&quot;:[{&quot;id&quot;:&quot;2023-09-10T16:36:36&quot;,&quot;margin&quot;:{&quot;bottom&quot;:0.025999998673796654,&quot;left&quot;:2.117000102996826,&quot;right&quot;:1.2699999809265137,&quot;top&quot;:0.4230000376701355},&quot;type&quot;:0},{&quot;id&quot;:&quot;2023-09-10T16:36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0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00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0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7_1"/>
  <p:tag name="KSO_WM_UNIT_INDEX" val="1_7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6*l_h_i*1_6_2"/>
  <p:tag name="KSO_WM_UNIT_INDEX" val="1_6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6_1"/>
  <p:tag name="KSO_WM_UNIT_INDEX" val="1_6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6*l_h_i*1_7_2"/>
  <p:tag name="KSO_WM_UNIT_INDEX" val="1_7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6*l_h_i*1_7_3"/>
  <p:tag name="KSO_WM_UNIT_INDEX" val="1_7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0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6*l_h_f*1_7_1"/>
  <p:tag name="KSO_WM_UNIT_INDEX" val="1_7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07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4&quot;,&quot;maxSize&quot;:{&quot;size1&quot;:22.2},&quot;minSize&quot;:{&quot;size1&quot;:13.5},&quot;normalSize&quot;:{&quot;size1&quot;:13.5},&quot;subLayout&quot;:[{&quot;id&quot;:&quot;2023-09-10T16:36:34&quot;,&quot;margin&quot;:{&quot;bottom&quot;:0.025999998673796654,&quot;left&quot;:2.117000102996826,&quot;right&quot;:1.2699999809265137,&quot;top&quot;:0.4230000376701355},&quot;type&quot;:0},{&quot;id&quot;:&quot;2023-09-10T16:36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0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1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1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1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6_2"/>
  <p:tag name="KSO_WM_UNIT_INDEX" val="1_6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6_1"/>
  <p:tag name="KSO_WM_UNIT_INDEX" val="1_6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11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5*m_h_i*1_6_1"/>
  <p:tag name="KSO_WM_UNIT_INDEX" val="1_6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5*m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5*m_h_i*1_6_4"/>
  <p:tag name="KSO_WM_UNIT_INDEX" val="1_6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5*m_h_i*1_6_5"/>
  <p:tag name="KSO_WM_UNIT_INDEX" val="1_6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31_5*m_h_i*1_6_6"/>
  <p:tag name="KSO_WM_UNIT_INDEX" val="1_6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11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5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5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5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5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5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11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5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5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5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5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5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11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5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5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5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5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5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i*1_2_2"/>
  <p:tag name="KSO_WM_UNIT_INDEX" val="1_2_2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11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i*1_3_7"/>
  <p:tag name="KSO_WM_UNIT_INDEX" val="1_3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11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11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i*1_5_2"/>
  <p:tag name="KSO_WM_UNIT_INDEX" val="1_5_2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11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i*1_6_7"/>
  <p:tag name="KSO_WM_UNIT_INDEX" val="1_6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11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5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5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5_1"/>
  <p:tag name="KSO_WM_UNIT_INDEX" val="1_5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11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31_5*m_h_i*1_5_1"/>
  <p:tag name="KSO_WM_UNIT_INDEX" val="1_5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31_5*m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31_5*m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31_5*m_h_i*1_5_6"/>
  <p:tag name="KSO_WM_UNIT_INDEX" val="1_5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31_5*m_h_i*1_5_7"/>
  <p:tag name="KSO_WM_UNIT_INDEX" val="1_5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5*m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5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11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5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5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5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5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5*m_h_i*1_2_7"/>
  <p:tag name="KSO_WM_UNIT_INDEX" val="1_2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5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5*m_h_i*1_5_8"/>
  <p:tag name="KSO_WM_UNIT_INDEX" val="1_5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5*m_h_i*1_6_8"/>
  <p:tag name="KSO_WM_UNIT_INDEX" val="1_6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117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6&quot;,&quot;maxSize&quot;:{&quot;size1&quot;:22.2},&quot;minSize&quot;:{&quot;size1&quot;:13.5},&quot;normalSize&quot;:{&quot;size1&quot;:13.5},&quot;subLayout&quot;:[{&quot;id&quot;:&quot;2023-09-10T16:36:36&quot;,&quot;margin&quot;:{&quot;bottom&quot;:0.025999998673796654,&quot;left&quot;:2.117000102996826,&quot;right&quot;:1.2699999809265137,&quot;top&quot;:0.4230000376701355},&quot;type&quot;:0},{&quot;id&quot;:&quot;2023-09-10T16:36:3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1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2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1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1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1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1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123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2&quot;,&quot;maxSize&quot;:{&quot;size1&quot;:22.2},&quot;minSize&quot;:{&quot;size1&quot;:13.5},&quot;normalSize&quot;:{&quot;size1&quot;:13.5},&quot;subLayout&quot;:[{&quot;id&quot;:&quot;2023-09-10T16:36:32&quot;,&quot;margin&quot;:{&quot;bottom&quot;:0.025999998673796654,&quot;left&quot;:2.117000102996826,&quot;right&quot;:1.2699999809265137,&quot;top&quot;:0.4230000376701355},&quot;type&quot;:0},{&quot;id&quot;:&quot;2023-09-10T16:36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2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23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2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2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27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6431_1*q_i*1_1"/>
  <p:tag name="KSO_WM_UNIT_INDEX" val="1_1"/>
  <p:tag name="KSO_WM_UNIT_LAYERLEVEL" val="1_1"/>
  <p:tag name="KSO_WM_UNIT_SHADOW_SCHEMECOLOR_INDEX" val="13"/>
  <p:tag name="KSO_WM_UNIT_SHADOW_SCHEMECOLOR_INDEX_BRIGHTNESS" val="0.05"/>
  <p:tag name="KSO_WM_UNIT_TEXT_FILL_FORE_SCHEMECOLOR_INDEX" val="2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127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127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128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128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128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128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128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128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128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31_1*q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2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31_1*q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28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31_1*q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28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31_1*q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29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129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29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129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29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129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29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129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2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2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3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3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13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4&quot;,&quot;maxSize&quot;:{&quot;size1&quot;:22.2},&quot;minSize&quot;:{&quot;size1&quot;:13.5},&quot;normalSize&quot;:{&quot;size1&quot;:13.5},&quot;subLayout&quot;:[{&quot;id&quot;:&quot;2023-09-10T16:36:34&quot;,&quot;margin&quot;:{&quot;bottom&quot;:0.025999998673796654,&quot;left&quot;:2.117000102996826,&quot;right&quot;:1.2699999809265137,&quot;top&quot;:0.4230000376701355},&quot;type&quot;:0},{&quot;id&quot;:&quot;2023-09-10T16:36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3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34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1211_3*o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134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1211_3*o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134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1211_3*o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134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1211_3*o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135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135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135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135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135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135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135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5"/>
  <p:tag name="KSO_WM_UNIT_TYPE" val="o_h_i"/>
  <p:tag name="KSO_WM_UNIT_USESOURCEFORMAT_APPLY" val="0"/>
</p:tagLst>
</file>

<file path=ppt/tags/tag135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54"/>
  <p:tag name="MH" val="20150921115827"/>
  <p:tag name="MH_LIBRARY" val="GRAPHIC"/>
  <p:tag name="MH_ORDER" val="1"/>
  <p:tag name="MH_TYPE" val="Text"/>
</p:tagLst>
</file>

<file path=ppt/tags/tag135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3_1"/>
  <p:tag name="KSO_WM_UNIT_INDEX" val="1_3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135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2_1"/>
  <p:tag name="KSO_WM_UNIT_INDEX" val="1_2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136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1_1"/>
  <p:tag name="KSO_WM_UNIT_INDEX" val="1_1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136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1211"/>
  <p:tag name="KSO_WM_UNIT_COMPATIBLE" val="0"/>
  <p:tag name="KSO_WM_UNIT_DIAGRAM_ISNUMVISUAL" val="0"/>
  <p:tag name="KSO_WM_UNIT_DIAGRAM_ISREFERUNIT" val="0"/>
  <p:tag name="KSO_WM_UNIT_HIGHLIGHT" val="0"/>
  <p:tag name="KSO_WM_UNIT_ID" val="diagram20171211_3*o_h_i*1_4_1"/>
  <p:tag name="KSO_WM_UNIT_INDEX" val="1_4_1"/>
  <p:tag name="KSO_WM_UNIT_ISCONTENTSTITLE" val="0"/>
  <p:tag name="KSO_WM_UNIT_LAYERLEVEL" val="1_1_1"/>
  <p:tag name="KSO_WM_UNIT_NOCLEAR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13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2&quot;,&quot;maxSize&quot;:{&quot;size1&quot;:22.2},&quot;minSize&quot;:{&quot;size1&quot;:13.5},&quot;normalSize&quot;:{&quot;size1&quot;:13.5},&quot;subLayout&quot;:[{&quot;id&quot;:&quot;2023-09-10T16:36:32&quot;,&quot;margin&quot;:{&quot;bottom&quot;:0.025999998673796654,&quot;left&quot;:2.117000102996826,&quot;right&quot;:1.2699999809265137,&quot;top&quot;:0.4230000376701355},&quot;type&quot;:0},{&quot;id&quot;:&quot;2023-09-10T16:36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3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4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406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407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408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409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410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411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412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1413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14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2&quot;,&quot;maxSize&quot;:{&quot;size1&quot;:22.2},&quot;minSize&quot;:{&quot;size1&quot;:13.5},&quot;normalSize&quot;:{&quot;size1&quot;:13.5},&quot;subLayout&quot;:[{&quot;id&quot;:&quot;2023-09-10T16:36:32&quot;,&quot;margin&quot;:{&quot;bottom&quot;:0.025999998673796654,&quot;left&quot;:2.117000102996826,&quot;right&quot;:1.2699999809265137,&quot;top&quot;:0.4230000376701355},&quot;type&quot;:0},{&quot;id&quot;:&quot;2023-09-10T16:36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4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416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906_7"/>
  <p:tag name="KSO_WM_SLIDE_INDEX" val="7"/>
  <p:tag name="KSO_WM_SLIDE_ITEM_CNT" val="0"/>
  <p:tag name="KSO_WM_SLIDE_LAYOUT" val="a_f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4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4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460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1461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1462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46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1464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1465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2_2"/>
  <p:tag name="KSO_WM_UNIT_INDEX" val="1_2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466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1467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1468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469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1470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1471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4_2"/>
  <p:tag name="KSO_WM_UNIT_INDEX" val="1_4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147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4&quot;,&quot;maxSize&quot;:{&quot;size1&quot;:22.2},&quot;minSize&quot;:{&quot;size1&quot;:13.5},&quot;normalSize&quot;:{&quot;size1&quot;:13.5},&quot;subLayout&quot;:[{&quot;id&quot;:&quot;2023-09-10T16:36:34&quot;,&quot;margin&quot;:{&quot;bottom&quot;:0.025999998673796654,&quot;left&quot;:2.117000102996826,&quot;right&quot;:1.2699999809265137,&quot;top&quot;:0.4230000376701355},&quot;type&quot;:0},{&quot;id&quot;:&quot;2023-09-10T16:36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4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5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1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3"/>
  <p:tag name="KSO_WM_UNIT_INDEX" val="1_3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1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1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15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15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0"/>
</p:tagLst>
</file>

<file path=ppt/tags/tag15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&#13;您的正文已经简明扼要，但信息却错综复杂，需要用更多的文字来表述；但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405"/>
</p:tagLst>
</file>

<file path=ppt/tags/tag15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4&quot;,&quot;maxSize&quot;:{&quot;size1&quot;:22.2},&quot;minSize&quot;:{&quot;size1&quot;:13.5},&quot;normalSize&quot;:{&quot;size1&quot;:13.5},&quot;subLayout&quot;:[{&quot;id&quot;:&quot;2023-09-10T16:36:34&quot;,&quot;margin&quot;:{&quot;bottom&quot;:0.025999998673796654,&quot;left&quot;:2.117000102996826,&quot;right&quot;:1.2699999809265137,&quot;top&quot;:0.4230000376701355},&quot;type&quot;:0},{&quot;id&quot;:&quot;2023-09-10T16:36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5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2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9"/>
  <p:tag name="KSO_WM_UNIT_INDEX" val="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0"/>
  <p:tag name="KSO_WM_UNIT_INDEX" val="1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1"/>
  <p:tag name="KSO_WM_UNIT_INDEX" val="1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2"/>
  <p:tag name="KSO_WM_UNIT_INDEX" val="1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3"/>
  <p:tag name="KSO_WM_UNIT_INDEX" val="1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4"/>
  <p:tag name="KSO_WM_UNIT_INDEX" val="1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5"/>
  <p:tag name="KSO_WM_UNIT_INDEX" val="1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6"/>
  <p:tag name="KSO_WM_UNIT_INDEX" val="1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7"/>
  <p:tag name="KSO_WM_UNIT_INDEX" val="1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8"/>
  <p:tag name="KSO_WM_UNIT_INDEX" val="1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19"/>
  <p:tag name="KSO_WM_UNIT_INDEX" val="1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0"/>
  <p:tag name="KSO_WM_UNIT_INDEX" val="2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1"/>
  <p:tag name="KSO_WM_UNIT_INDEX" val="2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2"/>
  <p:tag name="KSO_WM_UNIT_INDEX" val="2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3"/>
  <p:tag name="KSO_WM_UNIT_INDEX" val="2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4"/>
  <p:tag name="KSO_WM_UNIT_INDEX" val="2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5"/>
  <p:tag name="KSO_WM_UNIT_INDEX" val="2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6"/>
  <p:tag name="KSO_WM_UNIT_INDEX" val="2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7"/>
  <p:tag name="KSO_WM_UNIT_INDEX" val="2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8"/>
  <p:tag name="KSO_WM_UNIT_INDEX" val="2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29"/>
  <p:tag name="KSO_WM_UNIT_INDEX" val="2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0"/>
  <p:tag name="KSO_WM_UNIT_INDEX" val="3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1"/>
  <p:tag name="KSO_WM_UNIT_INDEX" val="3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2"/>
  <p:tag name="KSO_WM_UNIT_INDEX" val="3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3"/>
  <p:tag name="KSO_WM_UNIT_INDEX" val="3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4"/>
  <p:tag name="KSO_WM_UNIT_INDEX" val="3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5"/>
  <p:tag name="KSO_WM_UNIT_INDEX" val="3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6"/>
  <p:tag name="KSO_WM_UNIT_INDEX" val="3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7"/>
  <p:tag name="KSO_WM_UNIT_INDEX" val="3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8"/>
  <p:tag name="KSO_WM_UNIT_INDEX" val="3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39"/>
  <p:tag name="KSO_WM_UNIT_INDEX" val="39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0"/>
  <p:tag name="KSO_WM_UNIT_INDEX" val="40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_12*i*41"/>
  <p:tag name="KSO_WM_UNIT_INDEX" val="4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5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5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15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15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15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15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15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15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15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15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15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15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15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15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15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15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15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15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6:36:32&quot;,&quot;maxSize&quot;:{&quot;size1&quot;:22.2},&quot;minSize&quot;:{&quot;size1&quot;:13.5},&quot;normalSize&quot;:{&quot;size1&quot;:13.5},&quot;subLayout&quot;:[{&quot;id&quot;:&quot;2023-09-10T16:36:32&quot;,&quot;margin&quot;:{&quot;bottom&quot;:0.025999998673796654,&quot;left&quot;:2.117000102996826,&quot;right&quot;:1.2699999809265137,&quot;top&quot;:0.4230000376701355},&quot;type&quot;:0},{&quot;id&quot;:&quot;2023-09-10T16:36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6"/>
  <p:tag name="KSO_WM_TEMPLATE_MASTER_TYPE" val="0"/>
  <p:tag name="KSO_WM_TEMPLATE_SUBCATEGORY" val="25"/>
</p:tagLst>
</file>

<file path=ppt/tags/tag15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6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180"/>
  <p:tag name="KSO_WM_UNIT_TEXT_FILL_GRADIENT_DIRECTION" val="4"/>
  <p:tag name="KSO_WM_UNIT_TEXT_FILL_GRADIENT_TYPE" val="0"/>
  <p:tag name="KSO_WM_UNIT_TEXT_FILL_TYPE" val="3"/>
  <p:tag name="KSO_WM_UNIT_TYPE" val="a"/>
  <p:tag name="KSO_WM_UNIT_VALUE" val="10"/>
</p:tagLst>
</file>

<file path=ppt/tags/tag1585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906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06"/>
  <p:tag name="KSO_WM_TEMPLATE_MASTER_TYPE" val="1"/>
  <p:tag name="KSO_WM_TEMPLATE_SUBCATEGORY" val="0"/>
</p:tagLst>
</file>

<file path=ppt/tags/tag1586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F9C59A"/>
      </a:dk2>
      <a:lt2>
        <a:srgbClr val="F0F0F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119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急性感染性心内膜炎护理查房</vt:lpstr>
      <vt:lpstr>Slide 2</vt:lpstr>
      <vt:lpstr>急性感染性心内膜炎概述</vt:lpstr>
      <vt:lpstr>Slide 4</vt:lpstr>
      <vt:lpstr>Slide 5</vt:lpstr>
      <vt:lpstr>Slide 6</vt:lpstr>
      <vt:lpstr>护理查房内容</vt:lpstr>
      <vt:lpstr>Slide 8</vt:lpstr>
      <vt:lpstr>Slide 9</vt:lpstr>
      <vt:lpstr>Slide 10</vt:lpstr>
      <vt:lpstr>护理查房注意事项</vt:lpstr>
      <vt:lpstr>Slide 12</vt:lpstr>
      <vt:lpstr>Slide 13</vt:lpstr>
      <vt:lpstr>Slide 14</vt:lpstr>
      <vt:lpstr>急性感染性心内膜炎护理查房的意义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2023-09-11T04:31:48Z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8282FA2F32A94AE3AB9B6680F3FEEC9F_11</vt:lpwstr>
  </property>
  <property fmtid="{D5CDD505-2E9C-101B-9397-08002B2CF9AE}" pid="3" name="KSOProductBuildVer">
    <vt:lpwstr>2052-12.1.0.15374</vt:lpwstr>
  </property>
</Properties>
</file>