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7" r:id="rId9"/>
    <p:sldId id="339" r:id="rId10"/>
    <p:sldId id="351" r:id="rId11"/>
    <p:sldId id="352" r:id="rId12"/>
    <p:sldId id="341" r:id="rId13"/>
    <p:sldId id="342" r:id="rId14"/>
    <p:sldId id="344" r:id="rId15"/>
    <p:sldId id="346" r:id="rId16"/>
    <p:sldId id="348" r:id="rId17"/>
    <p:sldId id="349" r:id="rId18"/>
    <p:sldId id="355" r:id="rId19"/>
    <p:sldId id="357" r:id="rId20"/>
    <p:sldId id="257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8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第五章　二元一次方程组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1　认识二元一次方程组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2" name="yt_shape_13712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711" name="yt_image_13711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714" name="yt_shape_13714"/>
              <p:cNvSpPr txBox="1"/>
              <p:nvPr/>
            </p:nvSpPr>
            <p:spPr>
              <a:xfrm>
                <a:off x="468103" y="1455093"/>
                <a:ext cx="11636916" cy="148008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下列方程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④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68b8e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⑤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其中二元一次方程有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14" name="yt_shape_137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55093"/>
                <a:ext cx="11636916" cy="1480085"/>
              </a:xfrm>
              <a:prstGeom prst="rect">
                <a:avLst/>
              </a:prstGeom>
              <a:blipFill rotWithShape="1">
                <a:blip r:embed="rId2"/>
                <a:stretch>
                  <a:fillRect l="-1" t="-6885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16" name="yt_table_13716" title="H_99.84"/>
          <p:cNvGraphicFramePr>
            <a:graphicFrameLocks noGrp="1"/>
          </p:cNvGraphicFramePr>
          <p:nvPr/>
        </p:nvGraphicFramePr>
        <p:xfrm>
          <a:off x="468074" y="2985966"/>
          <a:ext cx="4567556" cy="1267968"/>
        </p:xfrm>
        <a:graphic>
          <a:graphicData uri="http://schemas.openxmlformats.org/drawingml/2006/table">
            <a:tbl>
              <a:tblPr/>
              <a:tblGrid>
                <a:gridCol w="2749868"/>
                <a:gridCol w="1817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个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个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个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个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115567" y="2308273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8" name="yt_shape_13718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是二元一次方程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是被弄污的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的系数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94ce3"/>
              </a:rPr>
              <a:t>.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请你推断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的值属于下列情况中的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719" name="yt_table_13719" title="H_99.84"/>
          <p:cNvGraphicFramePr>
            <a:graphicFrameLocks noGrp="1"/>
          </p:cNvGraphicFramePr>
          <p:nvPr/>
        </p:nvGraphicFramePr>
        <p:xfrm>
          <a:off x="468074" y="1874273"/>
          <a:ext cx="7796531" cy="1267968"/>
        </p:xfrm>
        <a:graphic>
          <a:graphicData uri="http://schemas.openxmlformats.org/drawingml/2006/table">
            <a:tbl>
              <a:tblPr/>
              <a:tblGrid>
                <a:gridCol w="4375468"/>
                <a:gridCol w="342106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不可能是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不可能是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不可能是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不可能是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532954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21" name="yt_shape_13721"/>
              <p:cNvSpPr txBox="1"/>
              <p:nvPr/>
            </p:nvSpPr>
            <p:spPr>
              <a:xfrm>
                <a:off x="468103" y="612000"/>
                <a:ext cx="11636916" cy="199939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在下列各组数中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f05a1"/>
                  </a:rPr>
                  <a:t>的解的是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21" name="yt_shape_137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1999393"/>
              </a:xfrm>
              <a:prstGeom prst="rect">
                <a:avLst/>
              </a:prstGeom>
              <a:blipFill rotWithShape="1">
                <a:blip r:embed="rId1"/>
                <a:stretch>
                  <a:fillRect l="-1" t="-25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23" name="yt_table_13723" title="H_222.72"/>
              <p:cNvGraphicFramePr>
                <a:graphicFrameLocks noGrp="1"/>
              </p:cNvGraphicFramePr>
              <p:nvPr/>
            </p:nvGraphicFramePr>
            <p:xfrm>
              <a:off x="468074" y="2662181"/>
              <a:ext cx="6759575" cy="2828544"/>
            </p:xfrm>
            <a:graphic>
              <a:graphicData uri="http://schemas.openxmlformats.org/drawingml/2006/table">
                <a:tbl>
                  <a:tblPr/>
                  <a:tblGrid>
                    <a:gridCol w="3671443"/>
                    <a:gridCol w="3088132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4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𝑥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＝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3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1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1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𝑥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＝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2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723" name="yt_table_13723" title="H_222.72"/>
              <p:cNvGraphicFramePr>
                <a:graphicFrameLocks noGrp="1"/>
              </p:cNvGraphicFramePr>
              <p:nvPr/>
            </p:nvGraphicFramePr>
            <p:xfrm>
              <a:off x="468074" y="2662181"/>
              <a:ext cx="6759575" cy="2828544"/>
            </p:xfrm>
            <a:graphic>
              <a:graphicData uri="http://schemas.openxmlformats.org/drawingml/2006/table">
                <a:tbl>
                  <a:tblPr/>
                  <a:tblGrid>
                    <a:gridCol w="3671443"/>
                    <a:gridCol w="3088132"/>
                  </a:tblGrid>
                  <a:tr h="11557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  <a:tr h="11557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1190892" y="1979466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24" name="yt_shape_13724"/>
              <p:cNvSpPr txBox="1"/>
              <p:nvPr/>
            </p:nvSpPr>
            <p:spPr>
              <a:xfrm>
                <a:off x="468103" y="612000"/>
                <a:ext cx="11636916" cy="559961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李明同学早上骑自行车上学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中途因道路施工步行一段路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7e54,isEnd"/>
                  </a:rPr>
                  <a:t>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到学校共用时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他骑自行车的速度是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米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/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5_776be,isEnd"/>
                  </a:rPr>
                  <a:t>步行的速度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米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/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他家离学校的距离是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2900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米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0_c68ff,isEnd"/>
                  </a:rPr>
                  <a:t>若他骑车和步行的时间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分别为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7_a3efd,isEnd"/>
                  </a:rPr>
                  <a:t>则列出的方程组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sz="7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                                       </a:t>
                </a:r>
                <a:r>
                  <a:rPr sz="3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若方程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2</m:t>
                                </m:r>
                              </m:sup>
                            </m:sSup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𝑚</m:t>
                            </m:r>
                          </m:sup>
                        </m:sSup>
                      </m:e>
                      <m:sup>
                        <m:r>
                          <a:rPr lang="en-US" altLang="zh-CN" sz="3200" b="0" i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m:rPr>
                                    <m:nor/>
                                  </m:rPr>
                                  <a:rPr lang="zh-CN" altLang="zh-CN" sz="3200" b="0" i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</a:rPr>
                                  <m:t>｜</m:t>
                                </m:r>
                              </m:sup>
                            </m:sSup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𝑛</m:t>
                            </m:r>
                          </m:sup>
                        </m:sSup>
                      </m:e>
                      <m:sup>
                        <m:r>
                          <a:rPr lang="en-US" altLang="zh-CN" sz="3200" b="0" i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|−</m:t>
                        </m:r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4e567,isEnd"/>
                  </a:rPr>
                  <a:t>的二元一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次方程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</a:t>
                </a:r>
                <a:r>
                  <a:rPr sz="1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724" name="yt_shape_137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599610"/>
              </a:xfrm>
              <a:prstGeom prst="rect">
                <a:avLst/>
              </a:prstGeom>
              <a:blipFill rotWithShape="1">
                <a:blip r:embed="rId1"/>
                <a:stretch>
                  <a:fillRect l="-1" t="-9" b="-21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1190892" y="2998133"/>
                <a:ext cx="4394328" cy="1507884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kumimoji="0" lang="zh-CN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15</m:t>
                            </m:r>
                            <m:r>
                              <m:rPr>
                                <m:nor/>
                              </m:rPr>
                              <a:rPr kumimoji="0" lang="zh-CN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250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kumimoji="0" lang="en-US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kumimoji="0" lang="en-US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80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kumimoji="0" lang="en-US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 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900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892" y="2998133"/>
                <a:ext cx="4394328" cy="1507884"/>
              </a:xfrm>
              <a:prstGeom prst="rect">
                <a:avLst/>
              </a:prstGeom>
              <a:blipFill rotWithShape="1">
                <a:blip r:embed="rId2"/>
                <a:stretch>
                  <a:fillRect l="-6" t="-20" r="9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3746767" y="5544864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28" name="yt_shape_13728"/>
              <p:cNvSpPr txBox="1"/>
              <p:nvPr/>
            </p:nvSpPr>
            <p:spPr>
              <a:xfrm>
                <a:off x="468103" y="612000"/>
                <a:ext cx="11636916" cy="34274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e43d9,isEnd"/>
                  </a:rPr>
                  <a:t>的解是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的值是</a:t>
                </a:r>
                <a:r>
                  <a:rPr sz="7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728" name="yt_shape_137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427477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5364874" y="1979466"/>
            <a:ext cx="789686" cy="1507884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1" name="yt_shape_13731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hangingPunct="0"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根据题意列方程组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：</a:t>
            </a:r>
            <a:endParaRPr lang="zh-CN" altLang="zh-CN" sz="32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某体育器材店有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两种型号的篮球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已知购买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1e13"/>
              </a:rPr>
              <a:t>型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号篮球和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型号篮球共需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购买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型号篮球和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cf08"/>
              </a:rPr>
              <a:t>B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型号篮球共需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元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型号篮球的价格各是多少元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732" name="yt_shape_13732"/>
              <p:cNvSpPr txBox="1"/>
              <p:nvPr/>
            </p:nvSpPr>
            <p:spPr>
              <a:xfrm>
                <a:off x="468103" y="3227681"/>
                <a:ext cx="10361811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型号篮球的价格为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元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型号篮球的价格为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元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310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500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732" name="yt_shape_137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227681"/>
                <a:ext cx="10361811" cy="1590948"/>
              </a:xfrm>
              <a:prstGeom prst="rect">
                <a:avLst/>
              </a:prstGeom>
              <a:blipFill rotWithShape="1">
                <a:blip r:embed="rId1"/>
                <a:stretch>
                  <a:fillRect l="-1" t="-38" r="-975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4" name="yt_shape_13734"/>
          <p:cNvSpPr txBox="1"/>
          <p:nvPr/>
        </p:nvSpPr>
        <p:spPr>
          <a:xfrm>
            <a:off x="468103" y="612000"/>
            <a:ext cx="11636916" cy="24699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某公司要把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240t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矿石运往某地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现用大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小两种货车共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ace16"/>
              </a:rPr>
              <a:t>20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每辆车都载满矿石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恰好能一次性装完这批矿石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882b0"/>
              </a:rPr>
              <a:t>已知这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两种货车的载质量分别为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15t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/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10t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/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aeb46"/>
              </a:rPr>
              <a:t>这两种货车各用多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少辆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735" name="yt_shape_13735"/>
              <p:cNvSpPr txBox="1"/>
              <p:nvPr/>
            </p:nvSpPr>
            <p:spPr>
              <a:xfrm>
                <a:off x="467999" y="3132695"/>
                <a:ext cx="6508192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设大货车用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辆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小货车用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辆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20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10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240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735" name="yt_shape_137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132695"/>
                <a:ext cx="6508192" cy="1590948"/>
              </a:xfrm>
              <a:prstGeom prst="rect">
                <a:avLst/>
              </a:prstGeom>
              <a:blipFill rotWithShape="1">
                <a:blip r:embed="rId1"/>
                <a:stretch>
                  <a:fillRect t="-15" r="-2136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7" name="yt_shape_13737"/>
          <p:cNvSpPr txBox="1"/>
          <p:nvPr/>
        </p:nvSpPr>
        <p:spPr>
          <a:xfrm>
            <a:off x="468103" y="612000"/>
            <a:ext cx="11636916" cy="1189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已知一个长方形的周长等于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它的长比宽多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b883f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则它的长和宽各是多少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738" name="yt_shape_13738"/>
              <p:cNvSpPr txBox="1"/>
              <p:nvPr/>
            </p:nvSpPr>
            <p:spPr>
              <a:xfrm>
                <a:off x="467999" y="1852344"/>
                <a:ext cx="5972404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设它的长是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宽是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60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738" name="yt_shape_137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852344"/>
                <a:ext cx="5972404" cy="1590948"/>
              </a:xfrm>
              <a:prstGeom prst="rect">
                <a:avLst/>
              </a:prstGeom>
              <a:blipFill rotWithShape="1">
                <a:blip r:embed="rId1"/>
                <a:stretch>
                  <a:fillRect t="-3" r="-708" b="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0" name="yt_shape_13740"/>
          <p:cNvSpPr txBox="1"/>
          <p:nvPr/>
        </p:nvSpPr>
        <p:spPr>
          <a:xfrm>
            <a:off x="468103" y="612135"/>
            <a:ext cx="11256000" cy="230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已知关于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的方程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d8909"/>
              </a:rPr>
              <a:t>＋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它是一元一次方程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它是二元一次方程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743" name="yt_shape_13743"/>
          <p:cNvSpPr txBox="1"/>
          <p:nvPr/>
        </p:nvSpPr>
        <p:spPr>
          <a:xfrm>
            <a:off x="467999" y="2958597"/>
            <a:ext cx="9978694" cy="230717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根据题意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原方程为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不符合题意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原方程为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符合题意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它是一元一次方程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yt_shape_13744"/>
          <p:cNvSpPr txBox="1"/>
          <p:nvPr/>
        </p:nvSpPr>
        <p:spPr>
          <a:xfrm>
            <a:off x="468103" y="5316567"/>
            <a:ext cx="11636916" cy="112530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根据题意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5d77e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它是二元一次方程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43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6" name="yt_shape_13746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745" name="yt_image_13745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748" name="yt_shape_13748"/>
              <p:cNvSpPr txBox="1"/>
              <p:nvPr/>
            </p:nvSpPr>
            <p:spPr>
              <a:xfrm>
                <a:off x="468103" y="1494708"/>
                <a:ext cx="11256000" cy="199939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𝑘𝑥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𝑘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的解中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e0068,isEnd"/>
                  </a:rPr>
                  <a:t>的值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相等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的值为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11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748" name="yt_shape_137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256000" cy="1999393"/>
              </a:xfrm>
              <a:prstGeom prst="rect">
                <a:avLst/>
              </a:prstGeom>
              <a:blipFill rotWithShape="1">
                <a:blip r:embed="rId2"/>
                <a:stretch>
                  <a:fillRect l="-1" t="-28" r="1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50" name="yt_shape_13750"/>
          <p:cNvSpPr txBox="1"/>
          <p:nvPr/>
        </p:nvSpPr>
        <p:spPr>
          <a:xfrm>
            <a:off x="468103" y="3544889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可以化为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b8b9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30f5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5517" y="2862174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50" grpId="0" build="allAtOnce"/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51" name="yt_shape_13751"/>
              <p:cNvSpPr txBox="1"/>
              <p:nvPr/>
            </p:nvSpPr>
            <p:spPr>
              <a:xfrm>
                <a:off x="468103" y="612000"/>
                <a:ext cx="11636916" cy="470782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小亮解得二元一次方程组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●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★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ced11,isEnd"/>
                  </a:rPr>
                  <a:t>由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于不小心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滴上了两滴墨水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刚好遮住了两个数</a:t>
                </a:r>
                <a:r>
                  <a:rPr lang="zh-CN" altLang="zh-CN" sz="3200" b="0" i="0" u="none">
                    <a:solidFill>
                      <a:srgbClr val="A9A9A7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A9A9A7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★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3c1c4,isEnd"/>
                  </a:rPr>
                  <a:t>请你帮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他找回这两个数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A9A9A7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★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</a:t>
                </a:r>
                <a:r>
                  <a:rPr sz="1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A9A9A7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751" name="yt_shape_137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707827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4780230" y="2613450"/>
            <a:ext cx="11960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61492" y="2613450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8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55" name="yt_shape_13755"/>
              <p:cNvSpPr txBox="1"/>
              <p:nvPr/>
            </p:nvSpPr>
            <p:spPr>
              <a:xfrm>
                <a:off x="479425" y="2440659"/>
                <a:ext cx="3658246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55" name="yt_shape_137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440659"/>
                <a:ext cx="3658246" cy="1279004"/>
              </a:xfrm>
              <a:prstGeom prst="rect">
                <a:avLst/>
              </a:prstGeom>
              <a:blipFill rotWithShape="1">
                <a:blip r:embed="rId1"/>
                <a:stretch>
                  <a:fillRect t="-28" r="-5554" b="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57" name="yt_shape_13757"/>
          <p:cNvSpPr txBox="1"/>
          <p:nvPr/>
        </p:nvSpPr>
        <p:spPr>
          <a:xfrm>
            <a:off x="479425" y="3770451"/>
            <a:ext cx="650819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759" name="yt_shape_13759"/>
              <p:cNvSpPr txBox="1"/>
              <p:nvPr/>
            </p:nvSpPr>
            <p:spPr>
              <a:xfrm>
                <a:off x="479425" y="4392549"/>
                <a:ext cx="6860853" cy="185166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代入方程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59" name="yt_shape_137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392549"/>
                <a:ext cx="6860853" cy="1851661"/>
              </a:xfrm>
              <a:prstGeom prst="rect">
                <a:avLst/>
              </a:prstGeom>
              <a:blipFill rotWithShape="1">
                <a:blip r:embed="rId2"/>
                <a:stretch>
                  <a:fillRect t="-14" r="-1958" b="-17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yt_shape_13751"/>
              <p:cNvSpPr txBox="1"/>
              <p:nvPr/>
            </p:nvSpPr>
            <p:spPr>
              <a:xfrm>
                <a:off x="479425" y="256032"/>
                <a:ext cx="11636916" cy="470782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 smtClean="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的解也是关于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的方程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36c8c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的一组解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7" name="yt_shape_137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56032"/>
                <a:ext cx="11636916" cy="4707827"/>
              </a:xfrm>
              <a:prstGeom prst="rect">
                <a:avLst/>
              </a:prstGeom>
              <a:blipFill rotWithShape="1">
                <a:blip r:embed="rId3"/>
                <a:stretch>
                  <a:fillRect t="-3" r="5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7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55" grpId="0" build="allAtOnce"/>
      <p:bldP spid="13757" grpId="0" build="allAtOnce"/>
      <p:bldP spid="13759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62" name="yt_shape_13762"/>
              <p:cNvSpPr txBox="1"/>
              <p:nvPr/>
            </p:nvSpPr>
            <p:spPr>
              <a:xfrm>
                <a:off x="468103" y="612135"/>
                <a:ext cx="11636916" cy="295837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甲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、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乙两人同求关于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的方程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的整数解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d27ce"/>
                  </a:rPr>
                  <a:t>甲正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确地求出一组解为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乙把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看成了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1eb1d"/>
                  </a:rPr>
                  <a:t>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求出一组解为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的平方根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62" name="yt_shape_137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135"/>
                <a:ext cx="11636916" cy="2958374"/>
              </a:xfrm>
              <a:prstGeom prst="rect">
                <a:avLst/>
              </a:prstGeom>
              <a:blipFill rotWithShape="1">
                <a:blip r:embed="rId1"/>
                <a:stretch>
                  <a:fillRect l="-1" t="-21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yt_shape_13764"/>
              <p:cNvSpPr txBox="1"/>
              <p:nvPr/>
            </p:nvSpPr>
            <p:spPr>
              <a:xfrm>
                <a:off x="468103" y="3621309"/>
                <a:ext cx="8090420" cy="274485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可得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1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 baseline="30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81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1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的平方根是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" name="yt_shape_137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621309"/>
                <a:ext cx="8090420" cy="2744854"/>
              </a:xfrm>
              <a:prstGeom prst="rect">
                <a:avLst/>
              </a:prstGeom>
              <a:blipFill rotWithShape="1">
                <a:blip r:embed="rId2"/>
                <a:stretch>
                  <a:fillRect l="-1" t="-20" r="8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7" name="yt_shape_1376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766" name="yt_image_1376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69" name="yt_shape_13769"/>
          <p:cNvSpPr txBox="1"/>
          <p:nvPr/>
        </p:nvSpPr>
        <p:spPr>
          <a:xfrm>
            <a:off x="468103" y="1494708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型车载满货物一次可运货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4t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0062b"/>
              </a:rPr>
              <a:t>型车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载满货物一次可运货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3t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某物流公司现有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31t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货物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d0089"/>
              </a:rPr>
              <a:t>计划同时租用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型车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型车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每辆车都载满货物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恰好一次运完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3aba"/>
              </a:rPr>
              <a:t>根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据以上信息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解答下列问题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请你帮该物流公司设计租车方案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yt_shape_13771"/>
          <p:cNvSpPr txBox="1"/>
          <p:nvPr/>
        </p:nvSpPr>
        <p:spPr>
          <a:xfrm>
            <a:off x="468103" y="4671791"/>
            <a:ext cx="11636916" cy="101720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型车每辆需租金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元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/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型车每辆需租金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元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9dda"/>
              </a:rPr>
              <a:t>/</a:t>
            </a:r>
            <a:b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次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请选出最省钱的租车方案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并求出最少租车费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72" name="yt_shape_13772"/>
              <p:cNvSpPr txBox="1"/>
              <p:nvPr/>
            </p:nvSpPr>
            <p:spPr>
              <a:xfrm>
                <a:off x="479425" y="620713"/>
                <a:ext cx="6758260" cy="278916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都是正整数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9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种租车方案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72" name="yt_shape_137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620713"/>
                <a:ext cx="6758260" cy="2789161"/>
              </a:xfrm>
              <a:prstGeom prst="rect">
                <a:avLst/>
              </a:prstGeom>
              <a:blipFill rotWithShape="1">
                <a:blip r:embed="rId1"/>
                <a:stretch>
                  <a:fillRect t="-11" r="-2040" b="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74" name="yt_shape_13774"/>
          <p:cNvSpPr txBox="1"/>
          <p:nvPr/>
        </p:nvSpPr>
        <p:spPr>
          <a:xfrm>
            <a:off x="479425" y="3460674"/>
            <a:ext cx="6315832" cy="4974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方案一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租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yt_shape_13775"/>
          <p:cNvSpPr txBox="1"/>
          <p:nvPr/>
        </p:nvSpPr>
        <p:spPr>
          <a:xfrm>
            <a:off x="479529" y="4008918"/>
            <a:ext cx="6315832" cy="4974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方案二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租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3776"/>
          <p:cNvSpPr txBox="1"/>
          <p:nvPr/>
        </p:nvSpPr>
        <p:spPr>
          <a:xfrm>
            <a:off x="479529" y="4557162"/>
            <a:ext cx="6110647" cy="4974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方案三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租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72" grpId="0" build="allAtOnce"/>
      <p:bldP spid="13774" grpId="0" build="allAtOnce"/>
      <p:bldP spid="2" grpId="0" build="allAtOnce"/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7" name="yt_shape_13777"/>
          <p:cNvSpPr txBox="1"/>
          <p:nvPr/>
        </p:nvSpPr>
        <p:spPr>
          <a:xfrm>
            <a:off x="468103" y="612000"/>
            <a:ext cx="11636916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型车每辆需租金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en-US" altLang="zh-CN" sz="32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/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次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型车每辆需租金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c13d4"/>
              </a:rPr>
              <a:t>100</a:t>
            </a:r>
            <a:b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en-US" altLang="zh-CN" sz="32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/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次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所以方案一需租金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940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）；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方案二需租金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980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）；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方案三需租金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980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940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所以最省钱的租车方案是租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型车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辆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3_8286f"/>
              </a:rPr>
              <a:t>最少租</a:t>
            </a:r>
            <a:b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车费为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940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元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77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2788</Words>
  <Application>WPS 演示</Application>
  <PresentationFormat>宽屏</PresentationFormat>
  <Paragraphs>137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67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_⨹_1_68b8e</vt:lpstr>
      <vt:lpstr>细等线拼音字体</vt:lpstr>
      <vt:lpstr>_⨹_1_94ce3</vt:lpstr>
      <vt:lpstr>_⨹_4_f05a1</vt:lpstr>
      <vt:lpstr>_⨹_1_37e54,isEnd</vt:lpstr>
      <vt:lpstr>_⨹_5_776be,isEnd</vt:lpstr>
      <vt:lpstr>_⨹_10_c68ff,isEnd</vt:lpstr>
      <vt:lpstr>_⨹_7_a3efd,isEnd</vt:lpstr>
      <vt:lpstr>,isEnd</vt:lpstr>
      <vt:lpstr>_⨹_4_4e567,isEnd</vt:lpstr>
      <vt:lpstr>_⨹_3_e43d9,isEnd</vt:lpstr>
      <vt:lpstr>_⨹_1_c1e13</vt:lpstr>
      <vt:lpstr>_⨹_1_2cf08</vt:lpstr>
      <vt:lpstr>楷体</vt:lpstr>
      <vt:lpstr>_⨹_2_ace16</vt:lpstr>
      <vt:lpstr>_⨹_3_882b0</vt:lpstr>
      <vt:lpstr>_⨹_8_aeb46</vt:lpstr>
      <vt:lpstr>_⨹_1_b883f</vt:lpstr>
      <vt:lpstr>_⨹_1_d8909</vt:lpstr>
      <vt:lpstr>_⨹_1_5d77e</vt:lpstr>
      <vt:lpstr>_⨹_2_e0068,isEnd</vt:lpstr>
      <vt:lpstr>_⨹_1_7b8b9</vt:lpstr>
      <vt:lpstr>_⨹_1_f30f5</vt:lpstr>
      <vt:lpstr>_⨹_1_ced11,isEnd</vt:lpstr>
      <vt:lpstr>_⨹_3_3c1c4,isEnd</vt:lpstr>
      <vt:lpstr>_⨹_1_36c8c,isEnd</vt:lpstr>
      <vt:lpstr>_⨹_2_d27ce</vt:lpstr>
      <vt:lpstr>_⨹_1_1eb1d</vt:lpstr>
      <vt:lpstr>_⨹_2_0062b</vt:lpstr>
      <vt:lpstr>_⨹_6_d0089</vt:lpstr>
      <vt:lpstr>_⨹_1_43aba</vt:lpstr>
      <vt:lpstr>_⨹_1_b9dda</vt:lpstr>
      <vt:lpstr>_⨹_3_c13d4</vt:lpstr>
      <vt:lpstr>_⨹_3_8286f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13</cp:revision>
  <dcterms:created xsi:type="dcterms:W3CDTF">2024-05-28T15:59:00Z</dcterms:created>
  <dcterms:modified xsi:type="dcterms:W3CDTF">2024-07-12T05:24:50Z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