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56" r:id="rId1"/>
    <p:sldMasterId id="2147483993" r:id="rId2"/>
  </p:sldMasterIdLst>
  <p:notesMasterIdLst>
    <p:notesMasterId r:id="rId3"/>
  </p:notesMasterIdLst>
  <p:sldIdLst>
    <p:sldId id="409" r:id="rId4"/>
    <p:sldId id="412" r:id="rId5"/>
    <p:sldId id="415" r:id="rId6"/>
    <p:sldId id="418" r:id="rId7"/>
    <p:sldId id="424" r:id="rId9"/>
    <p:sldId id="427" r:id="rId10"/>
    <p:sldId id="430" r:id="rId11"/>
    <p:sldId id="436" r:id="rId13"/>
    <p:sldId id="439" r:id="rId14"/>
    <p:sldId id="442" r:id="rId15"/>
    <p:sldId id="445" r:id="rId16"/>
    <p:sldId id="451" r:id="rId18"/>
    <p:sldId id="454" r:id="rId19"/>
    <p:sldId id="457" r:id="rId20"/>
    <p:sldId id="460" r:id="rId21"/>
    <p:sldId id="466" r:id="rId23"/>
    <p:sldId id="469" r:id="rId24"/>
    <p:sldId id="472" r:id="rId25"/>
    <p:sldId id="475" r:id="rId26"/>
    <p:sldId id="481" r:id="rId28"/>
    <p:sldId id="484" r:id="rId29"/>
    <p:sldId id="48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数字图书馆：开发学生阅读与自主学习能力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74104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altLang="en-US" b="1" dirty="0" sz="17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71513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accent4"/>
                </a:solidFill>
                <a:latin typeface="+mj-ea"/>
                <a:ea typeface="+mj-ea"/>
              </a:rPr>
              <a:t>数字图书馆的背景与意义</a:t>
            </a:r>
            <a:endParaRPr altLang="en-US" b="1" dirty="0" sz="17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268922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accent4"/>
                </a:solidFill>
                <a:latin typeface="+mj-ea"/>
                <a:ea typeface="+mj-ea"/>
              </a:rPr>
              <a:t>数字图书馆的资源与服务</a:t>
            </a:r>
            <a:endParaRPr altLang="en-US" b="1" dirty="0" sz="17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366331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6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数字图书馆在阅读与自主学习中的应用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9305" y="463740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accent4"/>
                </a:solidFill>
                <a:latin typeface="+mj-ea"/>
                <a:ea typeface="+mj-ea"/>
              </a:rPr>
              <a:t>数字图书馆的挑战与对策</a:t>
            </a:r>
            <a:endParaRPr altLang="en-US" b="1" dirty="0" sz="17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3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4"/>
            </p:custDataLst>
          </p:nvPr>
        </p:nvSpPr>
        <p:spPr>
          <a:xfrm>
            <a:off x="7138670" y="5610860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accent4"/>
                </a:solidFill>
                <a:latin typeface="+mj-ea"/>
                <a:ea typeface="+mj-ea"/>
              </a:rPr>
              <a:t>结论与建议</a:t>
            </a:r>
            <a:endParaRPr altLang="en-US" b="1" dirty="0" sz="17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数字图书馆的背景与意义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数字图书馆的定义与发展</a:t>
            </a:r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图书馆的意义：数字图书馆的意义在于它提供了一种全新的阅读和学习方式，可以让学生更加方便地获取各种文献资料，提高阅读和学习的效率。同时，数字图书馆还可以为学生提供更加个性化、精准的学习推荐和服务，帮助学生更好地掌握知识和技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16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图书馆的背景：随着信息技术的发展和普及，人们对于获取信息的需求越来越高，而传统的图书馆已经无法满足人们对于大量、快速、便捷地获取信息的需求。因此，数字图书馆应运而生，它不仅可以满足人们对于大量、快速、便捷地获取信息的需求，还可以提高文献的利用率和传播速度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数字图书馆的定义：数字图书馆是一种基于数字化技术的图书馆，它通过计算机和网络技术将大量的文献资料数字化，并存储在计算机系统中，供读者通过网络进行访问和查询。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24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图书馆的发展：数字图书馆的发展经历了多个阶段，从最初的数字化扫描和存储，到后来的数字化检索和网络化访问，再到现在的智能化推荐和个性化服务。数字图书馆的发展不仅提高了文献的利用率和传播速度，还为读者提供了更加便捷、高效、个性化的阅读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数字图书馆对学生阅读与自主学习的价值</a:t>
            </a:r>
            <a:endParaRPr altLang="en-US" lang="zh-CN"/>
          </a:p>
        </p:txBody>
      </p:sp>
      <p:sp>
        <p:nvSpPr>
          <p:cNvPr id="10493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数字图书馆方便学生随时随地阅读，提高阅读效率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数字图书馆提供了丰富的阅读资源，满足学生的阅读需求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数字图书馆有助于培养学生的自主学习能力，促进个性化发展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数字图书馆为学生提供了多元化的学习方式，促进全面发展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数字图书馆的资源与服务</a:t>
            </a:r>
            <a:endParaRPr altLang="en-US" dirty="0" lang="zh-CN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数字图书馆的资源类型与特点</a:t>
            </a:r>
            <a:endParaRPr altLang="en-US" lang="zh-CN"/>
          </a:p>
        </p:txBody>
      </p:sp>
      <p:sp>
        <p:nvSpPr>
          <p:cNvPr id="10495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资源类型：电子图书、电子期刊、数据库等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资源特点：海量、便捷、更新快、个性化推荐等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服务方式：在线阅读、下载、咨询等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资源获取方式：注册会员、购买、租借等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数字图书馆提供的服务内容与方式</a:t>
            </a:r>
            <a:endParaRPr altLang="en-US" lang="zh-CN"/>
          </a:p>
        </p:txBody>
      </p:sp>
      <p:sp>
        <p:nvSpPr>
          <p:cNvPr id="1049582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数字图书资源：提供海量电子图书、期刊论文等资源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在线阅读服务：支持多种终端设备，方便用户随时随地阅读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定制推荐服务：根据用户阅读历史和兴趣，推荐相关图书和文章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互动交流平台：提供在线评论、讨论等功能，促进读者之间的交流与合作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学术搜索服务：支持多种学术搜索引擎，帮助用户快速找到所需信息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移动图书馆服务：支持手机、平板等移动设备，方便用户随时随地获取图书馆资源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数字图书馆的资源与服务对学生阅读与自主学习的支持</a:t>
            </a:r>
            <a:endParaRPr altLang="en-US" lang="zh-CN"/>
          </a:p>
        </p:txBody>
      </p:sp>
      <p:sp>
        <p:nvSpPr>
          <p:cNvPr id="10496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丰富的数字资源：提供各种电子图书、期刊、数据库等，满足学生不同阅读需求。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个性化推荐服务：根据学生兴趣和需求，提供个性化的阅读推荐，提高学生阅读兴趣。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在线学习平台：提供在线课程、学习资料等，帮助学生自主学习，提高学习效率。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信息素养培训：通过信息素养培训课程，帮助学生掌握信息检索、评价和利用的方法，提高自主学习能力。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数字图书馆在阅读与自主学习中的应用</a:t>
            </a:r>
            <a:endParaRPr altLang="en-US" dirty="0" lang="zh-CN"/>
          </a:p>
        </p:txBody>
      </p:sp>
      <p:sp>
        <p:nvSpPr>
          <p:cNvPr id="10497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数字图书馆在阅读中的应用</a:t>
            </a:r>
            <a:endParaRPr altLang="en-US" lang="zh-CN"/>
          </a:p>
        </p:txBody>
      </p:sp>
      <p:sp>
        <p:nvSpPr>
          <p:cNvPr id="10498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提供丰富的阅读资源：数字图书馆拥有海量的图书、期刊、报纸等资源，满足不同学生的阅读需求。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便捷的阅读方式：学生可以通过电脑、手机等设备随时随地访问数字图书馆，不受时间和地点的限制。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个性化的阅读推荐：数字图书馆可以根据学生的阅读历史和兴趣，推荐相应的图书和文章，提高学生的阅读兴趣和阅读效果。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互动的阅读体验：学生可以在数字图书馆中与其他读者交流阅读心得和体会，分享阅读感受，增强阅读的互动性和趣味性。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数字图书馆在自主学习中的应用</a:t>
            </a:r>
            <a:endParaRPr altLang="en-US" lang="zh-CN"/>
          </a:p>
        </p:txBody>
      </p:sp>
      <p:sp>
        <p:nvSpPr>
          <p:cNvPr id="10498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数字图书馆提供丰富的学习资源：学生可以利用数字图书馆的电子资源，如电子书籍、期刊论文、研究资料库等，进行自主学习和深入研究。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数字图书馆支持个性化学习：学生可以根据自己的兴趣和需求，定制个性化的学习计划，通过数字图书馆的检索和筛选功能，快速找到相关的学习资料。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数字图书馆提供在线学习工具：数字图书馆不仅提供学习资源，还提供在线学习工具，如在线词典、翻译工具、学习笔记等，帮助学生更好地理解和掌握知识。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数字图书馆促进合作学习：学生可以通过数字图书馆的在线协作功能，与同学、老师或其他学习者进行合作学习，共同研究和探讨问题，提高学习效果。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数字图书馆对学生阅读与自主学习能力的提升作用</a:t>
            </a:r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提供丰富阅读资源：数字图书馆拥有海量图书资源，满足学生不同阅读需求。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便捷阅读方式：学生可随时随地访问数字图书馆，不受时间和地点限制。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个性化阅读推荐：根据学生兴趣和阅读能力，提供个性化阅读推荐，提高阅读兴趣。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自主学习平台：数字图书馆提供自主学习平台，学生可自主选择学习内容和方法，提高自主学习能力。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数字图书馆的挑战与对策</a:t>
            </a:r>
            <a:endParaRPr altLang="en-US" dirty="0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数字图书馆面临的挑战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技术更新迅速：需要不断跟进新技术，保持图书馆的现代化和竞争力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资源整合困难：需要整合各种类型的资源，包括纸质书籍、电子书籍、数据库等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用户需求多样化：需要满足不同用户的需求，提供个性化的服务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信息安全问题：需要保障图书馆的信息安全，防止数据泄露和攻击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数字图书馆应对挑战的对策</a:t>
            </a:r>
            <a:endParaRPr altLang="en-US" lang="zh-CN"/>
          </a:p>
        </p:txBody>
      </p:sp>
      <p:sp>
        <p:nvSpPr>
          <p:cNvPr id="10501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加强技术研发，提高数字图书馆的稳定性和安全性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丰富数字资源，满足不同学生的阅读需求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完善数字图书馆的检索功能，提高检索效率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加强与学校、教师等的合作，推广数字图书馆的使用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数字图书馆未来的发展趋势</a:t>
            </a:r>
            <a:endParaRPr altLang="en-US" lang="zh-CN"/>
          </a:p>
        </p:txBody>
      </p:sp>
      <p:sp>
        <p:nvSpPr>
          <p:cNvPr id="10502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数字化与智能化：随着技术的不断发展，数字图书馆将更加注重数字化和智能化建设，提高资源利用效率和用户体验。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个性化与定制化：数字图书馆将更加注重个性化服务和定制化服务，满足用户多样化的需求。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跨界合作与创新：数字图书馆将积极与其他领域进行跨界合作，推动创新发展，提高服务质量和水平。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国际化与全球化：随着全球化的加速发展，数字图书馆将更加注重国际化建设，推动全球范围内的资源共享和交流。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SIX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对数字图书馆的总结与评价</a:t>
            </a:r>
            <a:endParaRPr altLang="en-US" lang="zh-CN"/>
          </a:p>
        </p:txBody>
      </p:sp>
      <p:sp>
        <p:nvSpPr>
          <p:cNvPr id="10503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数字图书馆存在的问题与挑战：版权问题、技术更新、用户隐私等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数字图书馆的优点：方便快捷、资源丰富、个性化推荐等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数字图书馆对学生阅读与自主学习能力的影响：提高阅读兴趣、培养自主学习能力、拓展知识面等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对数字图书馆的建议与展望：加强版权保护、提高技术水平、丰富资源内容、加强用户培训等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对数字图书馆未来发展的建议与展望</a:t>
            </a:r>
            <a:endParaRPr altLang="en-US" lang="zh-CN"/>
          </a:p>
        </p:txBody>
      </p:sp>
      <p:sp>
        <p:nvSpPr>
          <p:cNvPr id="10504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加强数字图书馆的宣传和推广，提高社会认知度和影响力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加强数字图书馆的资源建设，提高资源质量和多样性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推动数字图书馆的智能化发展，提高用户体验和便捷性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探索数字图书馆与其他教育机构的合作模式，促进教育资源的共享和优化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5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5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6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6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6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6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6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6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6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6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6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6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79_6*l_h_i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6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9_6*l_h_a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97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15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177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222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26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IX"/>
</p:tagLst>
</file>

<file path=ppt/tags/tag300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2023-12-16T06:57:48Z</dcterms:created>
  <dcterms:modified xsi:type="dcterms:W3CDTF">2023-12-16T06:57:48Z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47966a50040248aba66f7fcb9b8d7aa8_21</vt:lpwstr>
  </property>
</Properties>
</file>