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18" r:id="rId1"/>
    <p:sldMasterId id="2147501555" r:id="rId2"/>
  </p:sldMasterIdLst>
  <p:notesMasterIdLst>
    <p:notesMasterId r:id="rId3"/>
  </p:notesMasterIdLst>
  <p:sldIdLst>
    <p:sldId id="8615" r:id="rId4"/>
    <p:sldId id="8620" r:id="rId5"/>
    <p:sldId id="8624" r:id="rId6"/>
    <p:sldId id="8627" r:id="rId7"/>
    <p:sldId id="8633" r:id="rId9"/>
    <p:sldId id="8636" r:id="rId10"/>
    <p:sldId id="8639" r:id="rId11"/>
    <p:sldId id="8642" r:id="rId12"/>
    <p:sldId id="8648" r:id="rId14"/>
    <p:sldId id="8651" r:id="rId15"/>
    <p:sldId id="8654" r:id="rId16"/>
    <p:sldId id="8657" r:id="rId17"/>
    <p:sldId id="8663" r:id="rId19"/>
    <p:sldId id="8666" r:id="rId20"/>
    <p:sldId id="8669" r:id="rId21"/>
    <p:sldId id="8672" r:id="rId22"/>
    <p:sldId id="8678" r:id="rId24"/>
    <p:sldId id="8681" r:id="rId25"/>
    <p:sldId id="8684" r:id="rId26"/>
    <p:sldId id="8687" r:id="rId27"/>
    <p:sldId id="8693" r:id="rId29"/>
    <p:sldId id="8696" r:id="rId30"/>
    <p:sldId id="8699" r:id="rId31"/>
    <p:sldId id="8702" r:id="rId32"/>
    <p:sldId id="8706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19" r:id="rId1"/>
    <p:sldLayoutId id="2147501520" r:id="rId2"/>
    <p:sldLayoutId id="2147501521" r:id="rId3"/>
    <p:sldLayoutId id="2147501522" r:id="rId4"/>
    <p:sldLayoutId id="2147501523" r:id="rId5"/>
    <p:sldLayoutId id="2147501524" r:id="rId6"/>
    <p:sldLayoutId id="2147501525" r:id="rId7"/>
    <p:sldLayoutId id="2147501526" r:id="rId8"/>
    <p:sldLayoutId id="2147501527" r:id="rId9"/>
    <p:sldLayoutId id="2147501528" r:id="rId10"/>
    <p:sldLayoutId id="21475015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556" r:id="rId1"/>
    <p:sldLayoutId id="2147501557" r:id="rId2"/>
    <p:sldLayoutId id="2147501558" r:id="rId3"/>
    <p:sldLayoutId id="2147501559" r:id="rId4"/>
    <p:sldLayoutId id="2147501560" r:id="rId5"/>
    <p:sldLayoutId id="2147501561" r:id="rId6"/>
    <p:sldLayoutId id="2147501562" r:id="rId7"/>
    <p:sldLayoutId id="2147501563" r:id="rId8"/>
    <p:sldLayoutId id="2147501564" r:id="rId9"/>
    <p:sldLayoutId id="2147501565" r:id="rId10"/>
    <p:sldLayoutId id="21475015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医疗器材行业工作总结与展望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技术发展与创新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市场趋势与机遇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未来展望与建议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行业的重要性和地位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医疗器材行业的定义和范围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行业的发展历程和阶段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主要产品与服务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医疗影像设备：如CT、MRI等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医疗监护设备：如心电图机、血压计等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手术器械：如手术刀、缝合器等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体外诊断试剂及仪器：如血液分析仪、生化分析仪等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90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全球医疗器材市场规模持续增长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亚太地区成为全球最大的医疗器材市场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医疗器械行业增长趋势：数字化、智能化、个性化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未来几年医疗器械行业有望继续保持快速增长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市场现状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竞争格局与市场份额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医疗器材行业的竞争格局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主要竞争者及其市场份额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竞争策略与优劣势分析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未来竞争趋势预测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市场需求与供给不平衡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产品质量参差不齐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法规监管严格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政策法规与监管要求</a:t>
            </a:r>
            <a:endParaRPr altLang="en-US" lang="zh-CN"/>
          </a:p>
        </p:txBody>
      </p:sp>
      <p:sp>
        <p:nvSpPr>
          <p:cNvPr id="10493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医疗器材行业的政策法规概述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政策法规对市场的影响和挑战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行业标准和认证要求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监管要求和监管机构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技术发展与创新</a:t>
            </a:r>
            <a:endParaRPr altLang="en-US" dirty="0" lang="zh-CN"/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关键技术及其应用</a:t>
            </a:r>
            <a:endParaRPr altLang="en-US" lang="zh-CN"/>
          </a:p>
        </p:txBody>
      </p:sp>
      <p:sp>
        <p:nvSpPr>
          <p:cNvPr id="10494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应用：这些技术在医疗器材行业中的应用，如远程医疗、智能诊断等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关键技术：医疗器材行业中的核心技术，如数字化技术、人工智能技术等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技术发展与创新：未来医疗器材行业中的技术发展趋势和创新方向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挑战与机遇：当前医疗器材行业所面临的挑战以及未来发展的机遇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技术发展趋势与前沿动态</a:t>
            </a:r>
            <a:endParaRPr altLang="en-US" lang="zh-CN"/>
          </a:p>
        </p:txBody>
      </p:sp>
      <p:sp>
        <p:nvSpPr>
          <p:cNvPr id="10494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医疗器材行业技术发展历程回顾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当前技术发展趋势分析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前沿动态介绍：新技术、新材料的应用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技术创新对行业发展的影响与展望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拓展应用领域，满足更多需求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提升医疗器材性能与质量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推动行业转型升级，实现可持续发展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市场趋势与机遇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市场需求变化与趋势预测</a:t>
            </a:r>
            <a:endParaRPr altLang="en-US" lang="zh-CN"/>
          </a:p>
        </p:txBody>
      </p:sp>
      <p:sp>
        <p:nvSpPr>
          <p:cNvPr id="10496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人口老龄化与健康意识提高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医疗器材技术不断创新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政策法规对市场的影响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新兴市场与拓展方向</a:t>
            </a:r>
            <a:endParaRPr altLang="en-US" lang="zh-CN"/>
          </a:p>
        </p:txBody>
      </p:sp>
      <p:sp>
        <p:nvSpPr>
          <p:cNvPr id="10497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医疗器材行业新兴市场概述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拓展方向与策略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挑战与应对策略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机遇：政策支持力度加大，政府加大对医疗器材行业的扶持力度，为行业发展提供了有力保障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挑战：法规监管严格，需要遵守相关法规和标准，确保产品质量和安全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机遇：医疗器材行业市场潜力巨大，随着人口老龄化和健康意识的提高，市场需求将持续增长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挑战：市场竞争激烈，技术更新换代迅速，需要不断投入研发和创新以保持竞争优势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49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行业发展的前景展望</a:t>
            </a:r>
            <a:endParaRPr altLang="en-US" lang="zh-CN"/>
          </a:p>
        </p:txBody>
      </p:sp>
      <p:sp>
        <p:nvSpPr>
          <p:cNvPr id="1049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医疗器材行业的发展趋势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行业发展的政策支持与法规完善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行业发展的挑战与机遇并存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未来医疗器材的技术创新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政策建议与监管措施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完善政策法规：制定更加完善的医疗器材行业政策法规，明确监管职责和要求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加强监管力度：加大对医疗器材行业的监管力度，确保产品质量和安全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推动技术创新：鼓励企业加强技术研发和创新，提高产品竞争力和附加值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加强国际合作：加强与国际先进医疗器材企业的合作与交流，引进先进技术和经验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企业发展策略与建议</a:t>
            </a:r>
            <a:endParaRPr altLang="en-US" lang="zh-CN"/>
          </a:p>
        </p:txBody>
      </p:sp>
      <p:sp>
        <p:nvSpPr>
          <p:cNvPr id="10500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拓展国际市场，提高国际竞争力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加强人才培养，提高团队素质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加大研发投入，提高技术创新能力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加强市场营销，提高品牌知名度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500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培养专业人才：加强医疗器材行业的人才培养，提高从业人员的专业素养和技能水平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建设高效团队：通过团队建设活动，增强团队凝聚力和协作能力，提高工作效率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建立激励机制：通过合理的激励机制，激发员工的积极性和创造力，促进个人和团队的发展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推动跨界合作：加强与其他行业的跨界合作，拓展医疗器材行业的发展空间和创新能力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3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4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2023-12-17T15:11:54Z</dcterms:created>
  <dcterms:modified xsi:type="dcterms:W3CDTF">2023-12-17T15:11:54Z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e8b856617f5841f09a71453fdd7c0149_21</vt:lpwstr>
  </property>
</Properties>
</file>