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3"/>
  </p:notesMasterIdLst>
  <p:sldIdLst>
    <p:sldId id="1257" r:id="rId4"/>
    <p:sldId id="1260" r:id="rId5"/>
    <p:sldId id="1263" r:id="rId6"/>
    <p:sldId id="1266" r:id="rId7"/>
    <p:sldId id="1269" r:id="rId8"/>
    <p:sldId id="1272" r:id="rId9"/>
    <p:sldId id="1275" r:id="rId10"/>
    <p:sldId id="1278" r:id="rId11"/>
    <p:sldId id="1281" r:id="rId12"/>
    <p:sldId id="1284" r:id="rId13"/>
    <p:sldId id="1287" r:id="rId14"/>
    <p:sldId id="1290" r:id="rId15"/>
    <p:sldId id="1293" r:id="rId16"/>
    <p:sldId id="1296" r:id="rId17"/>
    <p:sldId id="1299" r:id="rId18"/>
    <p:sldId id="1302" r:id="rId19"/>
    <p:sldId id="1305" r:id="rId20"/>
    <p:sldId id="1308" r:id="rId21"/>
    <p:sldId id="1311" r:id="rId22"/>
    <p:sldId id="1314" r:id="rId23"/>
    <p:sldId id="1317" r:id="rId24"/>
    <p:sldId id="1320" r:id="rId25"/>
    <p:sldId id="1323" r:id="rId26"/>
    <p:sldId id="1326" r:id="rId27"/>
    <p:sldId id="1329" r:id="rId28"/>
    <p:sldId id="1332" r:id="rId29"/>
    <p:sldId id="1335" r:id="rId30"/>
    <p:sldId id="1338" r:id="rId31"/>
    <p:sldId id="1341" r:id="rId32"/>
  </p:sldIdLst>
  <p:sldSz cx="12192000" cy="6858000" type="screen16x9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ableStyles" Target="tableStyles.xml"/><Relationship Id="rId37" Type="http://schemas.openxmlformats.org/officeDocument/2006/relationships/tags" Target="tags/tag35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.xml"/><Relationship Id="rId3" Type="http://schemas.openxmlformats.org/officeDocument/2006/relationships/image" Target="../media/image1.png"/><Relationship Id="rId4" Type="http://schemas.openxmlformats.org/officeDocument/2006/relationships/tags" Target="../tags/tag2.xml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tags" Target="../tags/tag14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3" Type="http://schemas.openxmlformats.org/officeDocument/2006/relationships/image" Target="../media/image2.png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3" Type="http://schemas.openxmlformats.org/officeDocument/2006/relationships/image" Target="../media/image3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tags" Target="../tags/tag38.xml"/><Relationship Id="rId8" Type="http://schemas.openxmlformats.org/officeDocument/2006/relationships/tags" Target="../tags/tag39.xml"/><Relationship Id="rId9" Type="http://schemas.openxmlformats.org/officeDocument/2006/relationships/tags" Target="../tags/tag40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57.xml"/><Relationship Id="rId3" Type="http://schemas.openxmlformats.org/officeDocument/2006/relationships/image" Target="../media/image1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0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 dirty="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 dirty="0">
                <a:sym typeface="+mn-ea"/>
              </a:rPr>
              <a:t>单击此处编辑母版标题样式</a:t>
            </a:r>
            <a:endParaRPr lang="zh-CN" altLang="en-US" sz="6000" b="1" dirty="0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 dirty="0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p>
            <a:endParaRPr lang="zh-CN" altLang="en-US" dirty="0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 dirty="0">
                <a:sym typeface="+mn-ea"/>
              </a:rPr>
              <a:t>公司名占位符</a:t>
            </a:r>
            <a:endParaRPr lang="en-US" altLang="zh-CN" sz="1800" b="1" dirty="0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 dirty="0">
                <a:sym typeface="+mn-ea"/>
              </a:rPr>
              <a:t>署名占位符</a:t>
            </a:r>
            <a:endParaRPr lang="zh-CN" altLang="en-US" b="1" dirty="0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>
            <a:off x="838198" y="384556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副标题</a:t>
            </a:r>
            <a:endParaRPr lang="zh-CN" altLang="en-US" dirty="0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1800" b="1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2000" b="1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5.xml"/><Relationship Id="rId13" Type="http://schemas.openxmlformats.org/officeDocument/2006/relationships/image" Target="../media/image2.png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ags" Target="../tags/tag97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迎接元旦的喜庆之旅</a:t>
            </a:r>
            <a:endParaRPr lang="zh-CN" altLang="en-US" dirty="0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p>
            <a:r>
              <a:rPr lang="zh-CN" altLang="en-US" sz="2200" dirty="0"/>
              <a:t>,a click to unlimited possibilities</a:t>
            </a:r>
            <a:endParaRPr lang="zh-CN" altLang="en-US" sz="2200" dirty="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356995" y="3690620"/>
            <a:ext cx="5776595" cy="1244600"/>
          </a:xfrm>
        </p:spPr>
        <p:txBody>
          <a:bodyPr wrap="square">
            <a:normAutofit/>
          </a:bodyPr>
          <a:p>
            <a:r>
              <a:rPr lang="en-US" altLang="zh-CN" dirty="0"/>
              <a:t>YOUR LOGO</a:t>
            </a:r>
            <a:endParaRPr lang="en-US" altLang="zh-CN" dirty="0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648391" y="3920055"/>
            <a:ext cx="5193634" cy="504000"/>
          </a:xfrm>
        </p:spPr>
        <p:txBody>
          <a:bodyPr wrap="square">
            <a:normAutofit/>
          </a:bodyPr>
          <a:p>
            <a:endParaRPr lang="zh-CN" altLang="en-US" dirty="0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3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4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5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6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元旦的庆祝意义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9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0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1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喜庆之旅的准备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2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3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4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喜庆之旅的体验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5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6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7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喜庆之旅的收获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8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19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0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迎接新年的展望与期待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单击添加章节标题</a:t>
            </a:r>
            <a:endParaRPr lang="en-US" altLang="zh-CN" dirty="0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PART01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元旦的庆祝意义</a:t>
            </a:r>
            <a:endParaRPr lang="zh-CN" altLang="en-US" dirty="0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PART02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元旦的历史背景</a:t>
            </a:r>
            <a:endParaRPr lang="zh-CN" altLang="en-US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元旦的意义：象征着新的开始和希望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元旦的起源：古代历法中的新年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元旦的庆祝方式：各国不同的庆祝方式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元旦的庆祝意义：庆祝新的一年的到来，祈求幸福和繁荣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元旦的庆祝方式</a:t>
            </a:r>
            <a:endParaRPr lang="zh-CN" altLang="en-US"/>
          </a:p>
        </p:txBody>
      </p:sp>
      <p:sp>
        <p:nvSpPr>
          <p:cNvPr id="10490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社区庆祝：举办庆典活动，如烟花表演、音乐会等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latin typeface="+mn-ea"/>
                <a:sym typeface="+mn-ea"/>
              </a:rPr>
              <a:t>家庭庆祝：家人团聚，共享美食，互送祝福</a:t>
            </a:r>
            <a:endParaRPr lang="zh-CN" altLang="en-US" sz="1400" spc="150" dirty="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宗教庆祝：教堂举行弥撒，祈求新年平安幸福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商业庆祝：商家打折促销，举办各种活动吸引顾客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元旦的象征意义</a:t>
            </a:r>
            <a:endParaRPr lang="zh-CN" altLang="en-US"/>
          </a:p>
        </p:txBody>
      </p:sp>
      <p:sp>
        <p:nvSpPr>
          <p:cNvPr id="10490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新年的开始：元旦标志着新的一年的开始，象征着新的希望和机遇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团圆和家庭：元旦是一个重要的家庭节日，象征着团圆和家庭的重要性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庆祝和平与繁荣：元旦通常与庆祝和平、繁荣和幸福相关联，象征着人们对美好未来的向往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新的开始和希望：元旦也象征着新的开始和希望，激励人们追求更好的未来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喜庆之旅的准备</a:t>
            </a:r>
            <a:endParaRPr lang="zh-CN" altLang="en-US" dirty="0">
              <a:sym typeface="+mn-lt"/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PART03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旅行计划的制定</a:t>
            </a:r>
            <a:endParaRPr lang="zh-CN" altLang="en-US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确定旅行目的地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安排行程时间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预定交通工具和住宿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准备必要的旅行用品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行程安排的注意事项</a:t>
            </a:r>
            <a:endParaRPr lang="zh-CN" altLang="en-US"/>
          </a:p>
        </p:txBody>
      </p:sp>
      <p:sp>
        <p:nvSpPr>
          <p:cNvPr id="1049274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确定旅游目的地和行程时间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80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提前预订酒店和交通工具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84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86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了解当地的天气和旅游景点的情况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90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92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准备必要的旅行用品和药品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96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298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注意个人安全和财产安全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02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04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遵守当地的法律法规和旅游规定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08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旅行前的准备工作</a:t>
            </a:r>
            <a:endParaRPr lang="zh-CN" altLang="en-US"/>
          </a:p>
        </p:txBody>
      </p:sp>
      <p:sp>
        <p:nvSpPr>
          <p:cNvPr id="10493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准备必要的旅行用品和装备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预定交通工具和住宿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准备必要的旅行证件和资料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确定旅游目的地和行程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喜庆之旅的体验</a:t>
            </a:r>
            <a:endParaRPr lang="zh-CN" altLang="en-US" dirty="0">
              <a:sym typeface="+mn-lt"/>
            </a:endParaRPr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PART04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旅行途中的美景欣赏</a:t>
            </a:r>
            <a:endParaRPr lang="zh-CN" altLang="en-US"/>
          </a:p>
        </p:txBody>
      </p:sp>
      <p:sp>
        <p:nvSpPr>
          <p:cNvPr id="10494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10494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4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欣赏沿途风光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10494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4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感受自然之美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10494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拍照留念，记录美好瞬间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4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10494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494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享受旅行带来的愉悦心情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旅行途中的美食体验</a:t>
            </a:r>
            <a:endParaRPr lang="zh-CN" altLang="en-US"/>
          </a:p>
        </p:txBody>
      </p:sp>
      <p:sp>
        <p:nvSpPr>
          <p:cNvPr id="10495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品尝当地特色美食：在元旦喜庆之旅中，游客可以品尝到当地的特色美食，如年糕、饺子、汤圆等，感受节日的氛围和文化的独特魅力。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美食分享：在旅行中，与亲朋好友一起品尝美食，分享彼此的感受和体验，增加彼此之间的互动和交流。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美食文化体验：通过品尝当地特色美食，游客可以更深入地了解当地的文化和历史，增加旅游的趣味性和知识性。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美食拍照留念：在元旦喜庆之旅中，游客可以拍摄美食照片留念，记录美好的瞬间和回忆。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5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旅行途中的文化交流</a:t>
            </a:r>
            <a:endParaRPr lang="zh-CN" altLang="en-US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了解当地文化：通过与当地人的交流，了解当地的历史、风俗和文化特色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结交新朋友：与来自不同地方的朋友交流，分享彼此的文化和生活经历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参与当地活动：参加当地的节日庆典、民俗活动等，感受浓厚的文化氛围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体验当地美食：品尝当地特色美食，感受不同的味觉体验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喜庆之旅的收获</a:t>
            </a:r>
            <a:endParaRPr lang="zh-CN" altLang="en-US" dirty="0">
              <a:sym typeface="+mn-lt"/>
            </a:endParaRPr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PART05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旅行途中的成长与收获</a:t>
            </a:r>
            <a:endParaRPr lang="zh-CN" altLang="en-US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旅行过程中的感悟：珍惜当下、感恩生活、追求梦想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旅行过程中的建议：多出去走走、感受世界的美好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旅行过程中的成长：学会了独立、勇敢和自信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旅行过程中的收获：结交新朋友、拓展视野、体验不同文化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旅行后的反思与总结</a:t>
            </a:r>
            <a:endParaRPr lang="zh-CN" altLang="en-US"/>
          </a:p>
        </p:txBody>
      </p:sp>
      <p:sp>
        <p:nvSpPr>
          <p:cNvPr id="10497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对未来旅行的期待与展望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旅行过程中的成长与感悟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旅行过程中的不足与遗憾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旅行过程中的亮点与收获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旅行对未来的影响与意义</a:t>
            </a:r>
            <a:endParaRPr lang="zh-CN" altLang="en-US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拓展视野，增长见识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放松心情，缓解压力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结交朋友，拓展人脉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激发灵感，提升创作能力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lt"/>
              </a:rPr>
              <a:t>迎接新年的展望与期待</a:t>
            </a:r>
            <a:endParaRPr lang="zh-CN" altLang="en-US" dirty="0">
              <a:sym typeface="+mn-lt"/>
            </a:endParaRPr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p>
            <a:r>
              <a:rPr lang="zh-CN" altLang="en-US" dirty="0">
                <a:sym typeface="+mn-ea"/>
              </a:rPr>
              <a:t>PART06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对新年的展望与期待</a:t>
            </a:r>
            <a:endParaRPr lang="zh-CN" altLang="en-US"/>
          </a:p>
        </p:txBody>
      </p:sp>
      <p:sp>
        <p:nvSpPr>
          <p:cNvPr id="104997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7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7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回顾过去，展望未来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7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7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8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制定新年计划和目标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8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8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8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0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期待新年的到来和惊喜</a:t>
            </a:r>
            <a:endParaRPr lang="zh-CN" altLang="en-US" sz="40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8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9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99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6818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珍惜与家人和朋友共度的美好时光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对未来的规划与目标设定</a:t>
            </a:r>
            <a:endParaRPr lang="zh-CN" altLang="en-US"/>
          </a:p>
        </p:txBody>
      </p:sp>
      <p:sp>
        <p:nvSpPr>
          <p:cNvPr id="10500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500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500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500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10500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制定新年计划：明确新年目标，制定实现计划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保持积极心态：保持乐观、积极的心态，迎接新年的挑战和机遇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提升自我能力：通过学习、培训和实践，提升自身能力和技能水平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设定个人发展目标：根据个人兴趣和职业规划，设定具体的发展目标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对生活的热爱与追求</a:t>
            </a:r>
            <a:endParaRPr lang="zh-CN" altLang="en-US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迎接新年的展望与期待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积极向上的心态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追求幸福和快乐的人生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对生活的热爱与追求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835" y="212725"/>
            <a:ext cx="10514965" cy="2973070"/>
          </a:xfrm>
        </p:spPr>
        <p:txBody>
          <a:bodyPr wrap="square">
            <a:normAutofit/>
          </a:bodyPr>
          <a:p>
            <a:r>
              <a:rPr lang="en-US" altLang="zh-CN" dirty="0"/>
              <a:t>THANK YOU</a:t>
            </a:r>
            <a:endParaRPr lang="en-US" altLang="zh-CN" dirty="0"/>
          </a:p>
        </p:txBody>
      </p:sp>
      <p:sp>
        <p:nvSpPr>
          <p:cNvPr id="10501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92175" y="5288280"/>
            <a:ext cx="7315200" cy="894715"/>
          </a:xfrm>
        </p:spPr>
        <p:txBody>
          <a:bodyPr wrap="square">
            <a:normAutofit/>
          </a:bodyPr>
          <a:p>
            <a:r>
              <a:rPr lang="en-US" altLang="zh-CN" dirty="0"/>
              <a:t>YOUR LOGO</a:t>
            </a:r>
            <a:endParaRPr lang="en-US" altLang="zh-CN" dirty="0"/>
          </a:p>
        </p:txBody>
      </p:sp>
      <p:sp>
        <p:nvSpPr>
          <p:cNvPr id="105018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443990" y="3674110"/>
            <a:ext cx="9910445" cy="1203960"/>
          </a:xfrm>
        </p:spPr>
        <p:txBody>
          <a:bodyPr wrap="square">
            <a:normAutofit/>
          </a:bodyPr>
          <a:p>
            <a:r>
              <a:rPr lang="zh-CN" altLang="en-US" dirty="0"/>
              <a:t>汇报人：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3_1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5.xml><?xml version="1.0" encoding="utf-8"?>
<p:tagLst xmlns:p="http://schemas.openxmlformats.org/presentationml/2006/main">
  <p:tag name="KSO_WM_UNIT_SUBTYPE" val="b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3_1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汇报人：WPS"/>
</p:tagLst>
</file>

<file path=ppt/tags/tag76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6*b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1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1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6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6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2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6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6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3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3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6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6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4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4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6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6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5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5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3_6*l_h_i*1_5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3_6*l_h_a*1_5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83_6*l_h_i*1_6_1"/>
  <p:tag name="KSO_WM_TEMPLATE_CATEGORY" val="custom"/>
  <p:tag name="KSO_WM_TEMPLATE_INDEX" val="20230983"/>
  <p:tag name="KSO_WM_UNIT_LAYERLEVEL" val="1_1_1"/>
  <p:tag name="KSO_WM_TAG_VERSION" val="1.0"/>
  <p:tag name="KSO_WM_DIAGRAM_GROUP_CODE" val="l1-1"/>
  <p:tag name="KSO_WM_DIAGRAM_VERSION" val="3"/>
  <p:tag name="KSO_WM_DIAGRAM_COLOR_TRICK" val="1"/>
  <p:tag name="KSO_WM_DIAGRAM_COLOR_TEXT_CAN_REMOVE" val="n"/>
  <p:tag name="KSO_WM_UNIT_TYPE" val="l_h_i"/>
  <p:tag name="KSO_WM_UNIT_INDEX" val="1_6_1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3_6*l_h_i*1_6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3_6*l_h_a*1_6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SLIDE_ID" val="custom2023098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100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2"/>
</p:tagLst>
</file>

<file path=ppt/tags/tag103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3"/>
</p:tagLst>
</file>

<file path=ppt/tags/tag142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4"/>
</p:tagLst>
</file>

<file path=ppt/tags/tag189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5"/>
</p:tagLst>
</file>

<file path=ppt/tags/tag245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6"/>
</p:tagLst>
</file>

<file path=ppt/tags/tag286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93"/>
  <p:tag name="KSO_WM_UNIT_TYPE" val="f"/>
  <p:tag name="KSO_WM_UNIT_INDEX" val="1"/>
  <p:tag name="KSO_WM_UNIT_SUBTYPE" val="g"/>
  <p:tag name="KSO_WM_UNIT_PRESET_TEXT" val="YOUR LOGO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9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4"/>
  <p:tag name="KSO_WM_UNIT_TYPE" val="f"/>
  <p:tag name="KSO_WM_UNIT_INDEX" val="2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98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3"/>
  <p:tag name="KSO_WM_SLIDE_TYPE" val="endPage"/>
  <p:tag name="KSO_WM_SLIDE_SUBTYPE" val="pureTxt"/>
  <p:tag name="KSO_WM_SLIDE_LAYOUT" val="a_f"/>
  <p:tag name="KSO_WM_SLIDE_LAYOUT_CNT" val="1_2"/>
</p:tagLst>
</file>

<file path=ppt/tags/tag352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vertOverflow="overflow" horzOverflow="overflow" vert="horz" wrap="square" numCol="1" spcCol="0" rtlCol="0" fromWordArt="0" anchor="ctr" anchorCtr="0" forceAA="0" compatLnSpc="1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zh-CN" altLang="en-US" b="1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1525</Words>
  <Application>WPS 演示</Application>
  <PresentationFormat/>
  <Paragraphs>226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Arial Unicode MS</vt:lpstr>
      <vt:lpstr>Arial</vt:lpstr>
      <vt:lpstr>Calibri</vt:lpstr>
      <vt:lpstr>Calibri Light</vt:lpstr>
      <vt:lpstr>Office 主题</vt:lpstr>
      <vt:lpstr>Office 主题​​</vt:lpstr>
      <vt:lpstr>迎接元旦的喜庆之旅</vt:lpstr>
      <vt:lpstr>目录</vt:lpstr>
      <vt:lpstr>单击添加章节标题</vt:lpstr>
      <vt:lpstr>元旦的庆祝意义</vt:lpstr>
      <vt:lpstr>PowerPoint 演示文稿</vt:lpstr>
      <vt:lpstr>元旦的历史背景</vt:lpstr>
      <vt:lpstr>元旦的庆祝方式</vt:lpstr>
      <vt:lpstr>元旦的象征意义</vt:lpstr>
      <vt:lpstr>喜庆之旅的准备</vt:lpstr>
      <vt:lpstr>PowerPoint 演示文稿</vt:lpstr>
      <vt:lpstr>旅行计划的制定</vt:lpstr>
      <vt:lpstr>行程安排的注意事项</vt:lpstr>
      <vt:lpstr>旅行前的准备工作</vt:lpstr>
      <vt:lpstr>喜庆之旅的体验</vt:lpstr>
      <vt:lpstr>PowerPoint 演示文稿</vt:lpstr>
      <vt:lpstr>旅行途中的美景欣赏</vt:lpstr>
      <vt:lpstr>旅行途中的美食体验</vt:lpstr>
      <vt:lpstr>旅行途中的文化交流</vt:lpstr>
      <vt:lpstr>喜庆之旅的收获</vt:lpstr>
      <vt:lpstr>PowerPoint 演示文稿</vt:lpstr>
      <vt:lpstr>旅行途中的成长与收获</vt:lpstr>
      <vt:lpstr>旅行后的反思与总结</vt:lpstr>
      <vt:lpstr>旅行对未来的影响与意义</vt:lpstr>
      <vt:lpstr>迎接新年的展望与期待</vt:lpstr>
      <vt:lpstr>PowerPoint 演示文稿</vt:lpstr>
      <vt:lpstr>对新年的展望与期待</vt:lpstr>
      <vt:lpstr>对未来的规划与目标设定</vt:lpstr>
      <vt:lpstr>对生活的热爱与追求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迎接元旦的喜庆之旅</dc:title>
  <dc:creator>V1938CT</dc:creator>
  <cp:lastModifiedBy>天天向上</cp:lastModifiedBy>
  <cp:revision>1</cp:revision>
  <dcterms:created xsi:type="dcterms:W3CDTF">2023-12-16T08:13:07Z</dcterms:created>
  <dcterms:modified xsi:type="dcterms:W3CDTF">2023-12-16T08:13:07Z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6cbb7fe19b15471e8530c83fdad0b55f_21</vt:lpwstr>
  </property>
</Properties>
</file>