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99" r:id="rId1"/>
    <p:sldMasterId id="2147486136" r:id="rId2"/>
  </p:sldMasterIdLst>
  <p:notesMasterIdLst>
    <p:notesMasterId r:id="rId3"/>
  </p:notesMasterIdLst>
  <p:sldIdLst>
    <p:sldId id="1428" r:id="rId4"/>
    <p:sldId id="1432" r:id="rId5"/>
    <p:sldId id="1436" r:id="rId6"/>
    <p:sldId id="1439" r:id="rId7"/>
    <p:sldId id="1445" r:id="rId9"/>
    <p:sldId id="1448" r:id="rId10"/>
    <p:sldId id="1451" r:id="rId11"/>
    <p:sldId id="1454" r:id="rId12"/>
    <p:sldId id="1460" r:id="rId14"/>
    <p:sldId id="1463" r:id="rId15"/>
    <p:sldId id="1466" r:id="rId16"/>
    <p:sldId id="1469" r:id="rId17"/>
    <p:sldId id="1475" r:id="rId19"/>
    <p:sldId id="1478" r:id="rId20"/>
    <p:sldId id="1481" r:id="rId21"/>
    <p:sldId id="1484" r:id="rId22"/>
    <p:sldId id="1490" r:id="rId24"/>
    <p:sldId id="1493" r:id="rId25"/>
    <p:sldId id="1496" r:id="rId26"/>
    <p:sldId id="1499" r:id="rId27"/>
    <p:sldId id="150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00" r:id="rId1"/>
    <p:sldLayoutId id="2147486101" r:id="rId2"/>
    <p:sldLayoutId id="2147486102" r:id="rId3"/>
    <p:sldLayoutId id="2147486103" r:id="rId4"/>
    <p:sldLayoutId id="2147486104" r:id="rId5"/>
    <p:sldLayoutId id="2147486105" r:id="rId6"/>
    <p:sldLayoutId id="2147486106" r:id="rId7"/>
    <p:sldLayoutId id="2147486107" r:id="rId8"/>
    <p:sldLayoutId id="2147486108" r:id="rId9"/>
    <p:sldLayoutId id="2147486109" r:id="rId10"/>
    <p:sldLayoutId id="21474861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37" r:id="rId1"/>
    <p:sldLayoutId id="2147486138" r:id="rId2"/>
    <p:sldLayoutId id="2147486139" r:id="rId3"/>
    <p:sldLayoutId id="2147486140" r:id="rId4"/>
    <p:sldLayoutId id="2147486141" r:id="rId5"/>
    <p:sldLayoutId id="2147486142" r:id="rId6"/>
    <p:sldLayoutId id="2147486143" r:id="rId7"/>
    <p:sldLayoutId id="2147486144" r:id="rId8"/>
    <p:sldLayoutId id="2147486145" r:id="rId9"/>
    <p:sldLayoutId id="2147486146" r:id="rId10"/>
    <p:sldLayoutId id="21474861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人力资源服务行业工作总结及工作展望2024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人力资源服务行业工作总结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人力资源服务行业概述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人力资源服务行业工作展望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人力资源服务行业未来发展策略建议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人力资源服务行业概述</a:t>
            </a:r>
            <a:endParaRPr altLang="en-US" dirty="0" lang="zh-CN"/>
          </a:p>
        </p:txBody>
      </p:sp>
      <p:sp>
        <p:nvSpPr>
          <p:cNvPr id="1049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1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人力资源服务行业的定义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人力资源服务行业的发展历程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人力资源服务行业的主要业务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人力资源服务行业的发展趋势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1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人力资源服务行业规模：全球及中国市场规模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增长趋势：过去几年的增长率及未来预测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行业结构：主要服务类型及市场份额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地域分布：主要市场及增长潜力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行业主要特点</a:t>
            </a:r>
            <a:endParaRPr altLang="en-US" lang="zh-CN"/>
          </a:p>
        </p:txBody>
      </p:sp>
      <p:sp>
        <p:nvSpPr>
          <p:cNvPr id="10492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人力资源服务行业是一个快速发展的行业，随着全球化和数字化的发展，人力资源服务的需求不断增加。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人力资源服务行业是一个高度竞争的行业，需要不断提高服务质量和效率，以满足客户的需求。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人力资源服务行业是一个多元化的行业，包括招聘、培训、薪酬福利、员工关系等多个领域，需要具备全面的知识和技能。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人力资源服务行业是一个需要不断创新的行业，需要不断探索新的服务模式和技术手段，以适应不断变化的市场需求。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人力资源服务行业工作总结</a:t>
            </a:r>
            <a:endParaRPr altLang="en-US" dirty="0" lang="zh-CN"/>
          </a:p>
        </p:txBody>
      </p:sp>
      <p:sp>
        <p:nvSpPr>
          <p:cNvPr id="1049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行业工作成果</a:t>
            </a:r>
            <a:endParaRPr altLang="en-US" lang="zh-CN"/>
          </a:p>
        </p:txBody>
      </p:sp>
      <p:sp>
        <p:nvSpPr>
          <p:cNvPr id="10493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行业服务水平不断提升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人力资源服务行业规模持续增长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行业服务内容不断丰富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行业对经济社会发展的贡献日益显著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行业工作亮点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人力资源服务行业服务内容多样化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人力资源服务行业规模持续扩大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人力资源服务行业技术创新不断涌现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人力资源服务行业政策法规不断完善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行业工作不足</a:t>
            </a:r>
            <a:endParaRPr altLang="en-US" lang="zh-CN"/>
          </a:p>
        </p:txBody>
      </p:sp>
      <p:sp>
        <p:nvSpPr>
          <p:cNvPr id="10494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招聘效率低下：缺乏有效的招聘渠道和流程优化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培训体系不完善：缺乏针对性和实效性的培训计划和课程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员工流失率高：缺乏员工关怀和激励机制，员工满意度不高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信息化程度低：缺乏数字化和智能化的人力资源管理手段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人力资源服务行业工作展望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6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跨界合作和创新：人力资源服务行业将积极寻求与其他行业的跨界合作和创新，拓展业务范围和市场份额。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数字化和智能化：人力资源服务行业将更加注重数字化和智能化技术的应用，提高服务效率和质量。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定制化和个性化：随着企业对人力资源服务的需求不断升级，人力资源服务行业将更加注重定制化和个性化服务，满足企业的特定需求。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国际化发展：随着全球化的加速推进，人力资源服务行业将更加注重国际化发展，拓展海外市场和业务。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行业未来挑战与机遇</a:t>
            </a:r>
            <a:endParaRPr altLang="en-US" lang="zh-CN"/>
          </a:p>
        </p:txBody>
      </p:sp>
      <p:sp>
        <p:nvSpPr>
          <p:cNvPr id="10497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行业发展趋势：数字化、智能化、个性化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挑战：技术变革、市场竞争、人才短缺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机遇：政策支持、新兴领域、跨界合作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应对策略：创新发展、提升服务质量、加强人才培养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行业工作重点与方向</a:t>
            </a:r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提升服务质量：关注客户需求，提供个性化、专业化的服务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拓展业务领域：探索新的市场机会，拓展业务范围，提供更多元化的服务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数字化转型：利用先进技术，提高工作效率，提升客户体验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人才培养与引进：重视人才队伍建设，提高员工素质，为行业发展提供有力支持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人力资源服务行业未来发展策略建议</a:t>
            </a:r>
            <a:endParaRPr altLang="en-US" dirty="0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9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制定更加完善的人力资源服务行业政策，明确行业发展的目标和方向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加大对人力资源服务行业的投入，提高行业的整体水平和竞争力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鼓励企业加强自主创新，推动行业的技术进步和转型升级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加强行业监管，规范市场秩序，保障行业的健康发展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推动技术创新与应用</a:t>
            </a:r>
            <a:endParaRPr altLang="en-US" lang="zh-CN"/>
          </a:p>
        </p:txBody>
      </p:sp>
      <p:sp>
        <p:nvSpPr>
          <p:cNvPr id="10499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人工智能在人力资源服务中的应用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大数据分析在人力资源服务中的应用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云计算在人力资源服务中的应用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区块链技术在人力资源服务中的应用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提升服务品质与效率</a:t>
            </a:r>
            <a:endParaRPr altLang="en-US" lang="zh-CN"/>
          </a:p>
        </p:txBody>
      </p:sp>
      <p:sp>
        <p:nvSpPr>
          <p:cNvPr id="1050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优化服务流程：简化流程，提高服务效率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提升服务质量：关注客户需求，提供个性化服务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引入先进技术：利用人工智能、大数据等技术提升服务品质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加强员工培训：提高员工素质，提升服务水平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501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建立国际合作机制：加强与其他国家和地区的合作，共同推动人力资源服务行业的发展。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拓展国际业务：积极拓展海外市场，提高企业在国际市场的竞争力。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引进国际先进经验：学习借鉴国际先进的人力资源服务经验，提高企业服务水平。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加强人才交流：加强与其他国家和地区的交流，促进人才流动和共享。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0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2023-12-17T20:24:01Z</dcterms:created>
  <dcterms:modified xsi:type="dcterms:W3CDTF">2023-12-17T20:24:01Z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9433476e09c74ae0a93ad9cf1fa670d9_21</vt:lpwstr>
  </property>
</Properties>
</file>