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739" r:id="rId1"/>
    <p:sldMasterId id="2147499776" r:id="rId2"/>
  </p:sldMasterIdLst>
  <p:notesMasterIdLst>
    <p:notesMasterId r:id="rId3"/>
  </p:notesMasterIdLst>
  <p:sldIdLst>
    <p:sldId id="7740" r:id="rId4"/>
    <p:sldId id="7744" r:id="rId5"/>
    <p:sldId id="7747" r:id="rId6"/>
    <p:sldId id="7750" r:id="rId7"/>
    <p:sldId id="7753" r:id="rId8"/>
    <p:sldId id="7756" r:id="rId9"/>
    <p:sldId id="7759" r:id="rId10"/>
    <p:sldId id="7762" r:id="rId11"/>
    <p:sldId id="7765" r:id="rId12"/>
    <p:sldId id="7768" r:id="rId13"/>
    <p:sldId id="7771" r:id="rId14"/>
    <p:sldId id="7774" r:id="rId15"/>
    <p:sldId id="7777" r:id="rId16"/>
    <p:sldId id="7780" r:id="rId17"/>
    <p:sldId id="7783" r:id="rId18"/>
    <p:sldId id="7786" r:id="rId19"/>
    <p:sldId id="7789" r:id="rId20"/>
    <p:sldId id="7792" r:id="rId21"/>
    <p:sldId id="7795" r:id="rId22"/>
    <p:sldId id="7798" r:id="rId23"/>
    <p:sldId id="7801" r:id="rId24"/>
    <p:sldId id="7804" r:id="rId25"/>
    <p:sldId id="7807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740" r:id="rId1"/>
    <p:sldLayoutId id="2147499741" r:id="rId2"/>
    <p:sldLayoutId id="2147499742" r:id="rId3"/>
    <p:sldLayoutId id="2147499743" r:id="rId4"/>
    <p:sldLayoutId id="2147499744" r:id="rId5"/>
    <p:sldLayoutId id="2147499745" r:id="rId6"/>
    <p:sldLayoutId id="2147499746" r:id="rId7"/>
    <p:sldLayoutId id="2147499747" r:id="rId8"/>
    <p:sldLayoutId id="2147499748" r:id="rId9"/>
    <p:sldLayoutId id="2147499749" r:id="rId10"/>
    <p:sldLayoutId id="214749975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777" r:id="rId1"/>
    <p:sldLayoutId id="2147499778" r:id="rId2"/>
    <p:sldLayoutId id="2147499779" r:id="rId3"/>
    <p:sldLayoutId id="2147499780" r:id="rId4"/>
    <p:sldLayoutId id="2147499781" r:id="rId5"/>
    <p:sldLayoutId id="2147499782" r:id="rId6"/>
    <p:sldLayoutId id="2147499783" r:id="rId7"/>
    <p:sldLayoutId id="2147499784" r:id="rId8"/>
    <p:sldLayoutId id="2147499785" r:id="rId9"/>
    <p:sldLayoutId id="2147499786" r:id="rId10"/>
    <p:sldLayoutId id="214749978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tags" Target="../tags/tag444.xml"/><Relationship Id="rId5" Type="http://schemas.openxmlformats.org/officeDocument/2006/relationships/tags" Target="../tags/tag445.xml"/><Relationship Id="rId6" Type="http://schemas.openxmlformats.org/officeDocument/2006/relationships/tags" Target="../tags/tag446.xml"/><Relationship Id="rId7" Type="http://schemas.openxmlformats.org/officeDocument/2006/relationships/tags" Target="../tags/tag447.xml"/><Relationship Id="rId8" Type="http://schemas.openxmlformats.org/officeDocument/2006/relationships/tags" Target="../tags/tag448.xml"/><Relationship Id="rId9" Type="http://schemas.openxmlformats.org/officeDocument/2006/relationships/tags" Target="../tags/tag449.xml"/><Relationship Id="rId10" Type="http://schemas.openxmlformats.org/officeDocument/2006/relationships/tags" Target="../tags/tag450.xml"/><Relationship Id="rId11" Type="http://schemas.openxmlformats.org/officeDocument/2006/relationships/tags" Target="../tags/tag451.xml"/><Relationship Id="rId12" Type="http://schemas.openxmlformats.org/officeDocument/2006/relationships/tags" Target="../tags/tag4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tags" Target="../tags/tag456.xml"/><Relationship Id="rId5" Type="http://schemas.openxmlformats.org/officeDocument/2006/relationships/tags" Target="../tags/tag457.xml"/><Relationship Id="rId6" Type="http://schemas.openxmlformats.org/officeDocument/2006/relationships/tags" Target="../tags/tag458.xml"/><Relationship Id="rId7" Type="http://schemas.openxmlformats.org/officeDocument/2006/relationships/tags" Target="../tags/tag459.xml"/><Relationship Id="rId8" Type="http://schemas.openxmlformats.org/officeDocument/2006/relationships/tags" Target="../tags/tag46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64.xml"/><Relationship Id="rId2" Type="http://schemas.openxmlformats.org/officeDocument/2006/relationships/tags" Target="../tags/tag465.xml"/><Relationship Id="rId3" Type="http://schemas.openxmlformats.org/officeDocument/2006/relationships/tags" Target="../tags/tag466.xml"/><Relationship Id="rId4" Type="http://schemas.openxmlformats.org/officeDocument/2006/relationships/tags" Target="../tags/tag467.xml"/><Relationship Id="rId5" Type="http://schemas.openxmlformats.org/officeDocument/2006/relationships/tags" Target="../tags/tag468.xml"/><Relationship Id="rId6" Type="http://schemas.openxmlformats.org/officeDocument/2006/relationships/tags" Target="../tags/tag469.xml"/><Relationship Id="rId7" Type="http://schemas.openxmlformats.org/officeDocument/2006/relationships/tags" Target="../tags/tag470.xml"/><Relationship Id="rId8" Type="http://schemas.openxmlformats.org/officeDocument/2006/relationships/tags" Target="../tags/tag471.xml"/><Relationship Id="rId9" Type="http://schemas.openxmlformats.org/officeDocument/2006/relationships/tags" Target="../tags/tag472.xml"/><Relationship Id="rId10" Type="http://schemas.openxmlformats.org/officeDocument/2006/relationships/tags" Target="../tags/tag473.xml"/><Relationship Id="rId11" Type="http://schemas.openxmlformats.org/officeDocument/2006/relationships/tags" Target="../tags/tag474.xml"/><Relationship Id="rId12" Type="http://schemas.openxmlformats.org/officeDocument/2006/relationships/tags" Target="../tags/tag4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76.xml"/><Relationship Id="rId2" Type="http://schemas.openxmlformats.org/officeDocument/2006/relationships/tags" Target="../tags/tag477.xml"/><Relationship Id="rId3" Type="http://schemas.openxmlformats.org/officeDocument/2006/relationships/tags" Target="../tags/tag478.xml"/><Relationship Id="rId4" Type="http://schemas.openxmlformats.org/officeDocument/2006/relationships/tags" Target="../tags/tag479.xml"/><Relationship Id="rId5" Type="http://schemas.openxmlformats.org/officeDocument/2006/relationships/tags" Target="../tags/tag480.xml"/><Relationship Id="rId6" Type="http://schemas.openxmlformats.org/officeDocument/2006/relationships/tags" Target="../tags/tag481.xml"/><Relationship Id="rId7" Type="http://schemas.openxmlformats.org/officeDocument/2006/relationships/tags" Target="../tags/tag482.xml"/><Relationship Id="rId8" Type="http://schemas.openxmlformats.org/officeDocument/2006/relationships/tags" Target="../tags/tag483.xml"/><Relationship Id="rId9" Type="http://schemas.openxmlformats.org/officeDocument/2006/relationships/tags" Target="../tags/tag484.xml"/><Relationship Id="rId10" Type="http://schemas.openxmlformats.org/officeDocument/2006/relationships/tags" Target="../tags/tag485.xml"/><Relationship Id="rId11" Type="http://schemas.openxmlformats.org/officeDocument/2006/relationships/tags" Target="../tags/tag486.xml"/><Relationship Id="rId12" Type="http://schemas.openxmlformats.org/officeDocument/2006/relationships/tags" Target="../tags/tag4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88.xml"/><Relationship Id="rId2" Type="http://schemas.openxmlformats.org/officeDocument/2006/relationships/tags" Target="../tags/tag489.xml"/><Relationship Id="rId3" Type="http://schemas.openxmlformats.org/officeDocument/2006/relationships/tags" Target="../tags/tag490.xml"/><Relationship Id="rId4" Type="http://schemas.openxmlformats.org/officeDocument/2006/relationships/tags" Target="../tags/tag491.xml"/><Relationship Id="rId5" Type="http://schemas.openxmlformats.org/officeDocument/2006/relationships/tags" Target="../tags/tag492.xml"/><Relationship Id="rId6" Type="http://schemas.openxmlformats.org/officeDocument/2006/relationships/tags" Target="../tags/tag493.xml"/><Relationship Id="rId7" Type="http://schemas.openxmlformats.org/officeDocument/2006/relationships/tags" Target="../tags/tag494.xml"/><Relationship Id="rId8" Type="http://schemas.openxmlformats.org/officeDocument/2006/relationships/tags" Target="../tags/tag495.xml"/><Relationship Id="rId9" Type="http://schemas.openxmlformats.org/officeDocument/2006/relationships/tags" Target="../tags/tag496.xml"/><Relationship Id="rId10" Type="http://schemas.openxmlformats.org/officeDocument/2006/relationships/tags" Target="../tags/tag497.xml"/><Relationship Id="rId11" Type="http://schemas.openxmlformats.org/officeDocument/2006/relationships/tags" Target="../tags/tag498.xml"/><Relationship Id="rId12" Type="http://schemas.openxmlformats.org/officeDocument/2006/relationships/tags" Target="../tags/tag4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00.xml"/><Relationship Id="rId2" Type="http://schemas.openxmlformats.org/officeDocument/2006/relationships/tags" Target="../tags/tag501.xml"/><Relationship Id="rId3" Type="http://schemas.openxmlformats.org/officeDocument/2006/relationships/tags" Target="../tags/tag502.xml"/><Relationship Id="rId4" Type="http://schemas.openxmlformats.org/officeDocument/2006/relationships/tags" Target="../tags/tag503.xml"/><Relationship Id="rId5" Type="http://schemas.openxmlformats.org/officeDocument/2006/relationships/tags" Target="../tags/tag504.xml"/><Relationship Id="rId6" Type="http://schemas.openxmlformats.org/officeDocument/2006/relationships/tags" Target="../tags/tag505.xml"/><Relationship Id="rId7" Type="http://schemas.openxmlformats.org/officeDocument/2006/relationships/tags" Target="../tags/tag506.xml"/><Relationship Id="rId8" Type="http://schemas.openxmlformats.org/officeDocument/2006/relationships/tags" Target="../tags/tag507.xml"/><Relationship Id="rId9" Type="http://schemas.openxmlformats.org/officeDocument/2006/relationships/tags" Target="../tags/tag508.xml"/><Relationship Id="rId10" Type="http://schemas.openxmlformats.org/officeDocument/2006/relationships/tags" Target="../tags/tag509.xml"/><Relationship Id="rId11" Type="http://schemas.openxmlformats.org/officeDocument/2006/relationships/tags" Target="../tags/tag510.xml"/><Relationship Id="rId12" Type="http://schemas.openxmlformats.org/officeDocument/2006/relationships/tags" Target="../tags/tag5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15.xml"/><Relationship Id="rId2" Type="http://schemas.openxmlformats.org/officeDocument/2006/relationships/tags" Target="../tags/tag516.xml"/><Relationship Id="rId3" Type="http://schemas.openxmlformats.org/officeDocument/2006/relationships/tags" Target="../tags/tag517.xml"/><Relationship Id="rId4" Type="http://schemas.openxmlformats.org/officeDocument/2006/relationships/tags" Target="../tags/tag518.xml"/><Relationship Id="rId5" Type="http://schemas.openxmlformats.org/officeDocument/2006/relationships/tags" Target="../tags/tag519.xml"/><Relationship Id="rId6" Type="http://schemas.openxmlformats.org/officeDocument/2006/relationships/tags" Target="../tags/tag520.xml"/><Relationship Id="rId7" Type="http://schemas.openxmlformats.org/officeDocument/2006/relationships/tags" Target="../tags/tag521.xml"/><Relationship Id="rId8" Type="http://schemas.openxmlformats.org/officeDocument/2006/relationships/tags" Target="../tags/tag52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23.xml"/><Relationship Id="rId2" Type="http://schemas.openxmlformats.org/officeDocument/2006/relationships/tags" Target="../tags/tag524.xml"/><Relationship Id="rId3" Type="http://schemas.openxmlformats.org/officeDocument/2006/relationships/tags" Target="../tags/tag525.xml"/><Relationship Id="rId4" Type="http://schemas.openxmlformats.org/officeDocument/2006/relationships/tags" Target="../tags/tag526.xml"/><Relationship Id="rId5" Type="http://schemas.openxmlformats.org/officeDocument/2006/relationships/tags" Target="../tags/tag527.xml"/><Relationship Id="rId6" Type="http://schemas.openxmlformats.org/officeDocument/2006/relationships/tags" Target="../tags/tag528.xml"/><Relationship Id="rId7" Type="http://schemas.openxmlformats.org/officeDocument/2006/relationships/tags" Target="../tags/tag529.xml"/><Relationship Id="rId8" Type="http://schemas.openxmlformats.org/officeDocument/2006/relationships/tags" Target="../tags/tag530.xml"/><Relationship Id="rId9" Type="http://schemas.openxmlformats.org/officeDocument/2006/relationships/tags" Target="../tags/tag531.xml"/><Relationship Id="rId10" Type="http://schemas.openxmlformats.org/officeDocument/2006/relationships/tags" Target="../tags/tag532.xml"/><Relationship Id="rId11" Type="http://schemas.openxmlformats.org/officeDocument/2006/relationships/tags" Target="../tags/tag533.xml"/><Relationship Id="rId12" Type="http://schemas.openxmlformats.org/officeDocument/2006/relationships/tags" Target="../tags/tag5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35.xml"/><Relationship Id="rId2" Type="http://schemas.openxmlformats.org/officeDocument/2006/relationships/tags" Target="../tags/tag536.xml"/><Relationship Id="rId3" Type="http://schemas.openxmlformats.org/officeDocument/2006/relationships/tags" Target="../tags/tag537.xml"/><Relationship Id="rId4" Type="http://schemas.openxmlformats.org/officeDocument/2006/relationships/tags" Target="../tags/tag538.xml"/><Relationship Id="rId5" Type="http://schemas.openxmlformats.org/officeDocument/2006/relationships/tags" Target="../tags/tag539.xml"/><Relationship Id="rId6" Type="http://schemas.openxmlformats.org/officeDocument/2006/relationships/tags" Target="../tags/tag540.xml"/><Relationship Id="rId7" Type="http://schemas.openxmlformats.org/officeDocument/2006/relationships/tags" Target="../tags/tag541.xml"/><Relationship Id="rId8" Type="http://schemas.openxmlformats.org/officeDocument/2006/relationships/tags" Target="../tags/tag542.xml"/><Relationship Id="rId9" Type="http://schemas.openxmlformats.org/officeDocument/2006/relationships/tags" Target="../tags/tag543.xml"/><Relationship Id="rId10" Type="http://schemas.openxmlformats.org/officeDocument/2006/relationships/tags" Target="../tags/tag544.xml"/><Relationship Id="rId11" Type="http://schemas.openxmlformats.org/officeDocument/2006/relationships/tags" Target="../tags/tag545.xml"/><Relationship Id="rId12" Type="http://schemas.openxmlformats.org/officeDocument/2006/relationships/tags" Target="../tags/tag546.xml"/><Relationship Id="rId13" Type="http://schemas.openxmlformats.org/officeDocument/2006/relationships/tags" Target="../tags/tag547.xml"/><Relationship Id="rId14" Type="http://schemas.openxmlformats.org/officeDocument/2006/relationships/tags" Target="../tags/tag548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49.xml"/><Relationship Id="rId2" Type="http://schemas.openxmlformats.org/officeDocument/2006/relationships/tags" Target="../tags/tag550.xml"/><Relationship Id="rId3" Type="http://schemas.openxmlformats.org/officeDocument/2006/relationships/tags" Target="../tags/tag551.xml"/><Relationship Id="rId4" Type="http://schemas.openxmlformats.org/officeDocument/2006/relationships/tags" Target="../tags/tag552.xml"/><Relationship Id="rId5" Type="http://schemas.openxmlformats.org/officeDocument/2006/relationships/tags" Target="../tags/tag553.xml"/><Relationship Id="rId6" Type="http://schemas.openxmlformats.org/officeDocument/2006/relationships/tags" Target="../tags/tag554.xml"/><Relationship Id="rId7" Type="http://schemas.openxmlformats.org/officeDocument/2006/relationships/tags" Target="../tags/tag555.xml"/><Relationship Id="rId8" Type="http://schemas.openxmlformats.org/officeDocument/2006/relationships/tags" Target="../tags/tag556.xml"/><Relationship Id="rId9" Type="http://schemas.openxmlformats.org/officeDocument/2006/relationships/tags" Target="../tags/tag557.xml"/><Relationship Id="rId10" Type="http://schemas.openxmlformats.org/officeDocument/2006/relationships/tags" Target="../tags/tag558.xml"/><Relationship Id="rId11" Type="http://schemas.openxmlformats.org/officeDocument/2006/relationships/tags" Target="../tags/tag559.xml"/><Relationship Id="rId12" Type="http://schemas.openxmlformats.org/officeDocument/2006/relationships/tags" Target="../tags/tag56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61.xml"/><Relationship Id="rId2" Type="http://schemas.openxmlformats.org/officeDocument/2006/relationships/tags" Target="../tags/tag562.xml"/><Relationship Id="rId3" Type="http://schemas.openxmlformats.org/officeDocument/2006/relationships/tags" Target="../tags/tag56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64.xml"/><Relationship Id="rId2" Type="http://schemas.openxmlformats.org/officeDocument/2006/relationships/tags" Target="../tags/tag565.xml"/><Relationship Id="rId3" Type="http://schemas.openxmlformats.org/officeDocument/2006/relationships/tags" Target="../tags/tag566.xml"/><Relationship Id="rId4" Type="http://schemas.openxmlformats.org/officeDocument/2006/relationships/tags" Target="../tags/tag56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68.xml"/><Relationship Id="rId2" Type="http://schemas.openxmlformats.org/officeDocument/2006/relationships/tags" Target="../tags/tag569.xml"/><Relationship Id="rId3" Type="http://schemas.openxmlformats.org/officeDocument/2006/relationships/tags" Target="../tags/tag570.xml"/><Relationship Id="rId4" Type="http://schemas.openxmlformats.org/officeDocument/2006/relationships/tags" Target="../tags/tag571.xml"/><Relationship Id="rId5" Type="http://schemas.openxmlformats.org/officeDocument/2006/relationships/tags" Target="../tags/tag572.xml"/><Relationship Id="rId6" Type="http://schemas.openxmlformats.org/officeDocument/2006/relationships/tags" Target="../tags/tag573.xml"/><Relationship Id="rId7" Type="http://schemas.openxmlformats.org/officeDocument/2006/relationships/tags" Target="../tags/tag574.xml"/><Relationship Id="rId8" Type="http://schemas.openxmlformats.org/officeDocument/2006/relationships/tags" Target="../tags/tag575.xml"/><Relationship Id="rId9" Type="http://schemas.openxmlformats.org/officeDocument/2006/relationships/tags" Target="../tags/tag576.xml"/><Relationship Id="rId10" Type="http://schemas.openxmlformats.org/officeDocument/2006/relationships/tags" Target="../tags/tag577.xml"/><Relationship Id="rId11" Type="http://schemas.openxmlformats.org/officeDocument/2006/relationships/tags" Target="../tags/tag578.xml"/><Relationship Id="rId12" Type="http://schemas.openxmlformats.org/officeDocument/2006/relationships/tags" Target="../tags/tag57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80.xml"/><Relationship Id="rId2" Type="http://schemas.openxmlformats.org/officeDocument/2006/relationships/tags" Target="../tags/tag581.xml"/><Relationship Id="rId3" Type="http://schemas.openxmlformats.org/officeDocument/2006/relationships/tags" Target="../tags/tag582.xml"/><Relationship Id="rId4" Type="http://schemas.openxmlformats.org/officeDocument/2006/relationships/tags" Target="../tags/tag58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584.xml"/><Relationship Id="rId2" Type="http://schemas.openxmlformats.org/officeDocument/2006/relationships/tags" Target="../tags/tag585.xml"/><Relationship Id="rId3" Type="http://schemas.openxmlformats.org/officeDocument/2006/relationships/tags" Target="../tags/tag586.xml"/><Relationship Id="rId4" Type="http://schemas.openxmlformats.org/officeDocument/2006/relationships/tags" Target="../tags/tag587.xml"/><Relationship Id="rId5" Type="http://schemas.openxmlformats.org/officeDocument/2006/relationships/tags" Target="../tags/tag588.xml"/><Relationship Id="rId6" Type="http://schemas.openxmlformats.org/officeDocument/2006/relationships/tags" Target="../tags/tag589.xml"/><Relationship Id="rId7" Type="http://schemas.openxmlformats.org/officeDocument/2006/relationships/tags" Target="../tags/tag590.xml"/><Relationship Id="rId8" Type="http://schemas.openxmlformats.org/officeDocument/2006/relationships/tags" Target="../tags/tag591.xml"/><Relationship Id="rId9" Type="http://schemas.openxmlformats.org/officeDocument/2006/relationships/tags" Target="../tags/tag592.xml"/><Relationship Id="rId10" Type="http://schemas.openxmlformats.org/officeDocument/2006/relationships/tags" Target="../tags/tag593.xml"/><Relationship Id="rId11" Type="http://schemas.openxmlformats.org/officeDocument/2006/relationships/tags" Target="../tags/tag594.xml"/><Relationship Id="rId12" Type="http://schemas.openxmlformats.org/officeDocument/2006/relationships/tags" Target="../tags/tag59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596.xml"/><Relationship Id="rId2" Type="http://schemas.openxmlformats.org/officeDocument/2006/relationships/tags" Target="../tags/tag597.xml"/><Relationship Id="rId3" Type="http://schemas.openxmlformats.org/officeDocument/2006/relationships/tags" Target="../tags/tag598.xml"/><Relationship Id="rId4" Type="http://schemas.openxmlformats.org/officeDocument/2006/relationships/tags" Target="../tags/tag59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2024年市场营销行业语音搜索趋势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537460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538095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773045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773045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语音搜索的发展历程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537460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538095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773045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773045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市场营销行业中语音搜索的应用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4327525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4328160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4563110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4563110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2024年市场营销行业语音搜索的趋势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4327525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4328160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4563110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4563110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如何应对2024年市场营销行业语音搜索趋势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语音搜索的发展历程</a:t>
            </a:r>
            <a:endParaRPr altLang="en-US" dirty="0" lang="zh-CN"/>
          </a:p>
        </p:txBody>
      </p:sp>
      <p:sp>
        <p:nvSpPr>
          <p:cNvPr id="10497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语音搜索技术的起源</a:t>
            </a:r>
            <a:endParaRPr altLang="en-US" lang="zh-CN"/>
          </a:p>
        </p:txBody>
      </p:sp>
      <p:sp>
        <p:nvSpPr>
          <p:cNvPr id="10505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语音搜索技术的概念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语音搜索技术的发展历程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语音搜索技术的优势和局限性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语音搜索技术在市场营销行业的应用和前景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语音搜索技术的发展阶段</a:t>
            </a:r>
            <a:endParaRPr altLang="en-US" lang="zh-CN"/>
          </a:p>
        </p:txBody>
      </p:sp>
      <p:sp>
        <p:nvSpPr>
          <p:cNvPr id="10506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语音搜索技术的发展历程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语音搜索技术的起源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语音搜索技术在市场营销行业的应用现状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语音搜索技术的未来趋势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语音搜索技术的现状</a:t>
            </a:r>
            <a:endParaRPr altLang="en-US" lang="zh-CN"/>
          </a:p>
        </p:txBody>
      </p:sp>
      <p:sp>
        <p:nvSpPr>
          <p:cNvPr id="10506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语音搜索技术已广泛应用于智能手机、智能音箱等设备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语音搜索技术的准确率已达到相当高的水平，能够满足用户的基本需求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语音搜索技术正在不断优化，以提高识别速度和准确率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语音搜索技术正逐渐成为智能客服、智能家居等领域的重要应用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语音搜索技术的发展趋势</a:t>
            </a:r>
            <a:endParaRPr altLang="en-US" lang="zh-CN"/>
          </a:p>
        </p:txBody>
      </p:sp>
      <p:sp>
        <p:nvSpPr>
          <p:cNvPr id="10507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语音搜索技术现状：语音识别、自然语言处理等技术不断进步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语音搜索技术发展历程：从初步探索到广泛应用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语音搜索技术未来展望：人工智能、深度学习等技术将进一步推动语音搜索技术的发展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语音搜索技术对市场营销行业的影响：语音搜索将改变市场营销行业的格局和方式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市场营销行业中语音搜索的应用</a:t>
            </a:r>
            <a:endParaRPr altLang="en-US" dirty="0" lang="zh-CN"/>
          </a:p>
        </p:txBody>
      </p:sp>
      <p:sp>
        <p:nvSpPr>
          <p:cNvPr id="10507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语音搜索在市场营销中的重要性</a:t>
            </a:r>
            <a:endParaRPr altLang="en-US" lang="zh-CN"/>
          </a:p>
        </p:txBody>
      </p:sp>
      <p:sp>
        <p:nvSpPr>
          <p:cNvPr id="10515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5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5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优化搜索引擎排名和流量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5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降低营销成本和提高转化率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5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提升品牌知名度和曝光率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5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增强用户体验和忠诚度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市场营销中语音搜索的应用场景</a:t>
            </a:r>
            <a:endParaRPr altLang="en-US" lang="zh-CN"/>
          </a:p>
        </p:txBody>
      </p:sp>
      <p:sp>
        <p:nvSpPr>
          <p:cNvPr id="10516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智能客服：语音搜索技术可以帮助企业快速回答客户问题，提升客户满意度。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广告投放：语音搜索结果中的广告投放可以增加品牌曝光度，提高销售量。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内容营销：语音搜索结果中的内容营销可以吸引潜在客户，提高转化率。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社交媒体营销：语音搜索技术可以帮助企业快速了解社交媒体上的热门话题，从而制定更精准的营销策略。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语音搜索在市场营销中的优势</a:t>
            </a:r>
            <a:endParaRPr altLang="en-US" lang="zh-CN"/>
          </a:p>
        </p:txBody>
      </p:sp>
      <p:sp>
        <p:nvSpPr>
          <p:cNvPr id="10516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提升用户体验：语音搜索能够提供更自然、更便捷的搜索方式，提高用户满意度。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增强品牌形象：通过提供高质量的语音搜索结果，企业可以提升品牌形象和信誉度。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扩大覆盖范围：语音搜索可以覆盖更广泛的目标受众，提高企业的知名度和影响力。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提高转化率：通过优化语音搜索结果，企业可以提高转化率和销售业绩。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语音搜索在市场营销中的挑战</a:t>
            </a:r>
            <a:endParaRPr altLang="en-US" lang="zh-CN"/>
          </a:p>
        </p:txBody>
      </p:sp>
      <p:sp>
        <p:nvSpPr>
          <p:cNvPr id="10517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数据隐私和安全问题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语音搜索结果的排名和优化难度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语音搜索结果的可视化问题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语音搜索结果的个性化推荐难度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2024年市场营销行业语音搜索的趋势</a:t>
            </a:r>
            <a:endParaRPr altLang="en-US" dirty="0" lang="zh-CN"/>
          </a:p>
        </p:txBody>
      </p:sp>
      <p:sp>
        <p:nvSpPr>
          <p:cNvPr id="10518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语音搜索在市场营销行业中的发展趋势</a:t>
            </a:r>
            <a:endParaRPr altLang="en-US" lang="zh-CN"/>
          </a:p>
        </p:txBody>
      </p:sp>
      <p:sp>
        <p:nvSpPr>
          <p:cNvPr id="10525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个性化推荐：语音搜索具有个性化特点，市场营销行业需根据用户需求和兴趣提供精准推荐。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语音搜索成为主流：随着智能设备的普及，语音搜索逐渐成为用户搜索的主要方式，市场营销行业需适应这一变化。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智能语音技术的运用：利用智能语音技术，实现语音交互、语音识别等功能，提升用户体验。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内容营销策略调整：针对语音搜索结果展示特点，调整内容营销策略，提高搜索排名和曝光率。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语音搜索在市场营销行业中的技术发展趋势</a:t>
            </a:r>
            <a:endParaRPr altLang="en-US" lang="zh-CN"/>
          </a:p>
        </p:txBody>
      </p:sp>
      <p:sp>
        <p:nvSpPr>
          <p:cNvPr id="10526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语音识别技术：随着人工智能技术的不断发展，语音识别技术将更加精准，能够更好地识别用户的语音，提高语音搜索的准确率。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自然语言处理技术：自然语言处理技术将进一步优化，能够更好地理解用户的意图，提高语音搜索的智能性。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个性化推荐技术：个性化推荐技术将更加成熟，能够根据用户的兴趣和需求，为用户提供更加精准的语音搜索结果。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跨平台整合技术：跨平台整合技术将更加普及，能够实现不同平台之间的语音搜索互通，提高语音搜索的便捷性。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语音搜索在市场营销行业中的市场发展趋势</a:t>
            </a:r>
            <a:endParaRPr altLang="en-US" lang="zh-CN"/>
          </a:p>
        </p:txBody>
      </p:sp>
      <p:sp>
        <p:nvSpPr>
          <p:cNvPr id="10527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语音搜索在市场营销行业中的未来展望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7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语音搜索对市场营销行业的影响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语音搜索在市场营销中的价值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7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语音搜索用户数量增长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语音搜索在市场营销行业中的竞争格局</a:t>
            </a:r>
            <a:endParaRPr altLang="en-US" lang="zh-CN"/>
          </a:p>
        </p:txBody>
      </p:sp>
      <p:sp>
        <p:nvSpPr>
          <p:cNvPr id="10527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语音搜索用户规模持续增长，市场营销行业关注度提升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语音搜索技术不断创新，市场营销行业应用场景拓宽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语音搜索在市场营销行业中的竞争格局日益激烈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语音搜索与市场营销行业的融合发展成为趋势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如何应对2024年市场营销行业语音搜索趋势</a:t>
            </a:r>
            <a:endParaRPr altLang="en-US" dirty="0" lang="zh-CN"/>
          </a:p>
        </p:txBody>
      </p:sp>
      <p:sp>
        <p:nvSpPr>
          <p:cNvPr id="1052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企业如何应对语音搜索的发展趋势</a:t>
            </a:r>
            <a:endParaRPr altLang="en-US" lang="zh-CN"/>
          </a:p>
        </p:txBody>
      </p:sp>
      <p:sp>
        <p:nvSpPr>
          <p:cNvPr id="10536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优化语音搜索功能：提高语音搜索的准确性和响应速度，提供更加智能化的语音搜索服务。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提升内容质量：针对语音搜索的特点，优化内容结构，提供更加丰富和准确的信息。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强化品牌形象：通过提供优质的产品和服务，树立良好的品牌形象，提高用户对品牌的信任度和忠诚度。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关注用户需求：深入了解用户需求，提供个性化的服务和解决方案，满足用户需求，提高用户满意度。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企业如何利用语音搜索提升营销效果</a:t>
            </a:r>
            <a:endParaRPr altLang="en-US" lang="zh-CN"/>
          </a:p>
        </p:txBody>
      </p:sp>
      <p:sp>
        <p:nvSpPr>
          <p:cNvPr id="10536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优化语音搜索排名：通过提高网站SEO排名和关键词优化，提高在语音搜索结果中的曝光率。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提供个性化语音广告：利用语音识别技术，提供个性化的语音广告，吸引潜在客户。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建立语音内容库：针对不同用户需求，建立丰富的语音内容库，提高用户满意度。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合作推广：与相关企业合作，共同推广产品和服务，扩大市场份额。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企业如何应对语音搜索带来的挑战</a:t>
            </a:r>
            <a:endParaRPr altLang="en-US" lang="zh-CN"/>
          </a:p>
        </p:txBody>
      </p:sp>
      <p:sp>
        <p:nvSpPr>
          <p:cNvPr id="10537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了解语音搜索的特点和用户需求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优化语音搜索的关键词和内容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提升语音搜索的准确性和用户体验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结合语音搜索的特点制定营销策略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企业如何利用语音搜索进行品牌推广</a:t>
            </a:r>
            <a:endParaRPr altLang="en-US" lang="zh-CN"/>
          </a:p>
        </p:txBody>
      </p:sp>
      <p:sp>
        <p:nvSpPr>
          <p:cNvPr id="10537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7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7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优化语音搜索结果：通过提高品牌相关关键词的排名，增加品牌曝光度。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7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7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制定营销策略：根据语音搜索的特点，制定有针对性的营销策略。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7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7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提升语音搜索体验：提供清晰、准确、有吸引力的语音搜索内容，提高用户体验。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7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7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跨平台推广：利用社交媒体、广告等多种渠道进行品牌推广，提高品牌知名度。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83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383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4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4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4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4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4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4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4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4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4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SLIDE_ID" val="custom2023097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28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63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1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63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599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2024-01-05T15:54:27Z</dcterms:created>
  <dcterms:modified xsi:type="dcterms:W3CDTF">2024-01-05T15:54:27Z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a5c6f0ebca834433a7851a6fcfbb5d65_21</vt:lpwstr>
  </property>
</Properties>
</file>