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54" r:id="rId1"/>
    <p:sldMasterId id="2147484091" r:id="rId2"/>
  </p:sldMasterIdLst>
  <p:notesMasterIdLst>
    <p:notesMasterId r:id="rId3"/>
  </p:notesMasterIdLst>
  <p:sldIdLst>
    <p:sldId id="435" r:id="rId4"/>
    <p:sldId id="439" r:id="rId5"/>
    <p:sldId id="443" r:id="rId6"/>
    <p:sldId id="446" r:id="rId7"/>
    <p:sldId id="449" r:id="rId8"/>
    <p:sldId id="452" r:id="rId9"/>
    <p:sldId id="455" r:id="rId10"/>
    <p:sldId id="458" r:id="rId11"/>
    <p:sldId id="461" r:id="rId12"/>
    <p:sldId id="464" r:id="rId13"/>
    <p:sldId id="467" r:id="rId14"/>
    <p:sldId id="470" r:id="rId15"/>
    <p:sldId id="473" r:id="rId16"/>
    <p:sldId id="476" r:id="rId17"/>
    <p:sldId id="479" r:id="rId18"/>
    <p:sldId id="482" r:id="rId19"/>
    <p:sldId id="485" r:id="rId20"/>
    <p:sldId id="488" r:id="rId21"/>
    <p:sldId id="491" r:id="rId22"/>
    <p:sldId id="494" r:id="rId23"/>
    <p:sldId id="497" r:id="rId24"/>
    <p:sldId id="500" r:id="rId25"/>
    <p:sldId id="50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探索STEM教育在2024年初中教育中的应用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STEM教育概述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2024年初中教育的发展趋势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STEM教育在初中教育中的应用模式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STEM教育在初中教育中的实践案例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STEM教育在初中教育中的未来展望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STEM教育概述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STEM教育的定义和起源</a:t>
            </a:r>
            <a:endParaRPr altLang="en-US" lang="zh-CN"/>
          </a:p>
        </p:txBody>
      </p:sp>
      <p:sp>
        <p:nvSpPr>
          <p:cNvPr id="1048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STEM教育是一种注重科学、技术、工程和数学教育的综合性教育模式。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STEM教育起源于美国，旨在培养具有创新能力和跨学科思维的人才。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STEM教育强调实践操作和问题解决能力，鼓励学生主动探索和发现。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STEM教育对于培养未来科技人才和提升国家竞争力具有重要意义。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STEM教育的重要性</a:t>
            </a:r>
            <a:endParaRPr altLang="en-US" lang="zh-CN"/>
          </a:p>
        </p:txBody>
      </p:sp>
      <p:sp>
        <p:nvSpPr>
          <p:cNvPr id="10489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培养创新思维和解决问题的能力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增强跨学科整合和应用能力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提高科学、技术、工程和数学领域的人才培养质量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促进经济发展和社会进步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STEM教育的核心理念</a:t>
            </a:r>
            <a:endParaRPr altLang="en-US" lang="zh-CN"/>
          </a:p>
        </p:txBody>
      </p:sp>
      <p:sp>
        <p:nvSpPr>
          <p:cNvPr id="1049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跨学科整合：STEM教育强调科学、技术、工程和数学等学科的整合，通过项目式学习等方式，培养学生综合运用知识的能力。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实践与探究：STEM教育注重实践和探究，鼓励学生通过动手操作、实验等方式，探索科学现象和解决实际问题。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创新与创造：STEM教育鼓励学生发挥创造力，通过创新思维和实验探究，解决现实问题并创造新的价值。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合作与交流：STEM教育注重团队合作和交流，通过小组讨论、合作项目等方式，培养学生的合作精神和沟通能力。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初中教育的现状和挑战</a:t>
            </a:r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当前初中教育的发展状况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面临的主要挑战：如升学压力、学生心理健康等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STEM教育在初中教育中的重要性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2024年初中教育的发展趋势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2024年初中教育的发展方向</a:t>
            </a:r>
            <a:endParaRPr altLang="en-US" lang="zh-CN"/>
          </a:p>
        </p:txBody>
      </p:sp>
      <p:sp>
        <p:nvSpPr>
          <p:cNvPr id="10491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数字化教育资源的建设和利用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STEM教育在初中教育中的普及和应用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个性化教育的推进和实施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教育评价体系的改革和创新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2024年初中教育与STEM教育的结合点</a:t>
            </a:r>
            <a:endParaRPr altLang="en-US" lang="zh-CN"/>
          </a:p>
        </p:txBody>
      </p:sp>
      <p:sp>
        <p:nvSpPr>
          <p:cNvPr id="10492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跨学科整合：STEM教育强调跨学科整合，培养学生综合运用知识的能力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创新实践：STEM教育注重实践操作和项目式学习，提高学生的创新能力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数字化工具：随着数字化技术的发展，STEM教育将更多地利用数字化工具进行教学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合作探究：STEM教育鼓励学生进行合作学习、探究学习，培养学生的团队协作能力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8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STEM教育在初中教育中的应用模式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STEM教育在初中课程设置中的应用</a:t>
            </a:r>
            <a:endParaRPr altLang="en-US" lang="zh-CN"/>
          </a:p>
        </p:txBody>
      </p:sp>
      <p:sp>
        <p:nvSpPr>
          <p:cNvPr id="1049328" name="矩形 15"/>
          <p:cNvSpPr/>
          <p:nvPr>
            <p:custDataLst>
              <p:tags r:id="rId1"/>
            </p:custDataLst>
          </p:nvPr>
        </p:nvSpPr>
        <p:spPr>
          <a:xfrm>
            <a:off x="2691734" y="1558486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科学：强调实验和观察，培养学生科学素养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7"/>
          <p:cNvSpPr/>
          <p:nvPr>
            <p:custDataLst>
              <p:tags r:id="rId2"/>
            </p:custDataLst>
          </p:nvPr>
        </p:nvSpPr>
        <p:spPr>
          <a:xfrm flipV="1">
            <a:off x="2619110" y="149040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8"/>
          <p:cNvSpPr/>
          <p:nvPr>
            <p:custDataLst>
              <p:tags r:id="rId3"/>
            </p:custDataLst>
          </p:nvPr>
        </p:nvSpPr>
        <p:spPr>
          <a:xfrm flipH="1">
            <a:off x="8350424" y="1896645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27"/>
          <p:cNvSpPr/>
          <p:nvPr>
            <p:custDataLst>
              <p:tags r:id="rId4"/>
            </p:custDataLst>
          </p:nvPr>
        </p:nvSpPr>
        <p:spPr>
          <a:xfrm>
            <a:off x="2691734" y="2589608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技术：利用现代科技手段辅助教学，提高学生实践能力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29"/>
          <p:cNvSpPr/>
          <p:nvPr>
            <p:custDataLst>
              <p:tags r:id="rId5"/>
            </p:custDataLst>
          </p:nvPr>
        </p:nvSpPr>
        <p:spPr>
          <a:xfrm flipV="1">
            <a:off x="2619110" y="252152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30"/>
          <p:cNvSpPr/>
          <p:nvPr>
            <p:custDataLst>
              <p:tags r:id="rId6"/>
            </p:custDataLst>
          </p:nvPr>
        </p:nvSpPr>
        <p:spPr>
          <a:xfrm flipH="1">
            <a:off x="8350424" y="2927768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矩形 5"/>
          <p:cNvSpPr/>
          <p:nvPr>
            <p:custDataLst>
              <p:tags r:id="rId7"/>
            </p:custDataLst>
          </p:nvPr>
        </p:nvSpPr>
        <p:spPr>
          <a:xfrm>
            <a:off x="2691734" y="3620730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工程：引导学生解决实际工程问题，培养工程思维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7"/>
          <p:cNvSpPr/>
          <p:nvPr>
            <p:custDataLst>
              <p:tags r:id="rId8"/>
            </p:custDataLst>
          </p:nvPr>
        </p:nvSpPr>
        <p:spPr>
          <a:xfrm flipV="1">
            <a:off x="2619110" y="355264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任意多边形 8"/>
          <p:cNvSpPr/>
          <p:nvPr>
            <p:custDataLst>
              <p:tags r:id="rId9"/>
            </p:custDataLst>
          </p:nvPr>
        </p:nvSpPr>
        <p:spPr>
          <a:xfrm flipH="1">
            <a:off x="8350424" y="395889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矩形 10"/>
          <p:cNvSpPr/>
          <p:nvPr>
            <p:custDataLst>
              <p:tags r:id="rId10"/>
            </p:custDataLst>
          </p:nvPr>
        </p:nvSpPr>
        <p:spPr>
          <a:xfrm>
            <a:off x="2691734" y="4651852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数学：注重数学基础，培养学生逻辑思维和解决问题的能力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任意多边形 12"/>
          <p:cNvSpPr/>
          <p:nvPr>
            <p:custDataLst>
              <p:tags r:id="rId11"/>
            </p:custDataLst>
          </p:nvPr>
        </p:nvSpPr>
        <p:spPr>
          <a:xfrm flipV="1">
            <a:off x="2619110" y="4583766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任意多边形 13"/>
          <p:cNvSpPr/>
          <p:nvPr>
            <p:custDataLst>
              <p:tags r:id="rId12"/>
            </p:custDataLst>
          </p:nvPr>
        </p:nvSpPr>
        <p:spPr>
          <a:xfrm flipH="1">
            <a:off x="8350424" y="499001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矩形 19"/>
          <p:cNvSpPr/>
          <p:nvPr>
            <p:custDataLst>
              <p:tags r:id="rId13"/>
            </p:custDataLst>
          </p:nvPr>
        </p:nvSpPr>
        <p:spPr>
          <a:xfrm>
            <a:off x="2691734" y="5682974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跨学科整合：将STEM各学科知识进行整合，提高学生综合素质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任意多边形 21"/>
          <p:cNvSpPr/>
          <p:nvPr>
            <p:custDataLst>
              <p:tags r:id="rId14"/>
            </p:custDataLst>
          </p:nvPr>
        </p:nvSpPr>
        <p:spPr>
          <a:xfrm flipV="1">
            <a:off x="2619110" y="5614889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任意多边形 22"/>
          <p:cNvSpPr/>
          <p:nvPr>
            <p:custDataLst>
              <p:tags r:id="rId15"/>
            </p:custDataLst>
          </p:nvPr>
        </p:nvSpPr>
        <p:spPr>
          <a:xfrm flipH="1">
            <a:off x="8350424" y="602113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STEM教育在初中教学方法中的应用</a:t>
            </a:r>
            <a:endParaRPr altLang="en-US" lang="zh-CN"/>
          </a:p>
        </p:txBody>
      </p:sp>
      <p:sp>
        <p:nvSpPr>
          <p:cNvPr id="10493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探究式学习：鼓励学生主动探索，培养解决问题的能力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数字化教学：利用信息技术手段，提高教学效率和学生的学习体验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创客教育：将创意转化为现实，提高学生的创新能力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合作学习：培养学生的团队协作能力，促进交流与分享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STEM教育在初中评估方式中的应用</a:t>
            </a:r>
            <a:endParaRPr altLang="en-US" lang="zh-CN"/>
          </a:p>
        </p:txBody>
      </p:sp>
      <p:sp>
        <p:nvSpPr>
          <p:cNvPr id="10494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评估目的：帮助学生了解自己的学习状况，提高学习效果和自我认知能力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评估结果：为学生提供反馈和建议，为教师提供教学改进的依据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评估方式：采用项目式学习，注重学生的实践能力和创新思维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评估标准：以学生的实际表现为主要依据，强调过程性评价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2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STEM教育在初中教育中的实践案例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国内外STEM教育的成功案例</a:t>
            </a:r>
            <a:endParaRPr altLang="en-US" lang="zh-CN"/>
          </a:p>
        </p:txBody>
      </p:sp>
      <p:sp>
        <p:nvSpPr>
          <p:cNvPr id="10495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国内案例：上海STEM云中心，提供丰富的STEM课程和实践项目，培养了学生的创新能力和跨学科思维。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国内案例：浙江温州STEM教育实验区，通过整合校内外资源，开展多样化的STEM活动，提高了学生的科学素养和实践能力。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国外案例：美国麻省理工学院Scratch项目，利用Scratch编程语言，培养了儿童的编程思维和创新能力，成为全球STEM教育的典范。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国外案例：英国BBC micro:bit项目，通过micro:bit微控制器，激发青少年对STEM的兴趣，培养他们的计算思维和解决问题的能力。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初中学校实施STEM教育的具体措施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开设STEM课程，培养学生的科学素养和创新能力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组织STEM活动，鼓励学生参与科学实验和项目实践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加强STEM教师培训，提高教师的专业素养和教育能力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建立STEM教育评价体系，对学生的学习成果进行科学评估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STEM教育在初中教育中存在的问题和解决方案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问题：学生缺乏实践经验，难以理解抽象概念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问题：教师缺乏STEM教育理念和教学方法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问题：STEM教育资源不足，难以满足教学需求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问题：STEM教育评价机制不完善，难以客观评价学生的学习成果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STEM教育在初中教育中的未来展望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STEM教育在初中教育中的发展趋势</a:t>
            </a:r>
            <a:endParaRPr altLang="en-US" lang="zh-CN"/>
          </a:p>
        </p:txBody>
      </p:sp>
      <p:sp>
        <p:nvSpPr>
          <p:cNvPr id="10497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融合更多跨学科知识，培养学生的综合素质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加强实践操作和项目式学习，提高学生的动手能力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注重培养学生的创新思维和解决问题的能力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借助科技手段，提高教学效率和效果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STEM教育在初中教育中面临的挑战和机遇</a:t>
            </a:r>
            <a:endParaRPr altLang="en-US" lang="zh-CN"/>
          </a:p>
        </p:txBody>
      </p:sp>
      <p:sp>
        <p:nvSpPr>
          <p:cNvPr id="10498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挑战：如何提高学生的学习兴趣和动力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机遇：STEM教育将促进跨学科的合作与交流，提升教育质量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机遇：STEM教育将为学生提供更多创新和创业的机会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挑战：如何培养具备STEM素养的教师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推动STEM教育在初中教育中发展的建议和策略</a:t>
            </a:r>
            <a:endParaRPr altLang="en-US" lang="zh-CN"/>
          </a:p>
        </p:txBody>
      </p:sp>
      <p:sp>
        <p:nvSpPr>
          <p:cNvPr id="10499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增加STEM课程在初中教育中的比重，提高学生的STEM素养。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加强STEM教育的实践环节，提高学生的动手能力和创新能力。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建立STEM教育评价体系，对学生的学习成果进行科学评估。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培养STEM教师，提高教师的专业素养和教学能力。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00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52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2023-12-31T15:14:48Z</dcterms:created>
  <dcterms:modified xsi:type="dcterms:W3CDTF">2023-12-31T15:14:48Z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3db7b137abf94f078fc618201b4f7225_21</vt:lpwstr>
  </property>
</Properties>
</file>