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5610" r:id="rId1"/>
    <p:sldMasterId id="2147485647" r:id="rId2"/>
  </p:sldMasterIdLst>
  <p:notesMasterIdLst>
    <p:notesMasterId r:id="rId3"/>
  </p:notesMasterIdLst>
  <p:sldIdLst>
    <p:sldId id="1204" r:id="rId4"/>
    <p:sldId id="1207" r:id="rId5"/>
    <p:sldId id="1210" r:id="rId6"/>
    <p:sldId id="1213" r:id="rId7"/>
    <p:sldId id="1219" r:id="rId9"/>
    <p:sldId id="1222" r:id="rId10"/>
    <p:sldId id="1225" r:id="rId11"/>
    <p:sldId id="1228" r:id="rId12"/>
    <p:sldId id="1234" r:id="rId14"/>
    <p:sldId id="1237" r:id="rId15"/>
    <p:sldId id="1240" r:id="rId16"/>
    <p:sldId id="1243" r:id="rId17"/>
    <p:sldId id="1246" r:id="rId18"/>
    <p:sldId id="1252" r:id="rId20"/>
    <p:sldId id="1255" r:id="rId21"/>
    <p:sldId id="1258" r:id="rId22"/>
    <p:sldId id="1261" r:id="rId23"/>
    <p:sldId id="1264" r:id="rId24"/>
    <p:sldId id="1270" r:id="rId26"/>
    <p:sldId id="1273" r:id="rId27"/>
    <p:sldId id="1276" r:id="rId28"/>
    <p:sldId id="1279" r:id="rId29"/>
    <p:sldId id="1282" r:id="rId30"/>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tableStyles" Target="tableStyles.xml"/><Relationship Id="rId32" Type="http://schemas.openxmlformats.org/officeDocument/2006/relationships/presProps" Target="presProps.xml"/><Relationship Id="rId33" Type="http://schemas.openxmlformats.org/officeDocument/2006/relationships/viewProps" Target="viewProps.xml"/><Relationship Id="rId3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png"/><Relationship Id="rId3" Type="http://schemas.openxmlformats.org/officeDocument/2006/relationships/tags" Target="../tags/tag2.xml"/><Relationship Id="rId4" Type="http://schemas.openxmlformats.org/officeDocument/2006/relationships/tags" Target="../tags/tag3.xml"/><Relationship Id="rId5" Type="http://schemas.openxmlformats.org/officeDocument/2006/relationships/tags" Target="../tags/tag4.xml"/><Relationship Id="rId6" Type="http://schemas.openxmlformats.org/officeDocument/2006/relationships/tags" Target="../tags/tag5.xml"/><Relationship Id="rId7" Type="http://schemas.openxmlformats.org/officeDocument/2006/relationships/tags" Target="../tags/tag6.xml"/><Relationship Id="rId8" Type="http://schemas.openxmlformats.org/officeDocument/2006/relationships/tags" Target="../tags/tag7.xml"/><Relationship Id="rId9" Type="http://schemas.openxmlformats.org/officeDocument/2006/relationships/tags" Target="../tags/tag8.xml"/><Relationship Id="rId10" Type="http://schemas.openxmlformats.org/officeDocument/2006/relationships/tags" Target="../tags/tag9.xml"/><Relationship Id="rId11" Type="http://schemas.openxmlformats.org/officeDocument/2006/relationships/tags" Target="../tags/tag10.xml"/><Relationship Id="rId12" Type="http://schemas.openxmlformats.org/officeDocument/2006/relationships/tags" Target="../tags/tag11.xml"/><Relationship Id="rId13" Type="http://schemas.openxmlformats.org/officeDocument/2006/relationships/tags" Target="../tags/tag12.xml"/><Relationship Id="rId14"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3.xml"/><Relationship Id="rId2" Type="http://schemas.openxmlformats.org/officeDocument/2006/relationships/tags" Target="../tags/tag14.xml"/><Relationship Id="rId3" Type="http://schemas.openxmlformats.org/officeDocument/2006/relationships/tags" Target="../tags/tag15.xml"/><Relationship Id="rId4" Type="http://schemas.openxmlformats.org/officeDocument/2006/relationships/tags" Target="../tags/tag16.xml"/><Relationship Id="rId5" Type="http://schemas.openxmlformats.org/officeDocument/2006/relationships/tags" Target="../tags/tag17.xml"/><Relationship Id="rId6"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8.xml"/><Relationship Id="rId2" Type="http://schemas.openxmlformats.org/officeDocument/2006/relationships/image" Target="../media/image2.png"/><Relationship Id="rId3" Type="http://schemas.openxmlformats.org/officeDocument/2006/relationships/tags" Target="../tags/tag19.xml"/><Relationship Id="rId4" Type="http://schemas.openxmlformats.org/officeDocument/2006/relationships/tags" Target="../tags/tag20.xml"/><Relationship Id="rId5" Type="http://schemas.openxmlformats.org/officeDocument/2006/relationships/tags" Target="../tags/tag21.xml"/><Relationship Id="rId6" Type="http://schemas.openxmlformats.org/officeDocument/2006/relationships/tags" Target="../tags/tag22.xml"/><Relationship Id="rId7"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23.xml"/><Relationship Id="rId2" Type="http://schemas.openxmlformats.org/officeDocument/2006/relationships/image" Target="../media/image3.png"/><Relationship Id="rId3" Type="http://schemas.openxmlformats.org/officeDocument/2006/relationships/tags" Target="../tags/tag24.xml"/><Relationship Id="rId4" Type="http://schemas.openxmlformats.org/officeDocument/2006/relationships/tags" Target="../tags/tag25.xml"/><Relationship Id="rId5" Type="http://schemas.openxmlformats.org/officeDocument/2006/relationships/tags" Target="../tags/tag26.xml"/><Relationship Id="rId6" Type="http://schemas.openxmlformats.org/officeDocument/2006/relationships/tags" Target="../tags/tag27.xml"/><Relationship Id="rId7" Type="http://schemas.openxmlformats.org/officeDocument/2006/relationships/tags" Target="../tags/tag28.xml"/><Relationship Id="rId8"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29.xml"/><Relationship Id="rId2" Type="http://schemas.openxmlformats.org/officeDocument/2006/relationships/tags" Target="../tags/tag30.xml"/><Relationship Id="rId3" Type="http://schemas.openxmlformats.org/officeDocument/2006/relationships/tags" Target="../tags/tag31.xml"/><Relationship Id="rId4" Type="http://schemas.openxmlformats.org/officeDocument/2006/relationships/tags" Target="../tags/tag32.xml"/><Relationship Id="rId5" Type="http://schemas.openxmlformats.org/officeDocument/2006/relationships/tags" Target="../tags/tag33.xml"/><Relationship Id="rId6" Type="http://schemas.openxmlformats.org/officeDocument/2006/relationships/tags" Target="../tags/tag34.xml"/><Relationship Id="rId7"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35.xml"/><Relationship Id="rId2" Type="http://schemas.openxmlformats.org/officeDocument/2006/relationships/tags" Target="../tags/tag36.xml"/><Relationship Id="rId3" Type="http://schemas.openxmlformats.org/officeDocument/2006/relationships/tags" Target="../tags/tag37.xml"/><Relationship Id="rId4" Type="http://schemas.openxmlformats.org/officeDocument/2006/relationships/tags" Target="../tags/tag38.xml"/><Relationship Id="rId5" Type="http://schemas.openxmlformats.org/officeDocument/2006/relationships/tags" Target="../tags/tag39.xml"/><Relationship Id="rId6" Type="http://schemas.openxmlformats.org/officeDocument/2006/relationships/tags" Target="../tags/tag40.xml"/><Relationship Id="rId7" Type="http://schemas.openxmlformats.org/officeDocument/2006/relationships/tags" Target="../tags/tag41.xml"/><Relationship Id="rId8" Type="http://schemas.openxmlformats.org/officeDocument/2006/relationships/tags" Target="../tags/tag42.xml"/><Relationship Id="rId9"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43.xml"/><Relationship Id="rId2" Type="http://schemas.openxmlformats.org/officeDocument/2006/relationships/tags" Target="../tags/tag44.xml"/><Relationship Id="rId3" Type="http://schemas.openxmlformats.org/officeDocument/2006/relationships/tags" Target="../tags/tag45.xml"/><Relationship Id="rId4" Type="http://schemas.openxmlformats.org/officeDocument/2006/relationships/tags" Target="../tags/tag46.xml"/><Relationship Id="rId5"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47.xml"/><Relationship Id="rId2" Type="http://schemas.openxmlformats.org/officeDocument/2006/relationships/tags" Target="../tags/tag48.xml"/><Relationship Id="rId3" Type="http://schemas.openxmlformats.org/officeDocument/2006/relationships/tags" Target="../tags/tag49.xml"/><Relationship Id="rId4"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50.xml"/><Relationship Id="rId2" Type="http://schemas.openxmlformats.org/officeDocument/2006/relationships/tags" Target="../tags/tag51.xml"/><Relationship Id="rId3" Type="http://schemas.openxmlformats.org/officeDocument/2006/relationships/tags" Target="../tags/tag52.xml"/><Relationship Id="rId4" Type="http://schemas.openxmlformats.org/officeDocument/2006/relationships/tags" Target="../tags/tag53.xml"/><Relationship Id="rId5"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54.xml"/><Relationship Id="rId2" Type="http://schemas.openxmlformats.org/officeDocument/2006/relationships/tags" Target="../tags/tag55.xml"/><Relationship Id="rId3" Type="http://schemas.openxmlformats.org/officeDocument/2006/relationships/tags" Target="../tags/tag56.xml"/><Relationship Id="rId4" Type="http://schemas.openxmlformats.org/officeDocument/2006/relationships/tags" Target="../tags/tag57.xml"/><Relationship Id="rId5" Type="http://schemas.openxmlformats.org/officeDocument/2006/relationships/tags" Target="../tags/tag58.xml"/><Relationship Id="rId6"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59.xml"/><Relationship Id="rId2" Type="http://schemas.openxmlformats.org/officeDocument/2006/relationships/image" Target="../media/image4.png"/><Relationship Id="rId3" Type="http://schemas.openxmlformats.org/officeDocument/2006/relationships/tags" Target="../tags/tag60.xml"/><Relationship Id="rId4" Type="http://schemas.openxmlformats.org/officeDocument/2006/relationships/tags" Target="../tags/tag61.xml"/><Relationship Id="rId5" Type="http://schemas.openxmlformats.org/officeDocument/2006/relationships/tags" Target="../tags/tag62.xml"/><Relationship Id="rId6" Type="http://schemas.openxmlformats.org/officeDocument/2006/relationships/tags" Target="../tags/tag63.xml"/><Relationship Id="rId7" Type="http://schemas.openxmlformats.org/officeDocument/2006/relationships/tags" Target="../tags/tag64.xml"/><Relationship Id="rId8" Type="http://schemas.openxmlformats.org/officeDocument/2006/relationships/tags" Target="../tags/tag65.xml"/><Relationship Id="rId9" Type="http://schemas.openxmlformats.org/officeDocument/2006/relationships/tags" Target="../tags/tag66.xml"/><Relationship Id="rId10" Type="http://schemas.openxmlformats.org/officeDocument/2006/relationships/tags" Target="../tags/tag67.xml"/><Relationship Id="rId11" Type="http://schemas.openxmlformats.org/officeDocument/2006/relationships/tags" Target="../tags/tag68.xml"/><Relationship Id="rId12" Type="http://schemas.openxmlformats.org/officeDocument/2006/relationships/tags" Target="../tags/tag69.xml"/><Relationship Id="rId13"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userDrawn="1">
  <p:cSld name="标题幻灯片">
    <p:spTree>
      <p:nvGrpSpPr>
        <p:cNvPr id="33" name=""/>
        <p:cNvGrpSpPr/>
        <p:nvPr/>
      </p:nvGrpSpPr>
      <p:grpSpPr>
        <a:xfrm>
          <a:off x="0" y="0"/>
          <a:ext cx="0" cy="0"/>
          <a:chOff x="0" y="0"/>
          <a:chExt cx="0" cy="0"/>
        </a:xfrm>
      </p:grpSpPr>
      <p:pic>
        <p:nvPicPr>
          <p:cNvPr id="2097155" name="图片 6" descr="背景"/>
          <p:cNvPicPr>
            <a:picLocks noChangeAspect="1"/>
          </p:cNvPicPr>
          <p:nvPr userDrawn="1">
            <p:custDataLst>
              <p:tags r:id="rId1"/>
            </p:custDataLst>
          </p:nvPr>
        </p:nvPicPr>
        <p:blipFill>
          <a:blip xmlns:r="http://schemas.openxmlformats.org/officeDocument/2006/relationships" r:embed="rId2"/>
          <a:srcRect l="8797"/>
          <a:stretch>
            <a:fillRect/>
          </a:stretch>
        </p:blipFill>
        <p:spPr>
          <a:xfrm>
            <a:off x="0" y="0"/>
            <a:ext cx="12192000" cy="6858000"/>
          </a:xfrm>
          <a:prstGeom prst="rect"/>
        </p:spPr>
      </p:pic>
      <p:sp>
        <p:nvSpPr>
          <p:cNvPr id="1048670" name="标题 1"/>
          <p:cNvSpPr>
            <a:spLocks noGrp="1"/>
          </p:cNvSpPr>
          <p:nvPr>
            <p:ph type="ctrTitle" hasCustomPrompt="1"/>
            <p:custDataLst>
              <p:tags r:id="rId3"/>
            </p:custDataLst>
          </p:nvPr>
        </p:nvSpPr>
        <p:spPr>
          <a:xfrm>
            <a:off x="5587365" y="1017905"/>
            <a:ext cx="5766435" cy="2159000"/>
          </a:xfrm>
        </p:spPr>
        <p:txBody>
          <a:bodyPr anchor="b">
            <a:normAutofit/>
          </a:bodyPr>
          <a:lstStyle>
            <a:lvl1pPr algn="r">
              <a:lnSpc>
                <a:spcPct val="100000"/>
              </a:lnSpc>
              <a:defRPr sz="6000">
                <a:solidFill>
                  <a:schemeClr val="tx1"/>
                </a:solidFill>
              </a:defRPr>
            </a:lvl1pPr>
          </a:lstStyle>
          <a:p>
            <a:r>
              <a:rPr altLang="en-US" dirty="0" lang="zh-CN"/>
              <a:t>编辑母版标题</a:t>
            </a:r>
            <a:endParaRPr altLang="en-US" dirty="0" lang="zh-CN"/>
          </a:p>
        </p:txBody>
      </p:sp>
      <p:sp>
        <p:nvSpPr>
          <p:cNvPr id="1048672" name="副标题 2"/>
          <p:cNvSpPr>
            <a:spLocks noGrp="1"/>
          </p:cNvSpPr>
          <p:nvPr>
            <p:ph type="subTitle" idx="1"/>
            <p:custDataLst>
              <p:tags r:id="rId4"/>
            </p:custDataLst>
          </p:nvPr>
        </p:nvSpPr>
        <p:spPr>
          <a:xfrm>
            <a:off x="5586730" y="3231515"/>
            <a:ext cx="5767070" cy="751205"/>
          </a:xfrm>
        </p:spPr>
        <p:txBody>
          <a:bodyPr anchor="ctr" anchorCtr="0">
            <a:normAutofit/>
          </a:bodyPr>
          <a:lstStyle>
            <a:lvl1pPr algn="r" indent="0" marL="0">
              <a:lnSpc>
                <a:spcPct val="100000"/>
              </a:lnSpc>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dirty="0" lang="zh-CN"/>
              <a:t>单击此处编辑母版副标题样式</a:t>
            </a:r>
            <a:endParaRPr altLang="en-US" dirty="0" lang="zh-CN"/>
          </a:p>
        </p:txBody>
      </p:sp>
      <p:sp>
        <p:nvSpPr>
          <p:cNvPr id="1048674" name="日期占位符 3"/>
          <p:cNvSpPr>
            <a:spLocks noGrp="1"/>
          </p:cNvSpPr>
          <p:nvPr>
            <p:ph type="dt" sz="half" idx="10"/>
            <p:custDataLst>
              <p:tags r:id="rId5"/>
            </p:custDataLst>
          </p:nvPr>
        </p:nvSpPr>
        <p:spPr/>
        <p:txBody>
          <a:bodyPr>
            <a:normAutofit/>
          </a:bodyPr>
          <a:p>
            <a:fld id="{5592522B-0F24-4480-B9DD-A9474A6880D6}" type="datetimeFigureOut">
              <a:rPr altLang="en-US" lang="zh-CN" smtClean="0"/>
            </a:fld>
            <a:endParaRPr altLang="en-US" lang="zh-CN"/>
          </a:p>
        </p:txBody>
      </p:sp>
      <p:sp>
        <p:nvSpPr>
          <p:cNvPr id="1048676" name="页脚占位符 4"/>
          <p:cNvSpPr>
            <a:spLocks noGrp="1"/>
          </p:cNvSpPr>
          <p:nvPr>
            <p:ph type="ftr" sz="quarter" idx="11"/>
            <p:custDataLst>
              <p:tags r:id="rId6"/>
            </p:custDataLst>
          </p:nvPr>
        </p:nvSpPr>
        <p:spPr/>
        <p:txBody>
          <a:bodyPr>
            <a:normAutofit/>
          </a:bodyPr>
          <a:p>
            <a:endParaRPr altLang="en-US" dirty="0" lang="zh-CN"/>
          </a:p>
        </p:txBody>
      </p:sp>
      <p:sp>
        <p:nvSpPr>
          <p:cNvPr id="1048678" name="灯片编号占位符 5"/>
          <p:cNvSpPr>
            <a:spLocks noGrp="1"/>
          </p:cNvSpPr>
          <p:nvPr>
            <p:ph type="sldNum" sz="quarter" idx="12"/>
            <p:custDataLst>
              <p:tags r:id="rId7"/>
            </p:custDataLst>
          </p:nvPr>
        </p:nvSpPr>
        <p:spPr>
          <a:xfrm>
            <a:off x="8610600" y="6356350"/>
            <a:ext cx="2743200" cy="365125"/>
          </a:xfrm>
        </p:spPr>
        <p:txBody>
          <a:bodyPr>
            <a:normAutofit/>
          </a:bodyPr>
          <a:p>
            <a:fld id="{BE5F26B5-172A-4DC2-B0B7-181CFC56B87C}" type="slidenum">
              <a:rPr altLang="en-US" lang="zh-CN" smtClean="0"/>
            </a:fld>
            <a:endParaRPr altLang="en-US" lang="zh-CN"/>
          </a:p>
        </p:txBody>
      </p:sp>
      <p:sp>
        <p:nvSpPr>
          <p:cNvPr id="1048680" name="文本占位符 9"/>
          <p:cNvSpPr>
            <a:spLocks noGrp="1"/>
          </p:cNvSpPr>
          <p:nvPr>
            <p:ph type="body" sz="quarter" idx="13" hasCustomPrompt="1"/>
            <p:custDataLst>
              <p:tags r:id="rId8"/>
            </p:custDataLst>
          </p:nvPr>
        </p:nvSpPr>
        <p:spPr>
          <a:xfrm>
            <a:off x="5586730" y="473710"/>
            <a:ext cx="5767705" cy="504190"/>
          </a:xfrm>
        </p:spPr>
        <p:txBody>
          <a:bodyPr anchor="ctr">
            <a:normAutofit/>
          </a:bodyPr>
          <a:lstStyle>
            <a:lvl1pPr algn="r" indent="0" marL="0">
              <a:lnSpc>
                <a:spcPct val="100000"/>
              </a:lnSpc>
              <a:buNone/>
              <a:defRPr b="1" sz="1800">
                <a:solidFill>
                  <a:schemeClr val="accent1"/>
                </a:solidFill>
              </a:defRPr>
            </a:lvl1pPr>
          </a:lstStyle>
          <a:p>
            <a:pPr lvl="0"/>
            <a:r>
              <a:rPr altLang="en-US" dirty="0" lang="zh-CN"/>
              <a:t>公司名占位符</a:t>
            </a:r>
            <a:endParaRPr altLang="en-US" dirty="0" lang="zh-CN"/>
          </a:p>
        </p:txBody>
      </p:sp>
      <p:sp>
        <p:nvSpPr>
          <p:cNvPr id="1048682" name="文本占位符 13"/>
          <p:cNvSpPr>
            <a:spLocks noGrp="1"/>
          </p:cNvSpPr>
          <p:nvPr>
            <p:ph type="body" sz="quarter" idx="14" hasCustomPrompt="1"/>
            <p:custDataLst>
              <p:tags r:id="rId9"/>
            </p:custDataLst>
          </p:nvPr>
        </p:nvSpPr>
        <p:spPr>
          <a:xfrm>
            <a:off x="8303260" y="4082415"/>
            <a:ext cx="3050540" cy="1376045"/>
          </a:xfrm>
        </p:spPr>
        <p:txBody>
          <a:bodyPr anchor="t" anchorCtr="0">
            <a:normAutofit/>
          </a:bodyPr>
          <a:lstStyle>
            <a:lvl1pPr algn="r" indent="0" marL="0">
              <a:lnSpc>
                <a:spcPct val="100000"/>
              </a:lnSpc>
              <a:buNone/>
              <a:defRPr b="1" sz="1800">
                <a:solidFill>
                  <a:schemeClr val="accent1"/>
                </a:solidFill>
              </a:defRPr>
            </a:lvl1pPr>
          </a:lstStyle>
          <a:p>
            <a:pPr lvl="0"/>
            <a:r>
              <a:rPr altLang="en-US" dirty="0" lang="zh-CN"/>
              <a:t>日期时间占位符</a:t>
            </a:r>
            <a:endParaRPr altLang="en-US" dirty="0" lang="zh-CN"/>
          </a:p>
        </p:txBody>
      </p:sp>
      <p:sp>
        <p:nvSpPr>
          <p:cNvPr id="1048684" name="文本占位符 23"/>
          <p:cNvSpPr>
            <a:spLocks noGrp="1"/>
          </p:cNvSpPr>
          <p:nvPr>
            <p:ph type="body" sz="quarter" idx="17" hasCustomPrompt="1"/>
            <p:custDataLst>
              <p:tags r:id="rId10"/>
            </p:custDataLst>
          </p:nvPr>
        </p:nvSpPr>
        <p:spPr>
          <a:xfrm>
            <a:off x="5588000" y="4081780"/>
            <a:ext cx="2714625" cy="1376045"/>
          </a:xfrm>
        </p:spPr>
        <p:txBody>
          <a:bodyPr anchor="t" anchorCtr="0">
            <a:normAutofit/>
          </a:bodyPr>
          <a:lstStyle>
            <a:lvl1pPr algn="r" indent="0" marL="0">
              <a:lnSpc>
                <a:spcPct val="100000"/>
              </a:lnSpc>
              <a:buNone/>
              <a:defRPr b="1" sz="1800">
                <a:solidFill>
                  <a:schemeClr val="accent1"/>
                </a:solidFill>
              </a:defRPr>
            </a:lvl1pPr>
          </a:lstStyle>
          <a:p>
            <a:pPr lvl="0"/>
            <a:r>
              <a:rPr altLang="en-US" dirty="0" lang="zh-CN"/>
              <a:t>署名占位符</a:t>
            </a:r>
            <a:endParaRPr altLang="en-US" dirty="0" lang="zh-CN"/>
          </a:p>
        </p:txBody>
      </p:sp>
      <p:sp>
        <p:nvSpPr>
          <p:cNvPr id="1048686" name="椭圆 8"/>
          <p:cNvSpPr/>
          <p:nvPr userDrawn="1">
            <p:custDataLst>
              <p:tags r:id="rId11"/>
            </p:custDataLst>
          </p:nvPr>
        </p:nvSpPr>
        <p:spPr>
          <a:xfrm rot="5400000" flipH="1">
            <a:off x="11116310" y="5883275"/>
            <a:ext cx="81280" cy="86360"/>
          </a:xfrm>
          <a:prstGeom prst="ellipse"/>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688" name="椭圆 10"/>
          <p:cNvSpPr/>
          <p:nvPr userDrawn="1">
            <p:custDataLst>
              <p:tags r:id="rId12"/>
            </p:custDataLst>
          </p:nvPr>
        </p:nvSpPr>
        <p:spPr>
          <a:xfrm rot="5400000" flipH="1">
            <a:off x="10892790" y="5883275"/>
            <a:ext cx="81280" cy="86360"/>
          </a:xfrm>
          <a:prstGeom prst="ellipse"/>
          <a:solidFill>
            <a:schemeClr val="tx1"/>
          </a:soli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690" name="椭圆 11"/>
          <p:cNvSpPr/>
          <p:nvPr userDrawn="1">
            <p:custDataLst>
              <p:tags r:id="rId13"/>
            </p:custDataLst>
          </p:nvPr>
        </p:nvSpPr>
        <p:spPr>
          <a:xfrm rot="5400000" flipH="1">
            <a:off x="10668635" y="5883275"/>
            <a:ext cx="81280" cy="86360"/>
          </a:xfrm>
          <a:prstGeom prst="ellipse"/>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35" name=""/>
        <p:cNvGrpSpPr/>
        <p:nvPr/>
      </p:nvGrpSpPr>
      <p:grpSpPr>
        <a:xfrm>
          <a:off x="0" y="0"/>
          <a:ext cx="0" cy="0"/>
          <a:chOff x="0" y="0"/>
          <a:chExt cx="0" cy="0"/>
        </a:xfrm>
      </p:grpSpPr>
      <p:sp>
        <p:nvSpPr>
          <p:cNvPr id="1048692"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694" name="内容占位符 2"/>
          <p:cNvSpPr>
            <a:spLocks noGrp="1"/>
          </p:cNvSpPr>
          <p:nvPr>
            <p:ph idx="1"/>
            <p:custDataLst>
              <p:tags r:id="rId2"/>
            </p:custDataLst>
          </p:nvPr>
        </p:nvSpPr>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96"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698" name="页脚占位符 4"/>
          <p:cNvSpPr>
            <a:spLocks noGrp="1"/>
          </p:cNvSpPr>
          <p:nvPr>
            <p:ph type="ftr" sz="quarter" idx="11"/>
            <p:custDataLst>
              <p:tags r:id="rId4"/>
            </p:custDataLst>
          </p:nvPr>
        </p:nvSpPr>
        <p:spPr/>
        <p:txBody>
          <a:bodyPr/>
          <a:p>
            <a:endParaRPr altLang="en-US" lang="zh-CN"/>
          </a:p>
        </p:txBody>
      </p:sp>
      <p:sp>
        <p:nvSpPr>
          <p:cNvPr id="1048700"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pic>
        <p:nvPicPr>
          <p:cNvPr id="2097157" name="图片 5" descr="C:\Users\wps\Desktop\商务-读书_01(2).png商务-读书_01(2)"/>
          <p:cNvPicPr>
            <a:picLocks noChangeAspect="1"/>
          </p:cNvPicPr>
          <p:nvPr userDrawn="1">
            <p:custDataLst>
              <p:tags r:id="rId1"/>
            </p:custDataLst>
          </p:nvPr>
        </p:nvPicPr>
        <p:blipFill>
          <a:blip xmlns:r="http://schemas.openxmlformats.org/officeDocument/2006/relationships" r:embed="rId2"/>
          <a:srcRect/>
          <a:stretch>
            <a:fillRect/>
          </a:stretch>
        </p:blipFill>
        <p:spPr>
          <a:xfrm>
            <a:off x="0" y="0"/>
            <a:ext cx="12192000" cy="6858000"/>
          </a:xfrm>
          <a:prstGeom prst="rect"/>
        </p:spPr>
      </p:pic>
      <p:sp>
        <p:nvSpPr>
          <p:cNvPr id="1048702" name="标题 1"/>
          <p:cNvSpPr>
            <a:spLocks noGrp="1"/>
          </p:cNvSpPr>
          <p:nvPr>
            <p:ph type="title" hasCustomPrompt="1"/>
            <p:custDataLst>
              <p:tags r:id="rId3"/>
            </p:custDataLst>
          </p:nvPr>
        </p:nvSpPr>
        <p:spPr>
          <a:xfrm>
            <a:off x="839153" y="453300"/>
            <a:ext cx="10513695" cy="1081405"/>
          </a:xfrm>
        </p:spPr>
        <p:txBody>
          <a:bodyPr anchor="b">
            <a:normAutofit/>
          </a:bodyPr>
          <a:lstStyle>
            <a:lvl1pPr algn="ctr">
              <a:defRPr sz="6000">
                <a:solidFill>
                  <a:schemeClr val="accent1">
                    <a:alpha val="60000"/>
                  </a:schemeClr>
                </a:solidFill>
              </a:defRPr>
            </a:lvl1pPr>
          </a:lstStyle>
          <a:p>
            <a:r>
              <a:rPr altLang="en-US" dirty="0" lang="zh-CN"/>
              <a:t>标题</a:t>
            </a:r>
            <a:endParaRPr altLang="en-US" dirty="0" lang="zh-CN"/>
          </a:p>
        </p:txBody>
      </p:sp>
      <p:sp>
        <p:nvSpPr>
          <p:cNvPr id="1048704" name="日期占位符 6"/>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06" name="页脚占位符 7"/>
          <p:cNvSpPr>
            <a:spLocks noGrp="1"/>
          </p:cNvSpPr>
          <p:nvPr>
            <p:ph type="ftr" sz="quarter" idx="11"/>
            <p:custDataLst>
              <p:tags r:id="rId5"/>
            </p:custDataLst>
          </p:nvPr>
        </p:nvSpPr>
        <p:spPr/>
        <p:txBody>
          <a:bodyPr/>
          <a:p>
            <a:endParaRPr altLang="en-US" lang="zh-CN"/>
          </a:p>
        </p:txBody>
      </p:sp>
      <p:sp>
        <p:nvSpPr>
          <p:cNvPr id="1048708" name="灯片编号占位符 8"/>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userDrawn="1">
  <p:cSld name="节标题">
    <p:spTree>
      <p:nvGrpSpPr>
        <p:cNvPr id="39" name=""/>
        <p:cNvGrpSpPr/>
        <p:nvPr/>
      </p:nvGrpSpPr>
      <p:grpSpPr>
        <a:xfrm>
          <a:off x="0" y="0"/>
          <a:ext cx="0" cy="0"/>
          <a:chOff x="0" y="0"/>
          <a:chExt cx="0" cy="0"/>
        </a:xfrm>
      </p:grpSpPr>
      <p:pic>
        <p:nvPicPr>
          <p:cNvPr id="2097159" name="图片 6" descr="商务-读书_01(1)"/>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10" name="标题 1"/>
          <p:cNvSpPr>
            <a:spLocks noGrp="1"/>
          </p:cNvSpPr>
          <p:nvPr>
            <p:ph type="title"/>
            <p:custDataLst>
              <p:tags r:id="rId3"/>
            </p:custDataLst>
          </p:nvPr>
        </p:nvSpPr>
        <p:spPr>
          <a:xfrm>
            <a:off x="769620" y="2511425"/>
            <a:ext cx="10652760" cy="1697355"/>
          </a:xfrm>
        </p:spPr>
        <p:txBody>
          <a:bodyPr anchor="t" anchorCtr="0" tIns="144145"/>
          <a:lstStyle>
            <a:lvl1pPr algn="ctr">
              <a:defRPr sz="5400">
                <a:solidFill>
                  <a:schemeClr val="tx1"/>
                </a:solidFill>
              </a:defRPr>
            </a:lvl1pPr>
          </a:lstStyle>
          <a:p>
            <a:r>
              <a:rPr altLang="en-US" dirty="0" lang="zh-CN"/>
              <a:t>单击此处编辑母版标题样式</a:t>
            </a:r>
            <a:endParaRPr altLang="en-US" dirty="0" lang="zh-CN"/>
          </a:p>
        </p:txBody>
      </p:sp>
      <p:sp>
        <p:nvSpPr>
          <p:cNvPr id="1048712" name="日期占位符 3"/>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14" name="页脚占位符 4"/>
          <p:cNvSpPr>
            <a:spLocks noGrp="1"/>
          </p:cNvSpPr>
          <p:nvPr>
            <p:ph type="ftr" sz="quarter" idx="11"/>
            <p:custDataLst>
              <p:tags r:id="rId5"/>
            </p:custDataLst>
          </p:nvPr>
        </p:nvSpPr>
        <p:spPr/>
        <p:txBody>
          <a:bodyPr/>
          <a:p>
            <a:endParaRPr altLang="en-US" lang="zh-CN"/>
          </a:p>
        </p:txBody>
      </p:sp>
      <p:sp>
        <p:nvSpPr>
          <p:cNvPr id="1048716" name="灯片编号占位符 5"/>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
        <p:nvSpPr>
          <p:cNvPr id="1048718" name="文本占位符 7"/>
          <p:cNvSpPr>
            <a:spLocks noGrp="1"/>
          </p:cNvSpPr>
          <p:nvPr>
            <p:ph type="body" sz="quarter" idx="13" hasCustomPrompt="1"/>
            <p:custDataLst>
              <p:tags r:id="rId7"/>
            </p:custDataLst>
          </p:nvPr>
        </p:nvSpPr>
        <p:spPr>
          <a:xfrm>
            <a:off x="769938" y="1246505"/>
            <a:ext cx="10652125" cy="2004060"/>
          </a:xfrm>
        </p:spPr>
        <p:txBody>
          <a:bodyPr anchor="b" anchorCtr="0">
            <a:noAutofit/>
          </a:bodyPr>
          <a:lstStyle>
            <a:lvl1pPr algn="ctr" indent="0" marL="0">
              <a:buNone/>
              <a:defRPr b="1" sz="11500">
                <a:ln>
                  <a:gradFill>
                    <a:gsLst>
                      <a:gs pos="0">
                        <a:schemeClr val="accent1">
                          <a:lumMod val="60000"/>
                          <a:lumOff val="40000"/>
                        </a:schemeClr>
                      </a:gs>
                      <a:gs pos="100000">
                        <a:schemeClr val="accent1">
                          <a:lumMod val="60000"/>
                          <a:lumOff val="40000"/>
                          <a:alpha val="0"/>
                        </a:schemeClr>
                      </a:gs>
                    </a:gsLst>
                    <a:lin ang="5400000" scaled="1"/>
                  </a:gradFill>
                </a:ln>
                <a:noFill/>
              </a:defRPr>
            </a:lvl1pPr>
          </a:lstStyle>
          <a:p>
            <a:pPr lvl="0"/>
            <a:r>
              <a:rPr altLang="en-US" dirty="0" lang="zh-CN"/>
              <a:t>节编号</a:t>
            </a:r>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41" name=""/>
        <p:cNvGrpSpPr/>
        <p:nvPr/>
      </p:nvGrpSpPr>
      <p:grpSpPr>
        <a:xfrm>
          <a:off x="0" y="0"/>
          <a:ext cx="0" cy="0"/>
          <a:chOff x="0" y="0"/>
          <a:chExt cx="0" cy="0"/>
        </a:xfrm>
      </p:grpSpPr>
      <p:sp>
        <p:nvSpPr>
          <p:cNvPr id="1048720" name="标题 1"/>
          <p:cNvSpPr>
            <a:spLocks noGrp="1"/>
          </p:cNvSpPr>
          <p:nvPr>
            <p:ph type="title"/>
            <p:custDataLst>
              <p:tags r:id="rId1"/>
            </p:custDataLst>
          </p:nvPr>
        </p:nvSpPr>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22" name="内容占位符 2"/>
          <p:cNvSpPr>
            <a:spLocks noGrp="1"/>
          </p:cNvSpPr>
          <p:nvPr>
            <p:ph sz="half" idx="1"/>
            <p:custDataLst>
              <p:tags r:id="rId2"/>
            </p:custDataLst>
          </p:nvPr>
        </p:nvSpPr>
        <p:spPr>
          <a:xfrm>
            <a:off x="838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24" name="内容占位符 3"/>
          <p:cNvSpPr>
            <a:spLocks noGrp="1"/>
          </p:cNvSpPr>
          <p:nvPr>
            <p:ph sz="half" idx="2"/>
            <p:custDataLst>
              <p:tags r:id="rId3"/>
            </p:custDataLst>
          </p:nvPr>
        </p:nvSpPr>
        <p:spPr>
          <a:xfrm>
            <a:off x="6172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26" name="日期占位符 4"/>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28" name="页脚占位符 5"/>
          <p:cNvSpPr>
            <a:spLocks noGrp="1"/>
          </p:cNvSpPr>
          <p:nvPr>
            <p:ph type="ftr" sz="quarter" idx="11"/>
            <p:custDataLst>
              <p:tags r:id="rId5"/>
            </p:custDataLst>
          </p:nvPr>
        </p:nvSpPr>
        <p:spPr/>
        <p:txBody>
          <a:bodyPr/>
          <a:p>
            <a:endParaRPr altLang="en-US" lang="zh-CN"/>
          </a:p>
        </p:txBody>
      </p:sp>
      <p:sp>
        <p:nvSpPr>
          <p:cNvPr id="1048730" name="灯片编号占位符 6"/>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43" name=""/>
        <p:cNvGrpSpPr/>
        <p:nvPr/>
      </p:nvGrpSpPr>
      <p:grpSpPr>
        <a:xfrm>
          <a:off x="0" y="0"/>
          <a:ext cx="0" cy="0"/>
          <a:chOff x="0" y="0"/>
          <a:chExt cx="0" cy="0"/>
        </a:xfrm>
      </p:grpSpPr>
      <p:sp>
        <p:nvSpPr>
          <p:cNvPr id="1048732" name="标题 1"/>
          <p:cNvSpPr>
            <a:spLocks noGrp="1"/>
          </p:cNvSpPr>
          <p:nvPr>
            <p:ph type="title"/>
            <p:custDataLst>
              <p:tags r:id="rId1"/>
            </p:custDataLst>
          </p:nvPr>
        </p:nvSpPr>
        <p:spPr>
          <a:xfrm>
            <a:off x="839788" y="360000"/>
            <a:ext cx="10515600" cy="864000"/>
          </a:xfrm>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34" name="文本占位符 2"/>
          <p:cNvSpPr>
            <a:spLocks noGrp="1"/>
          </p:cNvSpPr>
          <p:nvPr>
            <p:ph type="body" idx="1"/>
            <p:custDataLst>
              <p:tags r:id="rId2"/>
            </p:custDataLst>
          </p:nvPr>
        </p:nvSpPr>
        <p:spPr>
          <a:xfrm>
            <a:off x="839788" y="1364400"/>
            <a:ext cx="5157787"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36" name="内容占位符 3"/>
          <p:cNvSpPr>
            <a:spLocks noGrp="1"/>
          </p:cNvSpPr>
          <p:nvPr>
            <p:ph sz="half" idx="2"/>
            <p:custDataLst>
              <p:tags r:id="rId3"/>
            </p:custDataLst>
          </p:nvPr>
        </p:nvSpPr>
        <p:spPr>
          <a:xfrm>
            <a:off x="839788" y="2061275"/>
            <a:ext cx="5157787"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38" name="文本占位符 4"/>
          <p:cNvSpPr>
            <a:spLocks noGrp="1"/>
          </p:cNvSpPr>
          <p:nvPr>
            <p:ph type="body" sz="quarter" idx="3"/>
            <p:custDataLst>
              <p:tags r:id="rId4"/>
            </p:custDataLst>
          </p:nvPr>
        </p:nvSpPr>
        <p:spPr>
          <a:xfrm>
            <a:off x="6172200" y="1364400"/>
            <a:ext cx="5183188"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40" name="内容占位符 5"/>
          <p:cNvSpPr>
            <a:spLocks noGrp="1"/>
          </p:cNvSpPr>
          <p:nvPr>
            <p:ph sz="quarter" idx="4"/>
            <p:custDataLst>
              <p:tags r:id="rId5"/>
            </p:custDataLst>
          </p:nvPr>
        </p:nvSpPr>
        <p:spPr>
          <a:xfrm>
            <a:off x="6172200" y="2061275"/>
            <a:ext cx="5183188"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42" name="日期占位符 6"/>
          <p:cNvSpPr>
            <a:spLocks noGrp="1"/>
          </p:cNvSpPr>
          <p:nvPr>
            <p:ph type="dt" sz="half" idx="10"/>
            <p:custDataLst>
              <p:tags r:id="rId6"/>
            </p:custDataLst>
          </p:nvPr>
        </p:nvSpPr>
        <p:spPr/>
        <p:txBody>
          <a:bodyPr/>
          <a:p>
            <a:fld id="{5592522B-0F24-4480-B9DD-A9474A6880D6}" type="datetimeFigureOut">
              <a:rPr altLang="en-US" lang="zh-CN" smtClean="0"/>
            </a:fld>
            <a:endParaRPr altLang="en-US" lang="zh-CN"/>
          </a:p>
        </p:txBody>
      </p:sp>
      <p:sp>
        <p:nvSpPr>
          <p:cNvPr id="1048744" name="页脚占位符 7"/>
          <p:cNvSpPr>
            <a:spLocks noGrp="1"/>
          </p:cNvSpPr>
          <p:nvPr>
            <p:ph type="ftr" sz="quarter" idx="11"/>
            <p:custDataLst>
              <p:tags r:id="rId7"/>
            </p:custDataLst>
          </p:nvPr>
        </p:nvSpPr>
        <p:spPr/>
        <p:txBody>
          <a:bodyPr/>
          <a:p>
            <a:endParaRPr altLang="en-US" lang="zh-CN"/>
          </a:p>
        </p:txBody>
      </p:sp>
      <p:sp>
        <p:nvSpPr>
          <p:cNvPr id="1048746" name="灯片编号占位符 8"/>
          <p:cNvSpPr>
            <a:spLocks noGrp="1"/>
          </p:cNvSpPr>
          <p:nvPr>
            <p:ph type="sldNum" sz="quarter" idx="12"/>
            <p:custDataLst>
              <p:tags r:id="rId8"/>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45" name=""/>
        <p:cNvGrpSpPr/>
        <p:nvPr/>
      </p:nvGrpSpPr>
      <p:grpSpPr>
        <a:xfrm>
          <a:off x="0" y="0"/>
          <a:ext cx="0" cy="0"/>
          <a:chOff x="0" y="0"/>
          <a:chExt cx="0" cy="0"/>
        </a:xfrm>
      </p:grpSpPr>
      <p:sp>
        <p:nvSpPr>
          <p:cNvPr id="1048748"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750" name="日期占位符 2"/>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52" name="页脚占位符 3"/>
          <p:cNvSpPr>
            <a:spLocks noGrp="1"/>
          </p:cNvSpPr>
          <p:nvPr>
            <p:ph type="ftr" sz="quarter" idx="11"/>
            <p:custDataLst>
              <p:tags r:id="rId3"/>
            </p:custDataLst>
          </p:nvPr>
        </p:nvSpPr>
        <p:spPr/>
        <p:txBody>
          <a:bodyPr/>
          <a:p>
            <a:endParaRPr altLang="en-US" lang="zh-CN"/>
          </a:p>
        </p:txBody>
      </p:sp>
      <p:sp>
        <p:nvSpPr>
          <p:cNvPr id="1048754" name="灯片编号占位符 4"/>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47" name=""/>
        <p:cNvGrpSpPr/>
        <p:nvPr/>
      </p:nvGrpSpPr>
      <p:grpSpPr>
        <a:xfrm>
          <a:off x="0" y="0"/>
          <a:ext cx="0" cy="0"/>
          <a:chOff x="0" y="0"/>
          <a:chExt cx="0" cy="0"/>
        </a:xfrm>
      </p:grpSpPr>
      <p:sp>
        <p:nvSpPr>
          <p:cNvPr id="1048756" name="日期占位符 1"/>
          <p:cNvSpPr>
            <a:spLocks noGrp="1"/>
          </p:cNvSpPr>
          <p:nvPr>
            <p:ph type="dt" sz="half" idx="10"/>
            <p:custDataLst>
              <p:tags r:id="rId1"/>
            </p:custDataLst>
          </p:nvPr>
        </p:nvSpPr>
        <p:spPr/>
        <p:txBody>
          <a:bodyPr/>
          <a:p>
            <a:fld id="{5592522B-0F24-4480-B9DD-A9474A6880D6}" type="datetimeFigureOut">
              <a:rPr altLang="en-US" lang="zh-CN" smtClean="0"/>
            </a:fld>
            <a:endParaRPr altLang="en-US" lang="zh-CN"/>
          </a:p>
        </p:txBody>
      </p:sp>
      <p:sp>
        <p:nvSpPr>
          <p:cNvPr id="1048758" name="页脚占位符 2"/>
          <p:cNvSpPr>
            <a:spLocks noGrp="1"/>
          </p:cNvSpPr>
          <p:nvPr>
            <p:ph type="ftr" sz="quarter" idx="11"/>
            <p:custDataLst>
              <p:tags r:id="rId2"/>
            </p:custDataLst>
          </p:nvPr>
        </p:nvSpPr>
        <p:spPr/>
        <p:txBody>
          <a:bodyPr/>
          <a:p>
            <a:endParaRPr altLang="en-US" lang="zh-CN"/>
          </a:p>
        </p:txBody>
      </p:sp>
      <p:sp>
        <p:nvSpPr>
          <p:cNvPr id="1048760" name="灯片编号占位符 3"/>
          <p:cNvSpPr>
            <a:spLocks noGrp="1"/>
          </p:cNvSpPr>
          <p:nvPr>
            <p:ph type="sldNum" sz="quarter" idx="12"/>
            <p:custDataLst>
              <p:tags r:id="rId3"/>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仅内容">
    <p:spTree>
      <p:nvGrpSpPr>
        <p:cNvPr id="49" name=""/>
        <p:cNvGrpSpPr/>
        <p:nvPr/>
      </p:nvGrpSpPr>
      <p:grpSpPr>
        <a:xfrm>
          <a:off x="0" y="0"/>
          <a:ext cx="0" cy="0"/>
          <a:chOff x="0" y="0"/>
          <a:chExt cx="0" cy="0"/>
        </a:xfrm>
      </p:grpSpPr>
      <p:sp>
        <p:nvSpPr>
          <p:cNvPr id="1048762" name="内容占位符 2"/>
          <p:cNvSpPr>
            <a:spLocks noGrp="1"/>
          </p:cNvSpPr>
          <p:nvPr>
            <p:ph idx="1"/>
            <p:custDataLst>
              <p:tags r:id="rId1"/>
            </p:custDataLst>
          </p:nvPr>
        </p:nvSpPr>
        <p:spPr>
          <a:xfrm>
            <a:off x="838200" y="360000"/>
            <a:ext cx="10515600" cy="58176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64" name="日期占位符 3"/>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66" name="页脚占位符 4"/>
          <p:cNvSpPr>
            <a:spLocks noGrp="1"/>
          </p:cNvSpPr>
          <p:nvPr>
            <p:ph type="ftr" sz="quarter" idx="11"/>
            <p:custDataLst>
              <p:tags r:id="rId3"/>
            </p:custDataLst>
          </p:nvPr>
        </p:nvSpPr>
        <p:spPr/>
        <p:txBody>
          <a:bodyPr/>
          <a:p>
            <a:endParaRPr altLang="en-US" lang="zh-CN"/>
          </a:p>
        </p:txBody>
      </p:sp>
      <p:sp>
        <p:nvSpPr>
          <p:cNvPr id="1048768" name="灯片编号占位符 5"/>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标题和副标题">
    <p:spTree>
      <p:nvGrpSpPr>
        <p:cNvPr id="51" name=""/>
        <p:cNvGrpSpPr/>
        <p:nvPr/>
      </p:nvGrpSpPr>
      <p:grpSpPr>
        <a:xfrm>
          <a:off x="0" y="0"/>
          <a:ext cx="0" cy="0"/>
          <a:chOff x="0" y="0"/>
          <a:chExt cx="0" cy="0"/>
        </a:xfrm>
      </p:grpSpPr>
      <p:sp>
        <p:nvSpPr>
          <p:cNvPr id="1048770" name="标题 1"/>
          <p:cNvSpPr>
            <a:spLocks noGrp="1"/>
          </p:cNvSpPr>
          <p:nvPr>
            <p:ph type="title"/>
            <p:custDataLst>
              <p:tags r:id="rId1"/>
            </p:custDataLst>
          </p:nvPr>
        </p:nvSpPr>
        <p:spPr>
          <a:xfrm>
            <a:off x="839788" y="360000"/>
            <a:ext cx="10515600" cy="864000"/>
          </a:xfrm>
        </p:spPr>
        <p:txBody>
          <a:bodyPr/>
          <a:p>
            <a:r>
              <a:rPr altLang="en-US" dirty="0" lang="zh-CN"/>
              <a:t>单击此处编辑母版标题样式</a:t>
            </a:r>
            <a:endParaRPr altLang="en-US" dirty="0" lang="zh-CN"/>
          </a:p>
        </p:txBody>
      </p:sp>
      <p:sp>
        <p:nvSpPr>
          <p:cNvPr id="1048772" name="文本占位符 2"/>
          <p:cNvSpPr>
            <a:spLocks noGrp="1"/>
          </p:cNvSpPr>
          <p:nvPr>
            <p:ph type="body" idx="1" hasCustomPrompt="1"/>
            <p:custDataLst>
              <p:tags r:id="rId2"/>
            </p:custDataLst>
          </p:nvPr>
        </p:nvSpPr>
        <p:spPr>
          <a:xfrm>
            <a:off x="838200" y="1296000"/>
            <a:ext cx="10514012" cy="576000"/>
          </a:xfrm>
        </p:spPr>
        <p:txBody>
          <a:bodyPr anchor="t"/>
          <a:lstStyle>
            <a:lvl1pPr indent="0" marL="0">
              <a:buNone/>
              <a:defRPr b="0"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r>
              <a:rPr altLang="en-US" dirty="0" lang="zh-CN"/>
              <a:t>单击此处编辑母版副标题样式</a:t>
            </a:r>
            <a:endParaRPr altLang="en-US" dirty="0" lang="zh-CN"/>
          </a:p>
        </p:txBody>
      </p:sp>
      <p:sp>
        <p:nvSpPr>
          <p:cNvPr id="1048774" name="日期占位符 6"/>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76" name="页脚占位符 7"/>
          <p:cNvSpPr>
            <a:spLocks noGrp="1"/>
          </p:cNvSpPr>
          <p:nvPr>
            <p:ph type="ftr" sz="quarter" idx="11"/>
            <p:custDataLst>
              <p:tags r:id="rId4"/>
            </p:custDataLst>
          </p:nvPr>
        </p:nvSpPr>
        <p:spPr/>
        <p:txBody>
          <a:bodyPr/>
          <a:p>
            <a:endParaRPr altLang="en-US" lang="zh-CN"/>
          </a:p>
        </p:txBody>
      </p:sp>
      <p:sp>
        <p:nvSpPr>
          <p:cNvPr id="1048778" name="灯片编号占位符 8"/>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userDrawn="1">
  <p:cSld name="末尾幻灯片">
    <p:spTree>
      <p:nvGrpSpPr>
        <p:cNvPr id="53" name=""/>
        <p:cNvGrpSpPr/>
        <p:nvPr/>
      </p:nvGrpSpPr>
      <p:grpSpPr>
        <a:xfrm>
          <a:off x="0" y="0"/>
          <a:ext cx="0" cy="0"/>
          <a:chOff x="0" y="0"/>
          <a:chExt cx="0" cy="0"/>
        </a:xfrm>
      </p:grpSpPr>
      <p:pic>
        <p:nvPicPr>
          <p:cNvPr id="2097161" name="图片 6" descr="商务-读书_03"/>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80" name="标题 1"/>
          <p:cNvSpPr>
            <a:spLocks noGrp="1"/>
          </p:cNvSpPr>
          <p:nvPr>
            <p:ph type="ctrTitle" hasCustomPrompt="1"/>
            <p:custDataLst>
              <p:tags r:id="rId3"/>
            </p:custDataLst>
          </p:nvPr>
        </p:nvSpPr>
        <p:spPr>
          <a:xfrm>
            <a:off x="5579110" y="1732280"/>
            <a:ext cx="5621655" cy="1800225"/>
          </a:xfrm>
        </p:spPr>
        <p:txBody>
          <a:bodyPr anchor="b"/>
          <a:lstStyle>
            <a:lvl1pPr algn="r">
              <a:lnSpc>
                <a:spcPct val="100000"/>
              </a:lnSpc>
              <a:defRPr sz="6000">
                <a:solidFill>
                  <a:schemeClr val="tx1"/>
                </a:solidFill>
              </a:defRPr>
            </a:lvl1pPr>
          </a:lstStyle>
          <a:p>
            <a:r>
              <a:rPr altLang="en-US" dirty="0" lang="zh-CN"/>
              <a:t>编辑母版标题</a:t>
            </a:r>
            <a:endParaRPr altLang="en-US" dirty="0" lang="zh-CN"/>
          </a:p>
        </p:txBody>
      </p:sp>
      <p:sp>
        <p:nvSpPr>
          <p:cNvPr id="1048782" name="日期占位符 3"/>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84" name="页脚占位符 4"/>
          <p:cNvSpPr>
            <a:spLocks noGrp="1"/>
          </p:cNvSpPr>
          <p:nvPr>
            <p:ph type="ftr" sz="quarter" idx="11"/>
            <p:custDataLst>
              <p:tags r:id="rId5"/>
            </p:custDataLst>
          </p:nvPr>
        </p:nvSpPr>
        <p:spPr/>
        <p:txBody>
          <a:bodyPr/>
          <a:p>
            <a:endParaRPr altLang="en-US" lang="zh-CN"/>
          </a:p>
        </p:txBody>
      </p:sp>
      <p:sp>
        <p:nvSpPr>
          <p:cNvPr id="1048786" name="灯片编号占位符 5"/>
          <p:cNvSpPr>
            <a:spLocks noGrp="1"/>
          </p:cNvSpPr>
          <p:nvPr>
            <p:ph type="sldNum" sz="quarter" idx="12"/>
            <p:custDataLst>
              <p:tags r:id="rId6"/>
            </p:custDataLst>
          </p:nvPr>
        </p:nvSpPr>
        <p:spPr>
          <a:xfrm>
            <a:off x="8610600" y="6356350"/>
            <a:ext cx="2743200" cy="365125"/>
          </a:xfrm>
        </p:spPr>
        <p:txBody>
          <a:bodyPr/>
          <a:p>
            <a:fld id="{BE5F26B5-172A-4DC2-B0B7-181CFC56B87C}" type="slidenum">
              <a:rPr altLang="en-US" lang="zh-CN" smtClean="0"/>
            </a:fld>
            <a:endParaRPr altLang="en-US" lang="zh-CN"/>
          </a:p>
        </p:txBody>
      </p:sp>
      <p:sp>
        <p:nvSpPr>
          <p:cNvPr id="1048788" name="文本占位符 9"/>
          <p:cNvSpPr>
            <a:spLocks noGrp="1"/>
          </p:cNvSpPr>
          <p:nvPr>
            <p:ph type="body" sz="quarter" idx="13" hasCustomPrompt="1"/>
            <p:custDataLst>
              <p:tags r:id="rId7"/>
            </p:custDataLst>
          </p:nvPr>
        </p:nvSpPr>
        <p:spPr>
          <a:xfrm>
            <a:off x="5578475" y="660400"/>
            <a:ext cx="5622925" cy="1071880"/>
          </a:xfrm>
        </p:spPr>
        <p:txBody>
          <a:bodyPr anchor="t" anchorCtr="0" bIns="0" lIns="0" rIns="0" rtlCol="0" tIns="179705" vert="horz">
            <a:normAutofit/>
          </a:bodyPr>
          <a:lstStyle>
            <a:lvl1pPr algn="r" defTabSz="914400" eaLnBrk="1" fontAlgn="auto" hangingPunct="1" indent="0" latinLnBrk="0" lvl="0" marL="0" marR="0" rtl="0">
              <a:lnSpc>
                <a:spcPct val="100000"/>
              </a:lnSpc>
              <a:spcBef>
                <a:spcPts val="1000"/>
              </a:spcBef>
              <a:buClrTx/>
              <a:buSzTx/>
              <a:buFont typeface="Arial" panose="02080604020202020204" pitchFamily="34" charset="0"/>
              <a:buNone/>
              <a:defRPr altLang="en-US" baseline="0" b="1" cap="none" dirty="0" sz="1800" i="0" kern="1200" kumimoji="0" lang="zh-CN" noProof="1" normalizeH="0" spc="0" strike="noStrike" u="none">
                <a:solidFill>
                  <a:schemeClr val="accent1"/>
                </a:solidFill>
                <a:latin typeface="+mn-lt"/>
                <a:ea typeface="+mn-ea"/>
                <a:cs typeface="+mn-cs"/>
              </a:defRPr>
            </a:lvl1pPr>
          </a:lstStyle>
          <a:p>
            <a:pPr lvl="0"/>
            <a:r>
              <a:rPr>
                <a:sym typeface="+mn-ea"/>
              </a:rPr>
              <a:t>公司名占位符</a:t>
            </a:r>
            <a:endParaRPr>
              <a:sym typeface="+mn-ea"/>
            </a:endParaRPr>
          </a:p>
        </p:txBody>
      </p:sp>
      <p:sp>
        <p:nvSpPr>
          <p:cNvPr id="1048790" name="文本占位符 13"/>
          <p:cNvSpPr>
            <a:spLocks noGrp="1"/>
          </p:cNvSpPr>
          <p:nvPr>
            <p:ph type="body" sz="quarter" idx="14" hasCustomPrompt="1"/>
            <p:custDataLst>
              <p:tags r:id="rId8"/>
            </p:custDataLst>
          </p:nvPr>
        </p:nvSpPr>
        <p:spPr>
          <a:xfrm>
            <a:off x="8321675" y="3835400"/>
            <a:ext cx="2879725" cy="1310640"/>
          </a:xfrm>
        </p:spPr>
        <p:txBody>
          <a:bodyPr anchor="t" anchorCtr="0" bIns="0" lIns="0" rIns="0" rtlCol="0" tIns="0" vert="horz">
            <a:normAutofit/>
          </a:bodyPr>
          <a:lstStyle>
            <a:lvl1pPr algn="r" defTabSz="914400" eaLnBrk="1" fontAlgn="auto" hangingPunct="1" indent="0" latinLnBrk="0" lvl="0" marL="0" marR="0" rtl="0">
              <a:lnSpc>
                <a:spcPct val="100000"/>
              </a:lnSpc>
              <a:spcBef>
                <a:spcPts val="1000"/>
              </a:spcBef>
              <a:buClrTx/>
              <a:buSzTx/>
              <a:buFont typeface="Arial" panose="02080604020202020204" pitchFamily="34" charset="0"/>
              <a:buNone/>
              <a:defRPr altLang="en-US" baseline="0" b="1" cap="none" dirty="0" sz="1800" i="0" kern="1200" kumimoji="0" lang="zh-CN" noProof="1" normalizeH="0" spc="0" strike="noStrike" u="none">
                <a:solidFill>
                  <a:schemeClr val="accent1"/>
                </a:solidFill>
                <a:latin typeface="+mn-lt"/>
                <a:ea typeface="+mn-ea"/>
                <a:cs typeface="+mn-cs"/>
              </a:defRPr>
            </a:lvl1pPr>
          </a:lstStyle>
          <a:p>
            <a:pPr lvl="0"/>
            <a:r>
              <a:rPr>
                <a:sym typeface="+mn-ea"/>
              </a:rPr>
              <a:t>日期时间占位符</a:t>
            </a:r>
            <a:endParaRPr>
              <a:sym typeface="+mn-ea"/>
            </a:endParaRPr>
          </a:p>
        </p:txBody>
      </p:sp>
      <p:sp>
        <p:nvSpPr>
          <p:cNvPr id="1048792" name="文本占位符 23"/>
          <p:cNvSpPr>
            <a:spLocks noGrp="1"/>
          </p:cNvSpPr>
          <p:nvPr>
            <p:ph type="body" sz="quarter" idx="17" hasCustomPrompt="1"/>
            <p:custDataLst>
              <p:tags r:id="rId9"/>
            </p:custDataLst>
          </p:nvPr>
        </p:nvSpPr>
        <p:spPr>
          <a:xfrm>
            <a:off x="5578475" y="3835400"/>
            <a:ext cx="2743200" cy="1310640"/>
          </a:xfrm>
        </p:spPr>
        <p:txBody>
          <a:bodyPr anchor="t" anchorCtr="0" bIns="0" lIns="0" rIns="0" rtlCol="0" tIns="0" vert="horz">
            <a:normAutofit/>
          </a:bodyPr>
          <a:lstStyle>
            <a:lvl1pPr algn="r" defTabSz="914400" eaLnBrk="1" fontAlgn="auto" hangingPunct="1" indent="0" latinLnBrk="0" lvl="0" marL="0" marR="0" rtl="0">
              <a:lnSpc>
                <a:spcPct val="100000"/>
              </a:lnSpc>
              <a:spcBef>
                <a:spcPts val="1000"/>
              </a:spcBef>
              <a:buClrTx/>
              <a:buSzTx/>
              <a:buFont typeface="Arial" panose="02080604020202020204" pitchFamily="34" charset="0"/>
              <a:buNone/>
              <a:defRPr altLang="en-US" baseline="0" b="1" cap="none" dirty="0" sz="1800" i="0" kern="1200" kumimoji="0" lang="zh-CN" noProof="1" normalizeH="0" spc="0" strike="noStrike" u="none">
                <a:solidFill>
                  <a:schemeClr val="accent1"/>
                </a:solidFill>
                <a:latin typeface="+mn-lt"/>
                <a:ea typeface="+mn-ea"/>
                <a:cs typeface="+mn-cs"/>
              </a:defRPr>
            </a:lvl1pPr>
          </a:lstStyle>
          <a:p>
            <a:pPr lvl="0"/>
            <a:r>
              <a:rPr>
                <a:sym typeface="+mn-ea"/>
              </a:rPr>
              <a:t>署名占位符</a:t>
            </a:r>
            <a:endParaRPr>
              <a:sym typeface="+mn-ea"/>
            </a:endParaRPr>
          </a:p>
        </p:txBody>
      </p:sp>
      <p:sp>
        <p:nvSpPr>
          <p:cNvPr id="1048794" name="椭圆 8"/>
          <p:cNvSpPr/>
          <p:nvPr userDrawn="1">
            <p:custDataLst>
              <p:tags r:id="rId10"/>
            </p:custDataLst>
          </p:nvPr>
        </p:nvSpPr>
        <p:spPr>
          <a:xfrm rot="5400000" flipH="1">
            <a:off x="10963910" y="5883275"/>
            <a:ext cx="81280" cy="86360"/>
          </a:xfrm>
          <a:prstGeom prst="ellipse"/>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796" name="椭圆 10"/>
          <p:cNvSpPr/>
          <p:nvPr userDrawn="1">
            <p:custDataLst>
              <p:tags r:id="rId11"/>
            </p:custDataLst>
          </p:nvPr>
        </p:nvSpPr>
        <p:spPr>
          <a:xfrm rot="5400000" flipH="1">
            <a:off x="10740390" y="5883275"/>
            <a:ext cx="81280" cy="86360"/>
          </a:xfrm>
          <a:prstGeom prst="ellipse"/>
          <a:solidFill>
            <a:schemeClr val="tx1"/>
          </a:soli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798" name="椭圆 11"/>
          <p:cNvSpPr/>
          <p:nvPr userDrawn="1">
            <p:custDataLst>
              <p:tags r:id="rId12"/>
            </p:custDataLst>
          </p:nvPr>
        </p:nvSpPr>
        <p:spPr>
          <a:xfrm rot="5400000" flipH="1">
            <a:off x="10516235" y="5883275"/>
            <a:ext cx="81280" cy="86360"/>
          </a:xfrm>
          <a:prstGeom prst="ellipse"/>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70.xml"/><Relationship Id="rId13" Type="http://schemas.openxmlformats.org/officeDocument/2006/relationships/image" Target="../media/image5.png"/><Relationship Id="rId14" Type="http://schemas.openxmlformats.org/officeDocument/2006/relationships/tags" Target="../tags/tag71.xml"/><Relationship Id="rId15" Type="http://schemas.openxmlformats.org/officeDocument/2006/relationships/tags" Target="../tags/tag72.xml"/><Relationship Id="rId16" Type="http://schemas.openxmlformats.org/officeDocument/2006/relationships/tags" Target="../tags/tag73.xml"/><Relationship Id="rId17" Type="http://schemas.openxmlformats.org/officeDocument/2006/relationships/tags" Target="../tags/tag74.xml"/><Relationship Id="rId18" Type="http://schemas.openxmlformats.org/officeDocument/2006/relationships/tags" Target="../tags/tag75.xml"/><Relationship Id="rId19" Type="http://schemas.openxmlformats.org/officeDocument/2006/relationships/tags" Target="../tags/tag76.xml"/><Relationship Id="rId2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5611" r:id="rId1"/>
    <p:sldLayoutId id="2147485612" r:id="rId2"/>
    <p:sldLayoutId id="2147485613" r:id="rId3"/>
    <p:sldLayoutId id="2147485614" r:id="rId4"/>
    <p:sldLayoutId id="2147485615" r:id="rId5"/>
    <p:sldLayoutId id="2147485616" r:id="rId6"/>
    <p:sldLayoutId id="2147485617" r:id="rId7"/>
    <p:sldLayoutId id="2147485618" r:id="rId8"/>
    <p:sldLayoutId id="2147485619" r:id="rId9"/>
    <p:sldLayoutId id="2147485620" r:id="rId10"/>
    <p:sldLayoutId id="2147485621"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pic>
        <p:nvPicPr>
          <p:cNvPr id="2097153" name="图片 7" descr="商务-读书_04"/>
          <p:cNvPicPr>
            <a:picLocks noChangeAspect="1"/>
          </p:cNvPicPr>
          <p:nvPr userDrawn="1">
            <p:custDataLst>
              <p:tags r:id="rId12"/>
            </p:custDataLst>
          </p:nvPr>
        </p:nvPicPr>
        <p:blipFill>
          <a:blip xmlns:r="http://schemas.openxmlformats.org/officeDocument/2006/relationships" r:embed="rId13"/>
          <a:stretch>
            <a:fillRect/>
          </a:stretch>
        </p:blipFill>
        <p:spPr>
          <a:xfrm>
            <a:off x="0" y="0"/>
            <a:ext cx="12192000" cy="6858000"/>
          </a:xfrm>
          <a:prstGeom prst="rect"/>
        </p:spPr>
      </p:pic>
      <p:sp>
        <p:nvSpPr>
          <p:cNvPr id="1048658" name="标题占位符 1"/>
          <p:cNvSpPr>
            <a:spLocks noGrp="1"/>
          </p:cNvSpPr>
          <p:nvPr>
            <p:ph type="title"/>
            <p:custDataLst>
              <p:tags r:id="rId14"/>
            </p:custDataLst>
          </p:nvPr>
        </p:nvSpPr>
        <p:spPr>
          <a:xfrm>
            <a:off x="838200" y="360000"/>
            <a:ext cx="10515600" cy="864000"/>
          </a:xfrm>
          <a:prstGeom prst="rect"/>
        </p:spPr>
        <p:txBody>
          <a:bodyPr anchor="ctr" bIns="0" lIns="0" rIns="0" rtlCol="0" tIns="0" vert="horz">
            <a:normAutofit/>
          </a:bodyPr>
          <a:p>
            <a:r>
              <a:rPr altLang="en-US" dirty="0" lang="zh-CN"/>
              <a:t>单击此处编辑母版标题样式</a:t>
            </a:r>
            <a:endParaRPr altLang="en-US" dirty="0" lang="zh-CN"/>
          </a:p>
        </p:txBody>
      </p:sp>
      <p:sp>
        <p:nvSpPr>
          <p:cNvPr id="1048660" name="文本占位符 2"/>
          <p:cNvSpPr>
            <a:spLocks noGrp="1"/>
          </p:cNvSpPr>
          <p:nvPr>
            <p:ph type="body" idx="1"/>
            <p:custDataLst>
              <p:tags r:id="rId15"/>
            </p:custDataLst>
          </p:nvPr>
        </p:nvSpPr>
        <p:spPr>
          <a:xfrm>
            <a:off x="838200" y="1364400"/>
            <a:ext cx="10515600" cy="4813200"/>
          </a:xfrm>
          <a:prstGeom prst="rect"/>
        </p:spPr>
        <p:txBody>
          <a:bodyPr bIns="0" lIns="0" rIns="0" rtlCol="0" tIns="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62" name="日期占位符 3"/>
          <p:cNvSpPr>
            <a:spLocks noGrp="1"/>
          </p:cNvSpPr>
          <p:nvPr>
            <p:ph type="dt" sz="half" idx="2"/>
            <p:custDataLst>
              <p:tags r:id="rId16"/>
            </p:custDataLst>
          </p:nvPr>
        </p:nvSpPr>
        <p:spPr>
          <a:xfrm>
            <a:off x="838200" y="6356350"/>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5592522B-0F24-4480-B9DD-A9474A6880D6}" type="datetimeFigureOut">
              <a:rPr altLang="en-US" lang="zh-CN" smtClean="0"/>
            </a:fld>
            <a:endParaRPr altLang="en-US" lang="zh-CN"/>
          </a:p>
        </p:txBody>
      </p:sp>
      <p:sp>
        <p:nvSpPr>
          <p:cNvPr id="1048664" name="页脚占位符 4"/>
          <p:cNvSpPr>
            <a:spLocks noGrp="1"/>
          </p:cNvSpPr>
          <p:nvPr>
            <p:ph type="ftr" sz="quarter" idx="3"/>
            <p:custDataLst>
              <p:tags r:id="rId17"/>
            </p:custDataLst>
          </p:nvPr>
        </p:nvSpPr>
        <p:spPr>
          <a:xfrm>
            <a:off x="4038600" y="6356350"/>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666" name="灯片编号占位符 5"/>
          <p:cNvSpPr>
            <a:spLocks noGrp="1"/>
          </p:cNvSpPr>
          <p:nvPr>
            <p:ph type="sldNum" sz="quarter" idx="4"/>
            <p:custDataLst>
              <p:tags r:id="rId18"/>
            </p:custDataLst>
          </p:nvPr>
        </p:nvSpPr>
        <p:spPr>
          <a:xfrm>
            <a:off x="8610600" y="6356350"/>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BE5F26B5-172A-4DC2-B0B7-181CFC56B87C}" type="slidenum">
              <a:rPr altLang="en-US" lang="zh-CN" smtClean="0"/>
            </a:fld>
            <a:endParaRPr altLang="en-US" lang="zh-CN"/>
          </a:p>
        </p:txBody>
      </p:sp>
      <p:sp>
        <p:nvSpPr>
          <p:cNvPr id="1048668" name="KSO_TEMPLATE" hidden="1"/>
          <p:cNvSpPr/>
          <p:nvPr userDrawn="1">
            <p:custDataLst>
              <p:tags r:id="rId19"/>
            </p:custDataLst>
          </p:nvPr>
        </p:nvSpPr>
        <p:spPr>
          <a:xfrm>
            <a:off x="0" y="0"/>
            <a:ext cx="0" cy="0"/>
          </a:xfrm>
          <a:prstGeom prst="rect"/>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485648" r:id="rId1"/>
    <p:sldLayoutId id="2147485649" r:id="rId2"/>
    <p:sldLayoutId id="2147485650" r:id="rId3"/>
    <p:sldLayoutId id="2147485651" r:id="rId4"/>
    <p:sldLayoutId id="2147485652" r:id="rId5"/>
    <p:sldLayoutId id="2147485653" r:id="rId6"/>
    <p:sldLayoutId id="2147485654" r:id="rId7"/>
    <p:sldLayoutId id="2147485655" r:id="rId8"/>
    <p:sldLayoutId id="2147485656" r:id="rId9"/>
    <p:sldLayoutId id="2147485657" r:id="rId10"/>
    <p:sldLayoutId id="2147485658"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100000"/>
        </a:lnSpc>
        <a:spcBef>
          <a:spcPct val="0"/>
        </a:spcBef>
        <a:buNone/>
        <a:defRPr b="1" sz="4400" kern="1200">
          <a:solidFill>
            <a:schemeClr val="accent1"/>
          </a:solidFill>
          <a:latin typeface="+mj-lt"/>
          <a:ea typeface="+mj-ea"/>
          <a:cs typeface="+mj-cs"/>
        </a:defRPr>
      </a:lvl1pPr>
    </p:titleStyle>
    <p:bodyStyle>
      <a:lvl1pPr algn="l" defTabSz="914400" eaLnBrk="1" hangingPunct="1" indent="-228600" latinLnBrk="0" marL="228600" rtl="0">
        <a:lnSpc>
          <a:spcPct val="130000"/>
        </a:lnSpc>
        <a:spcBef>
          <a:spcPts val="1000"/>
        </a:spcBef>
        <a:buFont typeface="Arial" panose="02080604020202020204" pitchFamily="34" charset="0"/>
        <a:buChar char="•"/>
        <a:defRPr sz="2400" kern="1200">
          <a:solidFill>
            <a:schemeClr val="tx1"/>
          </a:solidFill>
          <a:latin typeface="+mn-lt"/>
          <a:ea typeface="+mn-ea"/>
          <a:cs typeface="+mn-cs"/>
        </a:defRPr>
      </a:lvl1pPr>
      <a:lvl2pPr algn="l" defTabSz="914400" eaLnBrk="1" hangingPunct="1" indent="-206375" latinLnBrk="0" marL="538480" rtl="0">
        <a:lnSpc>
          <a:spcPct val="130000"/>
        </a:lnSpc>
        <a:spcBef>
          <a:spcPts val="0"/>
        </a:spcBef>
        <a:buFont typeface="Arial" panose="02080604020202020204" pitchFamily="34" charset="0"/>
        <a:buChar char="•"/>
        <a:defRPr sz="2000" kern="1200">
          <a:solidFill>
            <a:schemeClr val="tx1">
              <a:lumMod val="65000"/>
              <a:lumOff val="35000"/>
            </a:schemeClr>
          </a:solidFill>
          <a:latin typeface="+mn-lt"/>
          <a:ea typeface="+mn-ea"/>
          <a:cs typeface="+mn-cs"/>
        </a:defRPr>
      </a:lvl2pPr>
      <a:lvl3pPr algn="l" defTabSz="914400" eaLnBrk="1" hangingPunct="1" indent="-161925" latinLnBrk="0" marL="798830" rtl="0">
        <a:lnSpc>
          <a:spcPct val="130000"/>
        </a:lnSpc>
        <a:spcBef>
          <a:spcPts val="0"/>
        </a:spcBef>
        <a:buFont typeface="Arial" panose="02080604020202020204" pitchFamily="34" charset="0"/>
        <a:buChar char="•"/>
        <a:defRPr sz="1800" kern="1200">
          <a:solidFill>
            <a:schemeClr val="tx1">
              <a:lumMod val="65000"/>
              <a:lumOff val="35000"/>
            </a:schemeClr>
          </a:solidFill>
          <a:latin typeface="+mn-lt"/>
          <a:ea typeface="+mn-ea"/>
          <a:cs typeface="+mn-cs"/>
        </a:defRPr>
      </a:lvl3pPr>
      <a:lvl4pPr algn="l" defTabSz="914400" eaLnBrk="1" hangingPunct="1" indent="-149225" latinLnBrk="0" marL="1030605" rtl="0">
        <a:lnSpc>
          <a:spcPct val="130000"/>
        </a:lnSpc>
        <a:spcBef>
          <a:spcPts val="0"/>
        </a:spcBef>
        <a:buFont typeface="Arial" panose="02080604020202020204" pitchFamily="34" charset="0"/>
        <a:buChar char="•"/>
        <a:defRPr sz="1600" kern="1200">
          <a:solidFill>
            <a:schemeClr val="tx1">
              <a:lumMod val="65000"/>
              <a:lumOff val="35000"/>
            </a:schemeClr>
          </a:solidFill>
          <a:latin typeface="+mn-lt"/>
          <a:ea typeface="+mn-ea"/>
          <a:cs typeface="+mn-cs"/>
        </a:defRPr>
      </a:lvl4pPr>
      <a:lvl5pPr algn="l" defTabSz="914400" eaLnBrk="1" hangingPunct="1" indent="-127000" latinLnBrk="0" marL="1235075" rtl="0">
        <a:lnSpc>
          <a:spcPct val="130000"/>
        </a:lnSpc>
        <a:spcBef>
          <a:spcPts val="0"/>
        </a:spcBef>
        <a:buFont typeface="Arial" panose="02080604020202020204" pitchFamily="34" charset="0"/>
        <a:buChar char="•"/>
        <a:defRPr sz="1400" kern="1200">
          <a:solidFill>
            <a:schemeClr val="tx1">
              <a:lumMod val="65000"/>
              <a:lumOff val="35000"/>
            </a:schemeClr>
          </a:solidFill>
          <a:latin typeface="+mn-lt"/>
          <a:ea typeface="+mn-ea"/>
          <a:cs typeface="+mn-cs"/>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77.xml"/><Relationship Id="rId2" Type="http://schemas.openxmlformats.org/officeDocument/2006/relationships/tags" Target="../tags/tag78.xml"/><Relationship Id="rId3" Type="http://schemas.openxmlformats.org/officeDocument/2006/relationships/tags" Target="../tags/tag79.xml"/><Relationship Id="rId4" Type="http://schemas.openxmlformats.org/officeDocument/2006/relationships/tags" Target="../tags/tag80.xml"/><Relationship Id="rId5" Type="http://schemas.openxmlformats.org/officeDocument/2006/relationships/tags" Target="../tags/tag81.xml"/><Relationship Id="rId6" Type="http://schemas.openxmlformats.org/officeDocument/2006/relationships/tags" Target="../tags/tag82.xml"/><Relationship Id="rId7"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tags" Target="../tags/tag83.xml"/><Relationship Id="rId2" Type="http://schemas.openxmlformats.org/officeDocument/2006/relationships/tags" Target="../tags/tag84.xml"/><Relationship Id="rId3" Type="http://schemas.openxmlformats.org/officeDocument/2006/relationships/tags" Target="../tags/tag85.xml"/><Relationship Id="rId4" Type="http://schemas.openxmlformats.org/officeDocument/2006/relationships/tags" Target="../tags/tag86.xml"/><Relationship Id="rId5" Type="http://schemas.openxmlformats.org/officeDocument/2006/relationships/tags" Target="../tags/tag87.xml"/><Relationship Id="rId6" Type="http://schemas.openxmlformats.org/officeDocument/2006/relationships/tags" Target="../tags/tag88.xml"/><Relationship Id="rId7" Type="http://schemas.openxmlformats.org/officeDocument/2006/relationships/tags" Target="../tags/tag89.xml"/><Relationship Id="rId8" Type="http://schemas.openxmlformats.org/officeDocument/2006/relationships/tags" Target="../tags/tag90.xml"/><Relationship Id="rId9" Type="http://schemas.openxmlformats.org/officeDocument/2006/relationships/tags" Target="../tags/tag91.xml"/><Relationship Id="rId10" Type="http://schemas.openxmlformats.org/officeDocument/2006/relationships/tags" Target="../tags/tag92.xml"/><Relationship Id="rId11" Type="http://schemas.openxmlformats.org/officeDocument/2006/relationships/tags" Target="../tags/tag93.xml"/><Relationship Id="rId12" Type="http://schemas.openxmlformats.org/officeDocument/2006/relationships/tags" Target="../tags/tag94.xml"/><Relationship Id="rId13"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tags" Target="../tags/tag95.xml"/><Relationship Id="rId2" Type="http://schemas.openxmlformats.org/officeDocument/2006/relationships/tags" Target="../tags/tag96.xml"/><Relationship Id="rId3" Type="http://schemas.openxmlformats.org/officeDocument/2006/relationships/tags" Target="../tags/tag97.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98.xml"/><Relationship Id="rId2" Type="http://schemas.openxmlformats.org/officeDocument/2006/relationships/tags" Target="../tags/tag99.xml"/><Relationship Id="rId3" Type="http://schemas.openxmlformats.org/officeDocument/2006/relationships/tags" Target="../tags/tag100.xml"/><Relationship Id="rId4"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tags" Target="../tags/tag101.xml"/><Relationship Id="rId2" Type="http://schemas.openxmlformats.org/officeDocument/2006/relationships/tags" Target="../tags/tag102.xml"/><Relationship Id="rId3" Type="http://schemas.openxmlformats.org/officeDocument/2006/relationships/tags" Target="../tags/tag103.xml"/><Relationship Id="rId4" Type="http://schemas.openxmlformats.org/officeDocument/2006/relationships/tags" Target="../tags/tag104.xml"/><Relationship Id="rId5" Type="http://schemas.openxmlformats.org/officeDocument/2006/relationships/tags" Target="../tags/tag105.xml"/><Relationship Id="rId6" Type="http://schemas.openxmlformats.org/officeDocument/2006/relationships/tags" Target="../tags/tag106.xml"/><Relationship Id="rId7" Type="http://schemas.openxmlformats.org/officeDocument/2006/relationships/tags" Target="../tags/tag107.xml"/><Relationship Id="rId8" Type="http://schemas.openxmlformats.org/officeDocument/2006/relationships/tags" Target="../tags/tag108.xml"/><Relationship Id="rId9" Type="http://schemas.openxmlformats.org/officeDocument/2006/relationships/tags" Target="../tags/tag109.xml"/><Relationship Id="rId10" Type="http://schemas.openxmlformats.org/officeDocument/2006/relationships/tags" Target="../tags/tag110.xml"/><Relationship Id="rId11" Type="http://schemas.openxmlformats.org/officeDocument/2006/relationships/tags" Target="../tags/tag111.xml"/><Relationship Id="rId12" Type="http://schemas.openxmlformats.org/officeDocument/2006/relationships/tags" Target="../tags/tag112.xml"/><Relationship Id="rId13"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13.xml"/><Relationship Id="rId2" Type="http://schemas.openxmlformats.org/officeDocument/2006/relationships/tags" Target="../tags/tag114.xml"/><Relationship Id="rId3" Type="http://schemas.openxmlformats.org/officeDocument/2006/relationships/tags" Target="../tags/tag115.xml"/><Relationship Id="rId4" Type="http://schemas.openxmlformats.org/officeDocument/2006/relationships/tags" Target="../tags/tag116.xml"/><Relationship Id="rId5" Type="http://schemas.openxmlformats.org/officeDocument/2006/relationships/tags" Target="../tags/tag117.xml"/><Relationship Id="rId6" Type="http://schemas.openxmlformats.org/officeDocument/2006/relationships/tags" Target="../tags/tag118.xml"/><Relationship Id="rId7" Type="http://schemas.openxmlformats.org/officeDocument/2006/relationships/tags" Target="../tags/tag119.xml"/><Relationship Id="rId8" Type="http://schemas.openxmlformats.org/officeDocument/2006/relationships/tags" Target="../tags/tag120.xml"/><Relationship Id="rId9" Type="http://schemas.openxmlformats.org/officeDocument/2006/relationships/tags" Target="../tags/tag121.xml"/><Relationship Id="rId10" Type="http://schemas.openxmlformats.org/officeDocument/2006/relationships/tags" Target="../tags/tag122.xml"/><Relationship Id="rId11" Type="http://schemas.openxmlformats.org/officeDocument/2006/relationships/tags" Target="../tags/tag123.xml"/><Relationship Id="rId12" Type="http://schemas.openxmlformats.org/officeDocument/2006/relationships/tags" Target="../tags/tag124.xml"/><Relationship Id="rId13"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25.xml"/><Relationship Id="rId2" Type="http://schemas.openxmlformats.org/officeDocument/2006/relationships/tags" Target="../tags/tag126.xml"/><Relationship Id="rId3" Type="http://schemas.openxmlformats.org/officeDocument/2006/relationships/tags" Target="../tags/tag127.xml"/><Relationship Id="rId4" Type="http://schemas.openxmlformats.org/officeDocument/2006/relationships/tags" Target="../tags/tag128.xml"/><Relationship Id="rId5" Type="http://schemas.openxmlformats.org/officeDocument/2006/relationships/tags" Target="../tags/tag129.xml"/><Relationship Id="rId6" Type="http://schemas.openxmlformats.org/officeDocument/2006/relationships/tags" Target="../tags/tag130.xml"/><Relationship Id="rId7" Type="http://schemas.openxmlformats.org/officeDocument/2006/relationships/tags" Target="../tags/tag131.xml"/><Relationship Id="rId8" Type="http://schemas.openxmlformats.org/officeDocument/2006/relationships/tags" Target="../tags/tag132.xml"/><Relationship Id="rId9" Type="http://schemas.openxmlformats.org/officeDocument/2006/relationships/tags" Target="../tags/tag133.xml"/><Relationship Id="rId10" Type="http://schemas.openxmlformats.org/officeDocument/2006/relationships/tags" Target="../tags/tag134.xml"/><Relationship Id="rId11" Type="http://schemas.openxmlformats.org/officeDocument/2006/relationships/tags" Target="../tags/tag135.xml"/><Relationship Id="rId12" Type="http://schemas.openxmlformats.org/officeDocument/2006/relationships/tags" Target="../tags/tag136.xml"/><Relationship Id="rId13"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137.xml"/><Relationship Id="rId2" Type="http://schemas.openxmlformats.org/officeDocument/2006/relationships/tags" Target="../tags/tag138.xml"/><Relationship Id="rId3" Type="http://schemas.openxmlformats.org/officeDocument/2006/relationships/tags" Target="../tags/tag139.xml"/><Relationship Id="rId4"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tags" Target="../tags/tag140.xml"/><Relationship Id="rId2" Type="http://schemas.openxmlformats.org/officeDocument/2006/relationships/tags" Target="../tags/tag141.xml"/><Relationship Id="rId3" Type="http://schemas.openxmlformats.org/officeDocument/2006/relationships/tags" Target="../tags/tag142.xml"/><Relationship Id="rId4" Type="http://schemas.openxmlformats.org/officeDocument/2006/relationships/tags" Target="../tags/tag143.xml"/><Relationship Id="rId5"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44.xml"/><Relationship Id="rId2" Type="http://schemas.openxmlformats.org/officeDocument/2006/relationships/tags" Target="../tags/tag145.xml"/><Relationship Id="rId3" Type="http://schemas.openxmlformats.org/officeDocument/2006/relationships/tags" Target="../tags/tag146.xml"/><Relationship Id="rId4" Type="http://schemas.openxmlformats.org/officeDocument/2006/relationships/tags" Target="../tags/tag147.xml"/><Relationship Id="rId5" Type="http://schemas.openxmlformats.org/officeDocument/2006/relationships/tags" Target="../tags/tag148.xml"/><Relationship Id="rId6" Type="http://schemas.openxmlformats.org/officeDocument/2006/relationships/tags" Target="../tags/tag149.xml"/><Relationship Id="rId7" Type="http://schemas.openxmlformats.org/officeDocument/2006/relationships/tags" Target="../tags/tag150.xml"/><Relationship Id="rId8" Type="http://schemas.openxmlformats.org/officeDocument/2006/relationships/tags" Target="../tags/tag151.xml"/><Relationship Id="rId9" Type="http://schemas.openxmlformats.org/officeDocument/2006/relationships/tags" Target="../tags/tag152.xml"/><Relationship Id="rId10" Type="http://schemas.openxmlformats.org/officeDocument/2006/relationships/tags" Target="../tags/tag153.xml"/><Relationship Id="rId11" Type="http://schemas.openxmlformats.org/officeDocument/2006/relationships/tags" Target="../tags/tag154.xml"/><Relationship Id="rId12" Type="http://schemas.openxmlformats.org/officeDocument/2006/relationships/tags" Target="../tags/tag155.xml"/><Relationship Id="rId13"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156.xml"/><Relationship Id="rId2" Type="http://schemas.openxmlformats.org/officeDocument/2006/relationships/tags" Target="../tags/tag157.xml"/><Relationship Id="rId3" Type="http://schemas.openxmlformats.org/officeDocument/2006/relationships/tags" Target="../tags/tag158.xml"/><Relationship Id="rId4" Type="http://schemas.openxmlformats.org/officeDocument/2006/relationships/tags" Target="../tags/tag159.xml"/><Relationship Id="rId5" Type="http://schemas.openxmlformats.org/officeDocument/2006/relationships/tags" Target="../tags/tag160.xml"/><Relationship Id="rId6" Type="http://schemas.openxmlformats.org/officeDocument/2006/relationships/tags" Target="../tags/tag161.xml"/><Relationship Id="rId7" Type="http://schemas.openxmlformats.org/officeDocument/2006/relationships/tags" Target="../tags/tag162.xml"/><Relationship Id="rId8" Type="http://schemas.openxmlformats.org/officeDocument/2006/relationships/tags" Target="../tags/tag163.xml"/><Relationship Id="rId9" Type="http://schemas.openxmlformats.org/officeDocument/2006/relationships/tags" Target="../tags/tag164.xml"/><Relationship Id="rId10" Type="http://schemas.openxmlformats.org/officeDocument/2006/relationships/tags" Target="../tags/tag165.xml"/><Relationship Id="rId11" Type="http://schemas.openxmlformats.org/officeDocument/2006/relationships/tags" Target="../tags/tag166.xml"/><Relationship Id="rId12" Type="http://schemas.openxmlformats.org/officeDocument/2006/relationships/tags" Target="../tags/tag167.xml"/><Relationship Id="rId13"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168.xml"/><Relationship Id="rId2" Type="http://schemas.openxmlformats.org/officeDocument/2006/relationships/tags" Target="../tags/tag169.xml"/><Relationship Id="rId3" Type="http://schemas.openxmlformats.org/officeDocument/2006/relationships/tags" Target="../tags/tag170.xml"/><Relationship Id="rId4"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1" Type="http://schemas.openxmlformats.org/officeDocument/2006/relationships/tags" Target="../tags/tag171.xml"/><Relationship Id="rId2" Type="http://schemas.openxmlformats.org/officeDocument/2006/relationships/tags" Target="../tags/tag172.xml"/><Relationship Id="rId3" Type="http://schemas.openxmlformats.org/officeDocument/2006/relationships/tags" Target="../tags/tag173.xml"/><Relationship Id="rId4" Type="http://schemas.openxmlformats.org/officeDocument/2006/relationships/tags" Target="../tags/tag174.xml"/><Relationship Id="rId5" Type="http://schemas.openxmlformats.org/officeDocument/2006/relationships/tags" Target="../tags/tag175.xml"/><Relationship Id="rId6" Type="http://schemas.openxmlformats.org/officeDocument/2006/relationships/tags" Target="../tags/tag176.xml"/><Relationship Id="rId7" Type="http://schemas.openxmlformats.org/officeDocument/2006/relationships/tags" Target="../tags/tag177.xml"/><Relationship Id="rId8" Type="http://schemas.openxmlformats.org/officeDocument/2006/relationships/tags" Target="../tags/tag178.xml"/><Relationship Id="rId9" Type="http://schemas.openxmlformats.org/officeDocument/2006/relationships/tags" Target="../tags/tag179.xml"/><Relationship Id="rId10" Type="http://schemas.openxmlformats.org/officeDocument/2006/relationships/tags" Target="../tags/tag180.xml"/><Relationship Id="rId11" Type="http://schemas.openxmlformats.org/officeDocument/2006/relationships/tags" Target="../tags/tag181.xml"/><Relationship Id="rId12" Type="http://schemas.openxmlformats.org/officeDocument/2006/relationships/tags" Target="../tags/tag182.xml"/><Relationship Id="rId13" Type="http://schemas.openxmlformats.org/officeDocument/2006/relationships/tags" Target="../tags/tag183.xml"/><Relationship Id="rId14" Type="http://schemas.openxmlformats.org/officeDocument/2006/relationships/tags" Target="../tags/tag184.xml"/><Relationship Id="rId15" Type="http://schemas.openxmlformats.org/officeDocument/2006/relationships/tags" Target="../tags/tag185.xml"/><Relationship Id="rId16" Type="http://schemas.openxmlformats.org/officeDocument/2006/relationships/tags" Target="../tags/tag186.xml"/><Relationship Id="rId17"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187.xml"/><Relationship Id="rId2" Type="http://schemas.openxmlformats.org/officeDocument/2006/relationships/tags" Target="../tags/tag188.xml"/><Relationship Id="rId3" Type="http://schemas.openxmlformats.org/officeDocument/2006/relationships/tags" Target="../tags/tag189.xml"/><Relationship Id="rId4" Type="http://schemas.openxmlformats.org/officeDocument/2006/relationships/tags" Target="../tags/tag190.xml"/><Relationship Id="rId5" Type="http://schemas.openxmlformats.org/officeDocument/2006/relationships/tags" Target="../tags/tag191.xml"/><Relationship Id="rId6" Type="http://schemas.openxmlformats.org/officeDocument/2006/relationships/tags" Target="../tags/tag192.xml"/><Relationship Id="rId7" Type="http://schemas.openxmlformats.org/officeDocument/2006/relationships/tags" Target="../tags/tag193.xml"/><Relationship Id="rId8" Type="http://schemas.openxmlformats.org/officeDocument/2006/relationships/tags" Target="../tags/tag194.xml"/><Relationship Id="rId9" Type="http://schemas.openxmlformats.org/officeDocument/2006/relationships/tags" Target="../tags/tag195.xml"/><Relationship Id="rId10" Type="http://schemas.openxmlformats.org/officeDocument/2006/relationships/tags" Target="../tags/tag196.xml"/><Relationship Id="rId11" Type="http://schemas.openxmlformats.org/officeDocument/2006/relationships/tags" Target="../tags/tag197.xml"/><Relationship Id="rId12" Type="http://schemas.openxmlformats.org/officeDocument/2006/relationships/tags" Target="../tags/tag198.xml"/><Relationship Id="rId13"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199.xml"/><Relationship Id="rId2" Type="http://schemas.openxmlformats.org/officeDocument/2006/relationships/tags" Target="../tags/tag200.xml"/><Relationship Id="rId3" Type="http://schemas.openxmlformats.org/officeDocument/2006/relationships/tags" Target="../tags/tag201.xml"/><Relationship Id="rId4" Type="http://schemas.openxmlformats.org/officeDocument/2006/relationships/tags" Target="../tags/tag202.xml"/><Relationship Id="rId5" Type="http://schemas.openxmlformats.org/officeDocument/2006/relationships/tags" Target="../tags/tag203.xml"/><Relationship Id="rId6" Type="http://schemas.openxmlformats.org/officeDocument/2006/relationships/tags" Target="../tags/tag204.xml"/><Relationship Id="rId7" Type="http://schemas.openxmlformats.org/officeDocument/2006/relationships/tags" Target="../tags/tag205.xml"/><Relationship Id="rId8" Type="http://schemas.openxmlformats.org/officeDocument/2006/relationships/tags" Target="../tags/tag206.xml"/><Relationship Id="rId9" Type="http://schemas.openxmlformats.org/officeDocument/2006/relationships/tags" Target="../tags/tag207.xml"/><Relationship Id="rId10" Type="http://schemas.openxmlformats.org/officeDocument/2006/relationships/tags" Target="../tags/tag208.xml"/><Relationship Id="rId11" Type="http://schemas.openxmlformats.org/officeDocument/2006/relationships/tags" Target="../tags/tag209.xml"/><Relationship Id="rId12" Type="http://schemas.openxmlformats.org/officeDocument/2006/relationships/tags" Target="../tags/tag210.xml"/><Relationship Id="rId13"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11.xml"/><Relationship Id="rId2" Type="http://schemas.openxmlformats.org/officeDocument/2006/relationships/tags" Target="../tags/tag212.xml"/><Relationship Id="rId3" Type="http://schemas.openxmlformats.org/officeDocument/2006/relationships/tags" Target="../tags/tag213.xml"/><Relationship Id="rId4" Type="http://schemas.openxmlformats.org/officeDocument/2006/relationships/tags" Target="../tags/tag214.xml"/><Relationship Id="rId5" Type="http://schemas.openxmlformats.org/officeDocument/2006/relationships/tags" Target="../tags/tag215.xml"/><Relationship Id="rId6" Type="http://schemas.openxmlformats.org/officeDocument/2006/relationships/tags" Target="../tags/tag216.xml"/><Relationship Id="rId7" Type="http://schemas.openxmlformats.org/officeDocument/2006/relationships/tags" Target="../tags/tag217.xml"/><Relationship Id="rId8" Type="http://schemas.openxmlformats.org/officeDocument/2006/relationships/tags" Target="../tags/tag218.xml"/><Relationship Id="rId9" Type="http://schemas.openxmlformats.org/officeDocument/2006/relationships/tags" Target="../tags/tag219.xml"/><Relationship Id="rId10" Type="http://schemas.openxmlformats.org/officeDocument/2006/relationships/tags" Target="../tags/tag220.xml"/><Relationship Id="rId11" Type="http://schemas.openxmlformats.org/officeDocument/2006/relationships/tags" Target="../tags/tag221.xml"/><Relationship Id="rId12" Type="http://schemas.openxmlformats.org/officeDocument/2006/relationships/tags" Target="../tags/tag222.xml"/><Relationship Id="rId13" Type="http://schemas.openxmlformats.org/officeDocument/2006/relationships/tags" Target="../tags/tag223.xml"/><Relationship Id="rId14" Type="http://schemas.openxmlformats.org/officeDocument/2006/relationships/tags" Target="../tags/tag224.xml"/><Relationship Id="rId15" Type="http://schemas.openxmlformats.org/officeDocument/2006/relationships/tags" Target="../tags/tag225.xml"/><Relationship Id="rId16" Type="http://schemas.openxmlformats.org/officeDocument/2006/relationships/tags" Target="../tags/tag226.xml"/><Relationship Id="rId17" Type="http://schemas.openxmlformats.org/officeDocument/2006/relationships/tags" Target="../tags/tag227.xml"/><Relationship Id="rId18" Type="http://schemas.openxmlformats.org/officeDocument/2006/relationships/tags" Target="../tags/tag228.xml"/><Relationship Id="rId19" Type="http://schemas.openxmlformats.org/officeDocument/2006/relationships/tags" Target="../tags/tag229.xml"/><Relationship Id="rId20" Type="http://schemas.openxmlformats.org/officeDocument/2006/relationships/tags" Target="../tags/tag230.xml"/><Relationship Id="rId21" Type="http://schemas.openxmlformats.org/officeDocument/2006/relationships/tags" Target="../tags/tag231.xml"/><Relationship Id="rId22" Type="http://schemas.openxmlformats.org/officeDocument/2006/relationships/tags" Target="../tags/tag232.xml"/><Relationship Id="rId23" Type="http://schemas.openxmlformats.org/officeDocument/2006/relationships/tags" Target="../tags/tag233.xml"/><Relationship Id="rId24" Type="http://schemas.openxmlformats.org/officeDocument/2006/relationships/tags" Target="../tags/tag234.xml"/><Relationship Id="rId25" Type="http://schemas.openxmlformats.org/officeDocument/2006/relationships/tags" Target="../tags/tag235.xml"/><Relationship Id="rId26" Type="http://schemas.openxmlformats.org/officeDocument/2006/relationships/tags" Target="../tags/tag236.xml"/><Relationship Id="rId27" Type="http://schemas.openxmlformats.org/officeDocument/2006/relationships/tags" Target="../tags/tag237.xml"/><Relationship Id="rId28" Type="http://schemas.openxmlformats.org/officeDocument/2006/relationships/tags" Target="../tags/tag238.xml"/><Relationship Id="rId29" Type="http://schemas.openxmlformats.org/officeDocument/2006/relationships/tags" Target="../tags/tag239.xml"/><Relationship Id="rId30" Type="http://schemas.openxmlformats.org/officeDocument/2006/relationships/tags" Target="../tags/tag240.xml"/><Relationship Id="rId31" Type="http://schemas.openxmlformats.org/officeDocument/2006/relationships/tags" Target="../tags/tag241.xml"/><Relationship Id="rId32"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42.xml"/><Relationship Id="rId2" Type="http://schemas.openxmlformats.org/officeDocument/2006/relationships/tags" Target="../tags/tag243.xml"/><Relationship Id="rId3" Type="http://schemas.openxmlformats.org/officeDocument/2006/relationships/tags" Target="../tags/tag244.xml"/><Relationship Id="rId4"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1" Type="http://schemas.openxmlformats.org/officeDocument/2006/relationships/tags" Target="../tags/tag245.xml"/><Relationship Id="rId2" Type="http://schemas.openxmlformats.org/officeDocument/2006/relationships/tags" Target="../tags/tag246.xml"/><Relationship Id="rId3" Type="http://schemas.openxmlformats.org/officeDocument/2006/relationships/tags" Target="../tags/tag247.xml"/><Relationship Id="rId4" Type="http://schemas.openxmlformats.org/officeDocument/2006/relationships/tags" Target="../tags/tag248.xml"/><Relationship Id="rId5" Type="http://schemas.openxmlformats.org/officeDocument/2006/relationships/tags" Target="../tags/tag249.xml"/><Relationship Id="rId6" Type="http://schemas.openxmlformats.org/officeDocument/2006/relationships/tags" Target="../tags/tag250.xml"/><Relationship Id="rId7" Type="http://schemas.openxmlformats.org/officeDocument/2006/relationships/tags" Target="../tags/tag251.xml"/><Relationship Id="rId8" Type="http://schemas.openxmlformats.org/officeDocument/2006/relationships/tags" Target="../tags/tag252.xml"/><Relationship Id="rId9" Type="http://schemas.openxmlformats.org/officeDocument/2006/relationships/tags" Target="../tags/tag253.xml"/><Relationship Id="rId10" Type="http://schemas.openxmlformats.org/officeDocument/2006/relationships/tags" Target="../tags/tag254.xml"/><Relationship Id="rId11" Type="http://schemas.openxmlformats.org/officeDocument/2006/relationships/tags" Target="../tags/tag255.xml"/><Relationship Id="rId12" Type="http://schemas.openxmlformats.org/officeDocument/2006/relationships/tags" Target="../tags/tag256.xml"/><Relationship Id="rId13"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257.xml"/><Relationship Id="rId2" Type="http://schemas.openxmlformats.org/officeDocument/2006/relationships/tags" Target="../tags/tag258.xml"/><Relationship Id="rId3" Type="http://schemas.openxmlformats.org/officeDocument/2006/relationships/tags" Target="../tags/tag259.xml"/><Relationship Id="rId4" Type="http://schemas.openxmlformats.org/officeDocument/2006/relationships/tags" Target="../tags/tag260.xml"/><Relationship Id="rId5"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261.xml"/><Relationship Id="rId2" Type="http://schemas.openxmlformats.org/officeDocument/2006/relationships/tags" Target="../tags/tag262.xml"/><Relationship Id="rId3" Type="http://schemas.openxmlformats.org/officeDocument/2006/relationships/tags" Target="../tags/tag263.xml"/><Relationship Id="rId4" Type="http://schemas.openxmlformats.org/officeDocument/2006/relationships/tags" Target="../tags/tag264.xml"/><Relationship Id="rId5" Type="http://schemas.openxmlformats.org/officeDocument/2006/relationships/tags" Target="../tags/tag265.xml"/><Relationship Id="rId6" Type="http://schemas.openxmlformats.org/officeDocument/2006/relationships/tags" Target="../tags/tag266.xml"/><Relationship Id="rId7" Type="http://schemas.openxmlformats.org/officeDocument/2006/relationships/tags" Target="../tags/tag267.xml"/><Relationship Id="rId8" Type="http://schemas.openxmlformats.org/officeDocument/2006/relationships/tags" Target="../tags/tag268.xml"/><Relationship Id="rId9" Type="http://schemas.openxmlformats.org/officeDocument/2006/relationships/tags" Target="../tags/tag269.xml"/><Relationship Id="rId10" Type="http://schemas.openxmlformats.org/officeDocument/2006/relationships/tags" Target="../tags/tag270.xml"/><Relationship Id="rId11" Type="http://schemas.openxmlformats.org/officeDocument/2006/relationships/tags" Target="../tags/tag271.xml"/><Relationship Id="rId12" Type="http://schemas.openxmlformats.org/officeDocument/2006/relationships/tags" Target="../tags/tag272.xml"/><Relationship Id="rId13"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273.xml"/><Relationship Id="rId2" Type="http://schemas.openxmlformats.org/officeDocument/2006/relationships/tags" Target="../tags/tag274.xml"/><Relationship Id="rId3" Type="http://schemas.openxmlformats.org/officeDocument/2006/relationships/tags" Target="../tags/tag275.xml"/><Relationship Id="rId4" Type="http://schemas.openxmlformats.org/officeDocument/2006/relationships/tags" Target="../tags/tag276.xml"/><Relationship Id="rId5" Type="http://schemas.openxmlformats.org/officeDocument/2006/relationships/tags" Target="../tags/tag277.xml"/><Relationship Id="rId6" Type="http://schemas.openxmlformats.org/officeDocument/2006/relationships/tags" Target="../tags/tag278.xml"/><Relationship Id="rId7" Type="http://schemas.openxmlformats.org/officeDocument/2006/relationships/tags" Target="../tags/tag279.xml"/><Relationship Id="rId8" Type="http://schemas.openxmlformats.org/officeDocument/2006/relationships/tags" Target="../tags/tag280.xml"/><Relationship Id="rId9" Type="http://schemas.openxmlformats.org/officeDocument/2006/relationships/tags" Target="../tags/tag281.xml"/><Relationship Id="rId10" Type="http://schemas.openxmlformats.org/officeDocument/2006/relationships/tags" Target="../tags/tag282.xml"/><Relationship Id="rId11" Type="http://schemas.openxmlformats.org/officeDocument/2006/relationships/tags" Target="../tags/tag283.xml"/><Relationship Id="rId12" Type="http://schemas.openxmlformats.org/officeDocument/2006/relationships/tags" Target="../tags/tag284.xml"/><Relationship Id="rId13"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285.xml"/><Relationship Id="rId2" Type="http://schemas.openxmlformats.org/officeDocument/2006/relationships/tags" Target="../tags/tag286.xml"/><Relationship Id="rId3" Type="http://schemas.openxmlformats.org/officeDocument/2006/relationships/tags" Target="../tags/tag287.xml"/><Relationship Id="rId4" Type="http://schemas.openxmlformats.org/officeDocument/2006/relationships/tags" Target="../tags/tag288.xml"/><Relationship Id="rId5" Type="http://schemas.openxmlformats.org/officeDocument/2006/relationships/tags" Target="../tags/tag289.xml"/><Relationship Id="rId6"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p:cNvSpPr>
            <a:spLocks noGrp="1"/>
          </p:cNvSpPr>
          <p:nvPr>
            <p:ph type="ctrTitle"/>
            <p:custDataLst>
              <p:tags r:id="rId1"/>
            </p:custDataLst>
          </p:nvPr>
        </p:nvSpPr>
        <p:spPr/>
        <p:txBody>
          <a:bodyPr/>
          <a:p>
            <a:r>
              <a:rPr altLang="en-US" dirty="0" lang="zh-CN">
                <a:solidFill>
                  <a:schemeClr val="lt1">
                    <a:lumMod val="100000"/>
                  </a:schemeClr>
                </a:solidFill>
              </a:rPr>
              <a:t>企业管理与高绩效经验</a:t>
            </a:r>
            <a:endParaRPr altLang="en-US" dirty="0" lang="zh-CN">
              <a:solidFill>
                <a:schemeClr val="lt1">
                  <a:lumMod val="100000"/>
                </a:schemeClr>
              </a:solidFill>
            </a:endParaRPr>
          </a:p>
        </p:txBody>
      </p:sp>
      <p:sp>
        <p:nvSpPr>
          <p:cNvPr id="1048650" name="副标题"/>
          <p:cNvSpPr>
            <a:spLocks noGrp="1"/>
          </p:cNvSpPr>
          <p:nvPr>
            <p:ph type="subTitle" idx="1"/>
            <p:custDataLst>
              <p:tags r:id="rId2"/>
            </p:custDataLst>
          </p:nvPr>
        </p:nvSpPr>
        <p:spPr/>
        <p:txBody>
          <a:bodyPr/>
          <a:p>
            <a:r>
              <a:rPr altLang="en-US" lang="zh-CN">
                <a:solidFill>
                  <a:schemeClr val="lt1">
                    <a:lumMod val="100000"/>
                  </a:schemeClr>
                </a:solidFill>
              </a:rPr>
              <a:t>xxx,a click to unlimited possibilities</a:t>
            </a:r>
            <a:endParaRPr altLang="en-US" lang="zh-CN">
              <a:solidFill>
                <a:schemeClr val="lt1">
                  <a:lumMod val="100000"/>
                </a:schemeClr>
              </a:solidFill>
            </a:endParaRPr>
          </a:p>
        </p:txBody>
      </p:sp>
      <p:sp>
        <p:nvSpPr>
          <p:cNvPr id="1048652" name="公司名"/>
          <p:cNvSpPr>
            <a:spLocks noGrp="1"/>
          </p:cNvSpPr>
          <p:nvPr>
            <p:ph type="body" sz="quarter" idx="13"/>
            <p:custDataLst>
              <p:tags r:id="rId3"/>
            </p:custDataLst>
          </p:nvPr>
        </p:nvSpPr>
        <p:spPr/>
        <p:txBody>
          <a:bodyPr/>
          <a:p>
            <a:r>
              <a:rPr altLang="zh-CN" lang="en-US"/>
              <a:t>YOUR LOGO</a:t>
            </a:r>
            <a:endParaRPr altLang="zh-CN" lang="en-US"/>
          </a:p>
        </p:txBody>
      </p:sp>
      <p:sp>
        <p:nvSpPr>
          <p:cNvPr id="1048654" name="日期时间"/>
          <p:cNvSpPr>
            <a:spLocks noGrp="1"/>
          </p:cNvSpPr>
          <p:nvPr>
            <p:ph type="body" sz="quarter" idx="14"/>
            <p:custDataLst>
              <p:tags r:id="rId4"/>
            </p:custDataLst>
          </p:nvPr>
        </p:nvSpPr>
        <p:spPr/>
        <p:txBody>
          <a:bodyPr/>
          <a:p>
            <a:r>
              <a:rPr altLang="en-US" lang="zh-CN"/>
              <a:t>汇报时间：</a:t>
            </a:r>
            <a:r>
              <a:rPr altLang="zh-CN" lang="en-US"/>
              <a:t>20X-XX-XX</a:t>
            </a:r>
            <a:endParaRPr altLang="zh-CN" lang="en-US"/>
          </a:p>
        </p:txBody>
      </p:sp>
      <p:sp>
        <p:nvSpPr>
          <p:cNvPr id="1048656" name="署名"/>
          <p:cNvSpPr>
            <a:spLocks noGrp="1"/>
          </p:cNvSpPr>
          <p:nvPr>
            <p:ph type="body" sz="quarter" idx="17"/>
            <p:custDataLst>
              <p:tags r:id="rId5"/>
            </p:custDataLst>
          </p:nvPr>
        </p:nvSpPr>
        <p:spPr/>
        <p:txBody>
          <a:bodyPr/>
          <a:p>
            <a:r>
              <a:rPr altLang="en-US" lang="zh-CN"/>
              <a:t>汇报人：</a:t>
            </a:r>
            <a:r>
              <a:rPr altLang="zh-CN" lang="en-US"/>
              <a:t>xxx</a:t>
            </a:r>
            <a:endParaRPr altLang="en-US" lang="zh-CN"/>
          </a:p>
        </p:txBody>
      </p:sp>
    </p:spTree>
    <p:custDataLst>
      <p:tags r:id="rId6"/>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822" name="标题"/>
          <p:cNvSpPr>
            <a:spLocks noGrp="1"/>
          </p:cNvSpPr>
          <p:nvPr>
            <p:ph type="title"/>
            <p:custDataLst>
              <p:tags r:id="rId1"/>
            </p:custDataLst>
          </p:nvPr>
        </p:nvSpPr>
        <p:spPr/>
        <p:txBody>
          <a:bodyPr/>
          <a:p>
            <a:r>
              <a:rPr altLang="zh-CN" lang="en-US"/>
              <a:t>目录</a:t>
            </a:r>
            <a:endParaRPr altLang="zh-CN" lang="en-US"/>
          </a:p>
        </p:txBody>
      </p:sp>
      <p:sp>
        <p:nvSpPr>
          <p:cNvPr id="1048824" name="序号"/>
          <p:cNvSpPr txBox="1"/>
          <p:nvPr>
            <p:custDataLst>
              <p:tags r:id="rId2"/>
            </p:custDataLst>
          </p:nvPr>
        </p:nvSpPr>
        <p:spPr>
          <a:xfrm>
            <a:off x="1171575" y="1962150"/>
            <a:ext cx="2447925" cy="1249045"/>
          </a:xfrm>
          <a:prstGeom prst="rect"/>
          <a:noFill/>
        </p:spPr>
        <p:txBody>
          <a:bodyPr anchor="b" anchorCtr="0" bIns="0" lIns="0" rIns="0" rtlCol="0" tIns="0" wrap="square">
            <a:normAutofit/>
          </a:bodyPr>
          <a:p>
            <a:pPr algn="ctr">
              <a:lnSpc>
                <a:spcPct val="100000"/>
              </a:lnSpc>
            </a:pPr>
            <a:r>
              <a:rPr b="1" sz="7200" lang="en-US">
                <a:ln>
                  <a:gradFill>
                    <a:gsLst>
                      <a:gs pos="0">
                        <a:schemeClr val="accent1">
                          <a:alpha val="70000"/>
                        </a:schemeClr>
                      </a:gs>
                      <a:gs pos="100000">
                        <a:schemeClr val="accent1">
                          <a:lumMod val="60000"/>
                          <a:lumOff val="40000"/>
                          <a:alpha val="0"/>
                        </a:schemeClr>
                      </a:gs>
                    </a:gsLst>
                    <a:lin ang="5400000" scaled="1"/>
                  </a:gradFill>
                </a:ln>
                <a:noFill/>
                <a:latin typeface="+mj-ea"/>
                <a:ea typeface="+mj-ea"/>
              </a:rPr>
              <a:t>01</a:t>
            </a:r>
            <a:endParaRPr b="1" sz="7200" lang="en-US">
              <a:ln>
                <a:gradFill>
                  <a:gsLst>
                    <a:gs pos="0">
                      <a:schemeClr val="accent1">
                        <a:alpha val="70000"/>
                      </a:schemeClr>
                    </a:gs>
                    <a:gs pos="100000">
                      <a:schemeClr val="accent1">
                        <a:lumMod val="60000"/>
                        <a:lumOff val="40000"/>
                        <a:alpha val="0"/>
                      </a:schemeClr>
                    </a:gs>
                  </a:gsLst>
                  <a:lin ang="5400000" scaled="1"/>
                </a:gradFill>
              </a:ln>
              <a:noFill/>
              <a:latin typeface="+mj-ea"/>
              <a:ea typeface="+mj-ea"/>
            </a:endParaRPr>
          </a:p>
        </p:txBody>
      </p:sp>
      <p:sp>
        <p:nvSpPr>
          <p:cNvPr id="1048826" name="项标题"/>
          <p:cNvSpPr txBox="1"/>
          <p:nvPr>
            <p:custDataLst>
              <p:tags r:id="rId3"/>
            </p:custDataLst>
          </p:nvPr>
        </p:nvSpPr>
        <p:spPr>
          <a:xfrm>
            <a:off x="1171575" y="2767965"/>
            <a:ext cx="2447925" cy="720090"/>
          </a:xfrm>
          <a:prstGeom prst="rect"/>
          <a:noFill/>
        </p:spPr>
        <p:txBody>
          <a:bodyPr anchor="t" anchorCtr="0" bIns="0" lIns="0" rIns="0" rtlCol="0" tIns="0" wrap="square">
            <a:normAutofit/>
          </a:bodyPr>
          <a:p>
            <a:pPr algn="ctr">
              <a:lnSpc>
                <a:spcPct val="100000"/>
              </a:lnSpc>
            </a:pPr>
            <a:r>
              <a:rPr altLang="en-US" b="1" dirty="0" sz="2400" lang="zh-CN" spc="300">
                <a:solidFill>
                  <a:schemeClr val="lt1">
                    <a:lumMod val="100000"/>
                  </a:schemeClr>
                </a:solidFill>
                <a:latin typeface="+mj-ea"/>
                <a:ea typeface="+mj-ea"/>
              </a:rPr>
              <a:t>添加目录标题</a:t>
            </a:r>
            <a:endParaRPr altLang="zh-CN" b="1" dirty="0" sz="2400" lang="en-US" spc="300">
              <a:solidFill>
                <a:schemeClr val="lt1">
                  <a:lumMod val="100000"/>
                </a:schemeClr>
              </a:solidFill>
              <a:latin typeface="+mj-ea"/>
              <a:ea typeface="+mj-ea"/>
            </a:endParaRPr>
          </a:p>
        </p:txBody>
      </p:sp>
      <p:sp>
        <p:nvSpPr>
          <p:cNvPr id="1048828" name="序号"/>
          <p:cNvSpPr txBox="1"/>
          <p:nvPr>
            <p:custDataLst>
              <p:tags r:id="rId4"/>
            </p:custDataLst>
          </p:nvPr>
        </p:nvSpPr>
        <p:spPr>
          <a:xfrm>
            <a:off x="4873625" y="1962150"/>
            <a:ext cx="2447925" cy="1249045"/>
          </a:xfrm>
          <a:prstGeom prst="rect"/>
          <a:noFill/>
        </p:spPr>
        <p:txBody>
          <a:bodyPr anchor="b" anchorCtr="0" bIns="0" lIns="0" rIns="0" rtlCol="0" tIns="0" wrap="square">
            <a:normAutofit/>
          </a:bodyPr>
          <a:p>
            <a:pPr algn="ctr">
              <a:lnSpc>
                <a:spcPct val="100000"/>
              </a:lnSpc>
            </a:pPr>
            <a:r>
              <a:rPr b="1" sz="7200" lang="en-US">
                <a:ln>
                  <a:gradFill>
                    <a:gsLst>
                      <a:gs pos="0">
                        <a:schemeClr val="accent1">
                          <a:alpha val="70000"/>
                        </a:schemeClr>
                      </a:gs>
                      <a:gs pos="100000">
                        <a:schemeClr val="accent1">
                          <a:lumMod val="60000"/>
                          <a:lumOff val="40000"/>
                          <a:alpha val="0"/>
                        </a:schemeClr>
                      </a:gs>
                    </a:gsLst>
                    <a:lin ang="5400000" scaled="1"/>
                  </a:gradFill>
                </a:ln>
                <a:noFill/>
                <a:latin typeface="+mj-ea"/>
                <a:ea typeface="+mj-ea"/>
              </a:rPr>
              <a:t>02</a:t>
            </a:r>
            <a:endParaRPr b="1" sz="7200" lang="en-US">
              <a:ln>
                <a:gradFill>
                  <a:gsLst>
                    <a:gs pos="0">
                      <a:schemeClr val="accent1">
                        <a:alpha val="70000"/>
                      </a:schemeClr>
                    </a:gs>
                    <a:gs pos="100000">
                      <a:schemeClr val="accent1">
                        <a:lumMod val="60000"/>
                        <a:lumOff val="40000"/>
                        <a:alpha val="0"/>
                      </a:schemeClr>
                    </a:gs>
                  </a:gsLst>
                  <a:lin ang="5400000" scaled="1"/>
                </a:gradFill>
              </a:ln>
              <a:noFill/>
              <a:latin typeface="+mj-ea"/>
              <a:ea typeface="+mj-ea"/>
            </a:endParaRPr>
          </a:p>
        </p:txBody>
      </p:sp>
      <p:sp>
        <p:nvSpPr>
          <p:cNvPr id="1048830" name="项标题"/>
          <p:cNvSpPr txBox="1"/>
          <p:nvPr>
            <p:custDataLst>
              <p:tags r:id="rId5"/>
            </p:custDataLst>
          </p:nvPr>
        </p:nvSpPr>
        <p:spPr>
          <a:xfrm>
            <a:off x="4873625" y="2767965"/>
            <a:ext cx="2447925" cy="720090"/>
          </a:xfrm>
          <a:prstGeom prst="rect"/>
          <a:noFill/>
        </p:spPr>
        <p:txBody>
          <a:bodyPr anchor="t" anchorCtr="0" bIns="0" lIns="0" rIns="0" rtlCol="0" tIns="0" wrap="square">
            <a:normAutofit lnSpcReduction="10000"/>
          </a:bodyPr>
          <a:p>
            <a:pPr algn="ctr">
              <a:lnSpc>
                <a:spcPct val="100000"/>
              </a:lnSpc>
            </a:pPr>
            <a:r>
              <a:rPr altLang="en-US" b="1" dirty="0" sz="2400" lang="zh-CN" spc="300">
                <a:solidFill>
                  <a:schemeClr val="lt1">
                    <a:lumMod val="100000"/>
                  </a:schemeClr>
                </a:solidFill>
                <a:latin typeface="+mj-ea"/>
                <a:ea typeface="+mj-ea"/>
              </a:rPr>
              <a:t>企业管理的重要性</a:t>
            </a:r>
            <a:endParaRPr altLang="en-US" b="1" dirty="0" sz="2400" lang="zh-CN" spc="300">
              <a:solidFill>
                <a:schemeClr val="lt1">
                  <a:lumMod val="100000"/>
                </a:schemeClr>
              </a:solidFill>
              <a:latin typeface="+mj-ea"/>
              <a:ea typeface="+mj-ea"/>
            </a:endParaRPr>
          </a:p>
        </p:txBody>
      </p:sp>
      <p:sp>
        <p:nvSpPr>
          <p:cNvPr id="1048832" name="序号"/>
          <p:cNvSpPr txBox="1"/>
          <p:nvPr>
            <p:custDataLst>
              <p:tags r:id="rId6"/>
            </p:custDataLst>
          </p:nvPr>
        </p:nvSpPr>
        <p:spPr>
          <a:xfrm>
            <a:off x="8575675" y="1962150"/>
            <a:ext cx="2447925" cy="1249045"/>
          </a:xfrm>
          <a:prstGeom prst="rect"/>
          <a:noFill/>
        </p:spPr>
        <p:txBody>
          <a:bodyPr anchor="b" anchorCtr="0" bIns="0" lIns="0" rIns="0" rtlCol="0" tIns="0" wrap="square">
            <a:normAutofit/>
          </a:bodyPr>
          <a:p>
            <a:pPr algn="ctr">
              <a:lnSpc>
                <a:spcPct val="100000"/>
              </a:lnSpc>
            </a:pPr>
            <a:r>
              <a:rPr b="1" sz="7200" lang="en-US">
                <a:ln>
                  <a:gradFill>
                    <a:gsLst>
                      <a:gs pos="0">
                        <a:schemeClr val="accent1">
                          <a:alpha val="70000"/>
                        </a:schemeClr>
                      </a:gs>
                      <a:gs pos="100000">
                        <a:schemeClr val="accent1">
                          <a:lumMod val="60000"/>
                          <a:lumOff val="40000"/>
                          <a:alpha val="0"/>
                        </a:schemeClr>
                      </a:gs>
                    </a:gsLst>
                    <a:lin ang="5400000" scaled="1"/>
                  </a:gradFill>
                </a:ln>
                <a:noFill/>
                <a:latin typeface="+mj-ea"/>
                <a:ea typeface="+mj-ea"/>
              </a:rPr>
              <a:t>03</a:t>
            </a:r>
            <a:endParaRPr b="1" sz="7200" lang="en-US">
              <a:ln>
                <a:gradFill>
                  <a:gsLst>
                    <a:gs pos="0">
                      <a:schemeClr val="accent1">
                        <a:alpha val="70000"/>
                      </a:schemeClr>
                    </a:gs>
                    <a:gs pos="100000">
                      <a:schemeClr val="accent1">
                        <a:lumMod val="60000"/>
                        <a:lumOff val="40000"/>
                        <a:alpha val="0"/>
                      </a:schemeClr>
                    </a:gs>
                  </a:gsLst>
                  <a:lin ang="5400000" scaled="1"/>
                </a:gradFill>
              </a:ln>
              <a:noFill/>
              <a:latin typeface="+mj-ea"/>
              <a:ea typeface="+mj-ea"/>
            </a:endParaRPr>
          </a:p>
        </p:txBody>
      </p:sp>
      <p:sp>
        <p:nvSpPr>
          <p:cNvPr id="1048834" name="项标题"/>
          <p:cNvSpPr txBox="1"/>
          <p:nvPr>
            <p:custDataLst>
              <p:tags r:id="rId7"/>
            </p:custDataLst>
          </p:nvPr>
        </p:nvSpPr>
        <p:spPr>
          <a:xfrm>
            <a:off x="8575675" y="2767965"/>
            <a:ext cx="2447925" cy="720090"/>
          </a:xfrm>
          <a:prstGeom prst="rect"/>
          <a:noFill/>
        </p:spPr>
        <p:txBody>
          <a:bodyPr anchor="t" anchorCtr="0" bIns="0" lIns="0" rIns="0" rtlCol="0" tIns="0" wrap="square">
            <a:normAutofit lnSpcReduction="10000"/>
          </a:bodyPr>
          <a:p>
            <a:pPr algn="ctr">
              <a:lnSpc>
                <a:spcPct val="100000"/>
              </a:lnSpc>
            </a:pPr>
            <a:r>
              <a:rPr altLang="en-US" b="1" dirty="0" sz="2400" lang="zh-CN" spc="300">
                <a:solidFill>
                  <a:schemeClr val="lt1">
                    <a:lumMod val="100000"/>
                  </a:schemeClr>
                </a:solidFill>
                <a:latin typeface="+mj-ea"/>
                <a:ea typeface="+mj-ea"/>
              </a:rPr>
              <a:t>高绩效管理的关键要素</a:t>
            </a:r>
            <a:endParaRPr altLang="en-US" b="1" dirty="0" sz="2400" lang="zh-CN" spc="300">
              <a:solidFill>
                <a:schemeClr val="lt1">
                  <a:lumMod val="100000"/>
                </a:schemeClr>
              </a:solidFill>
              <a:latin typeface="+mj-ea"/>
              <a:ea typeface="+mj-ea"/>
            </a:endParaRPr>
          </a:p>
        </p:txBody>
      </p:sp>
      <p:sp>
        <p:nvSpPr>
          <p:cNvPr id="1048836" name="序号"/>
          <p:cNvSpPr txBox="1"/>
          <p:nvPr>
            <p:custDataLst>
              <p:tags r:id="rId8"/>
            </p:custDataLst>
          </p:nvPr>
        </p:nvSpPr>
        <p:spPr>
          <a:xfrm>
            <a:off x="3022600" y="3674745"/>
            <a:ext cx="2447925" cy="1249045"/>
          </a:xfrm>
          <a:prstGeom prst="rect"/>
          <a:noFill/>
        </p:spPr>
        <p:txBody>
          <a:bodyPr anchor="b" anchorCtr="0" bIns="0" lIns="0" rIns="0" rtlCol="0" tIns="0" wrap="square">
            <a:normAutofit/>
          </a:bodyPr>
          <a:p>
            <a:pPr algn="ctr">
              <a:lnSpc>
                <a:spcPct val="100000"/>
              </a:lnSpc>
            </a:pPr>
            <a:r>
              <a:rPr b="1" sz="7200" lang="en-US">
                <a:ln>
                  <a:gradFill>
                    <a:gsLst>
                      <a:gs pos="0">
                        <a:schemeClr val="accent1">
                          <a:alpha val="70000"/>
                        </a:schemeClr>
                      </a:gs>
                      <a:gs pos="100000">
                        <a:schemeClr val="accent1">
                          <a:lumMod val="60000"/>
                          <a:lumOff val="40000"/>
                          <a:alpha val="0"/>
                        </a:schemeClr>
                      </a:gs>
                    </a:gsLst>
                    <a:lin ang="5400000" scaled="1"/>
                  </a:gradFill>
                </a:ln>
                <a:noFill/>
                <a:latin typeface="+mj-ea"/>
                <a:ea typeface="+mj-ea"/>
              </a:rPr>
              <a:t>04</a:t>
            </a:r>
            <a:endParaRPr b="1" sz="7200" lang="en-US">
              <a:ln>
                <a:gradFill>
                  <a:gsLst>
                    <a:gs pos="0">
                      <a:schemeClr val="accent1">
                        <a:alpha val="70000"/>
                      </a:schemeClr>
                    </a:gs>
                    <a:gs pos="100000">
                      <a:schemeClr val="accent1">
                        <a:lumMod val="60000"/>
                        <a:lumOff val="40000"/>
                        <a:alpha val="0"/>
                      </a:schemeClr>
                    </a:gs>
                  </a:gsLst>
                  <a:lin ang="5400000" scaled="1"/>
                </a:gradFill>
              </a:ln>
              <a:noFill/>
              <a:latin typeface="+mj-ea"/>
              <a:ea typeface="+mj-ea"/>
            </a:endParaRPr>
          </a:p>
        </p:txBody>
      </p:sp>
      <p:sp>
        <p:nvSpPr>
          <p:cNvPr id="1048838" name="项标题"/>
          <p:cNvSpPr txBox="1"/>
          <p:nvPr>
            <p:custDataLst>
              <p:tags r:id="rId9"/>
            </p:custDataLst>
          </p:nvPr>
        </p:nvSpPr>
        <p:spPr>
          <a:xfrm>
            <a:off x="3022600" y="4480560"/>
            <a:ext cx="2447925" cy="720090"/>
          </a:xfrm>
          <a:prstGeom prst="rect"/>
          <a:noFill/>
        </p:spPr>
        <p:txBody>
          <a:bodyPr anchor="t" anchorCtr="0" bIns="0" lIns="0" rIns="0" rtlCol="0" tIns="0" wrap="square">
            <a:normAutofit lnSpcReduction="10000"/>
          </a:bodyPr>
          <a:p>
            <a:pPr algn="ctr">
              <a:lnSpc>
                <a:spcPct val="100000"/>
              </a:lnSpc>
            </a:pPr>
            <a:r>
              <a:rPr altLang="en-US" b="1" dirty="0" sz="2400" lang="zh-CN" spc="300">
                <a:solidFill>
                  <a:schemeClr val="lt1">
                    <a:lumMod val="100000"/>
                  </a:schemeClr>
                </a:solidFill>
                <a:latin typeface="+mj-ea"/>
                <a:ea typeface="+mj-ea"/>
              </a:rPr>
              <a:t>实现高绩效的策略与方法</a:t>
            </a:r>
            <a:endParaRPr altLang="en-US" b="1" dirty="0" sz="2400" lang="zh-CN" spc="300">
              <a:solidFill>
                <a:schemeClr val="lt1">
                  <a:lumMod val="100000"/>
                </a:schemeClr>
              </a:solidFill>
              <a:latin typeface="+mj-ea"/>
              <a:ea typeface="+mj-ea"/>
            </a:endParaRPr>
          </a:p>
        </p:txBody>
      </p:sp>
      <p:sp>
        <p:nvSpPr>
          <p:cNvPr id="1048840" name="序号"/>
          <p:cNvSpPr txBox="1"/>
          <p:nvPr>
            <p:custDataLst>
              <p:tags r:id="rId10"/>
            </p:custDataLst>
          </p:nvPr>
        </p:nvSpPr>
        <p:spPr>
          <a:xfrm>
            <a:off x="6724650" y="3674745"/>
            <a:ext cx="2447925" cy="1249045"/>
          </a:xfrm>
          <a:prstGeom prst="rect"/>
          <a:noFill/>
        </p:spPr>
        <p:txBody>
          <a:bodyPr anchor="b" anchorCtr="0" bIns="0" lIns="0" rIns="0" rtlCol="0" tIns="0" wrap="square">
            <a:normAutofit/>
          </a:bodyPr>
          <a:p>
            <a:pPr algn="ctr">
              <a:lnSpc>
                <a:spcPct val="100000"/>
              </a:lnSpc>
            </a:pPr>
            <a:r>
              <a:rPr b="1" sz="7200" lang="en-US">
                <a:ln>
                  <a:gradFill>
                    <a:gsLst>
                      <a:gs pos="0">
                        <a:schemeClr val="accent1">
                          <a:alpha val="70000"/>
                        </a:schemeClr>
                      </a:gs>
                      <a:gs pos="100000">
                        <a:schemeClr val="accent1">
                          <a:lumMod val="60000"/>
                          <a:lumOff val="40000"/>
                          <a:alpha val="0"/>
                        </a:schemeClr>
                      </a:gs>
                    </a:gsLst>
                    <a:lin ang="5400000" scaled="1"/>
                  </a:gradFill>
                </a:ln>
                <a:noFill/>
                <a:latin typeface="+mj-ea"/>
                <a:ea typeface="+mj-ea"/>
              </a:rPr>
              <a:t>05</a:t>
            </a:r>
            <a:endParaRPr b="1" sz="7200" lang="en-US">
              <a:ln>
                <a:gradFill>
                  <a:gsLst>
                    <a:gs pos="0">
                      <a:schemeClr val="accent1">
                        <a:alpha val="70000"/>
                      </a:schemeClr>
                    </a:gs>
                    <a:gs pos="100000">
                      <a:schemeClr val="accent1">
                        <a:lumMod val="60000"/>
                        <a:lumOff val="40000"/>
                        <a:alpha val="0"/>
                      </a:schemeClr>
                    </a:gs>
                  </a:gsLst>
                  <a:lin ang="5400000" scaled="1"/>
                </a:gradFill>
              </a:ln>
              <a:noFill/>
              <a:latin typeface="+mj-ea"/>
              <a:ea typeface="+mj-ea"/>
            </a:endParaRPr>
          </a:p>
        </p:txBody>
      </p:sp>
      <p:sp>
        <p:nvSpPr>
          <p:cNvPr id="1048842" name="项标题"/>
          <p:cNvSpPr txBox="1"/>
          <p:nvPr>
            <p:custDataLst>
              <p:tags r:id="rId11"/>
            </p:custDataLst>
          </p:nvPr>
        </p:nvSpPr>
        <p:spPr>
          <a:xfrm>
            <a:off x="6724650" y="4480560"/>
            <a:ext cx="2447925" cy="720090"/>
          </a:xfrm>
          <a:prstGeom prst="rect"/>
          <a:noFill/>
        </p:spPr>
        <p:txBody>
          <a:bodyPr anchor="t" anchorCtr="0" bIns="0" lIns="0" rIns="0" rtlCol="0" tIns="0" wrap="square">
            <a:normAutofit lnSpcReduction="10000"/>
          </a:bodyPr>
          <a:p>
            <a:pPr algn="ctr">
              <a:lnSpc>
                <a:spcPct val="100000"/>
              </a:lnSpc>
            </a:pPr>
            <a:r>
              <a:rPr altLang="en-US" b="1" dirty="0" sz="2400" lang="zh-CN" spc="300">
                <a:solidFill>
                  <a:schemeClr val="lt1">
                    <a:lumMod val="100000"/>
                  </a:schemeClr>
                </a:solidFill>
                <a:latin typeface="+mj-ea"/>
                <a:ea typeface="+mj-ea"/>
              </a:rPr>
              <a:t>应对挑战与未来发展</a:t>
            </a:r>
            <a:endParaRPr altLang="en-US" b="1" dirty="0" sz="2400" lang="zh-CN" spc="300">
              <a:solidFill>
                <a:schemeClr val="lt1">
                  <a:lumMod val="100000"/>
                </a:schemeClr>
              </a:solidFill>
              <a:latin typeface="+mj-ea"/>
              <a:ea typeface="+mj-ea"/>
            </a:endParaRPr>
          </a:p>
        </p:txBody>
      </p:sp>
    </p:spTree>
    <p:custDataLst>
      <p:tags r:id="rId12"/>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872" name="标题"/>
          <p:cNvSpPr>
            <a:spLocks noGrp="1"/>
          </p:cNvSpPr>
          <p:nvPr>
            <p:ph type="title"/>
            <p:custDataLst>
              <p:tags r:id="rId1"/>
            </p:custDataLst>
          </p:nvPr>
        </p:nvSpPr>
        <p:spPr/>
        <p:txBody>
          <a:bodyPr/>
          <a:p>
            <a:r>
              <a:rPr altLang="en-US" dirty="0" lang="zh-CN">
                <a:solidFill>
                  <a:schemeClr val="lt1">
                    <a:lumMod val="100000"/>
                  </a:schemeClr>
                </a:solidFill>
              </a:rPr>
              <a:t>单击添加章节标题</a:t>
            </a:r>
            <a:endParaRPr altLang="en-US" dirty="0" lang="zh-CN">
              <a:solidFill>
                <a:schemeClr val="lt1">
                  <a:lumMod val="100000"/>
                </a:schemeClr>
              </a:solidFill>
            </a:endParaRPr>
          </a:p>
        </p:txBody>
      </p:sp>
      <p:sp>
        <p:nvSpPr>
          <p:cNvPr id="1048874" name="节编号"/>
          <p:cNvSpPr>
            <a:spLocks noGrp="1"/>
          </p:cNvSpPr>
          <p:nvPr>
            <p:ph type="body" sz="quarter" idx="13"/>
            <p:custDataLst>
              <p:tags r:id="rId2"/>
            </p:custDataLst>
          </p:nvPr>
        </p:nvSpPr>
        <p:spPr/>
        <p:txBody>
          <a:bodyPr/>
          <a:p>
            <a:r>
              <a:rPr altLang="en-US" dirty="0" lang="zh-CN"/>
              <a:t>01</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908" name="标题"/>
          <p:cNvSpPr>
            <a:spLocks noGrp="1"/>
          </p:cNvSpPr>
          <p:nvPr>
            <p:ph type="title"/>
            <p:custDataLst>
              <p:tags r:id="rId1"/>
            </p:custDataLst>
          </p:nvPr>
        </p:nvSpPr>
        <p:spPr/>
        <p:txBody>
          <a:bodyPr/>
          <a:p>
            <a:r>
              <a:rPr altLang="en-US" dirty="0" lang="zh-CN">
                <a:solidFill>
                  <a:schemeClr val="lt1">
                    <a:lumMod val="100000"/>
                  </a:schemeClr>
                </a:solidFill>
              </a:rPr>
              <a:t>企业管理的重要性</a:t>
            </a:r>
            <a:endParaRPr altLang="en-US" dirty="0" lang="zh-CN">
              <a:solidFill>
                <a:schemeClr val="lt1">
                  <a:lumMod val="100000"/>
                </a:schemeClr>
              </a:solidFill>
            </a:endParaRPr>
          </a:p>
        </p:txBody>
      </p:sp>
      <p:sp>
        <p:nvSpPr>
          <p:cNvPr id="1048910" name="节编号"/>
          <p:cNvSpPr>
            <a:spLocks noGrp="1"/>
          </p:cNvSpPr>
          <p:nvPr>
            <p:ph type="body" sz="quarter" idx="13"/>
            <p:custDataLst>
              <p:tags r:id="rId2"/>
            </p:custDataLst>
          </p:nvPr>
        </p:nvSpPr>
        <p:spPr/>
        <p:txBody>
          <a:bodyPr/>
          <a:p>
            <a:r>
              <a:rPr altLang="en-US" dirty="0" lang="zh-CN"/>
              <a:t>02</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8972" name="标题 1"/>
          <p:cNvSpPr>
            <a:spLocks noGrp="1"/>
          </p:cNvSpPr>
          <p:nvPr>
            <p:ph type="title"/>
          </p:nvPr>
        </p:nvSpPr>
        <p:spPr/>
        <p:txBody>
          <a:bodyPr/>
          <a:p>
            <a:r>
              <a:rPr altLang="en-US" lang="zh-CN"/>
              <a:t>提升企业竞争力</a:t>
            </a:r>
            <a:endParaRPr altLang="en-US" lang="zh-CN"/>
          </a:p>
        </p:txBody>
      </p:sp>
      <p:sp>
        <p:nvSpPr>
          <p:cNvPr id="1048974"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76"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78"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建立高效的管理团队</a:t>
            </a:r>
            <a:endParaRPr altLang="en-US" dirty="0" sz="2000" lang="zh-CN" spc="150">
              <a:solidFill>
                <a:schemeClr val="tx1">
                  <a:lumMod val="85000"/>
                  <a:lumOff val="15000"/>
                </a:schemeClr>
              </a:solidFill>
              <a:latin typeface="+mn-ea"/>
              <a:sym typeface="+mn-ea"/>
            </a:endParaRPr>
          </a:p>
        </p:txBody>
      </p:sp>
      <p:sp>
        <p:nvSpPr>
          <p:cNvPr id="1048980"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82"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84"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制定科学的管理制度</a:t>
            </a:r>
            <a:endParaRPr altLang="en-US" dirty="0" sz="2000" lang="zh-CN" spc="150">
              <a:solidFill>
                <a:schemeClr val="tx1">
                  <a:lumMod val="85000"/>
                  <a:lumOff val="15000"/>
                </a:schemeClr>
              </a:solidFill>
              <a:latin typeface="+mn-ea"/>
              <a:sym typeface="+mn-ea"/>
            </a:endParaRPr>
          </a:p>
        </p:txBody>
      </p:sp>
      <p:sp>
        <p:nvSpPr>
          <p:cNvPr id="1048986"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88"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90"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培养员工的职业素养</a:t>
            </a:r>
            <a:endParaRPr altLang="en-US" dirty="0" sz="2000" lang="zh-CN" spc="150">
              <a:solidFill>
                <a:schemeClr val="tx1">
                  <a:lumMod val="85000"/>
                  <a:lumOff val="15000"/>
                </a:schemeClr>
              </a:solidFill>
              <a:latin typeface="+mn-ea"/>
              <a:sym typeface="+mn-ea"/>
            </a:endParaRPr>
          </a:p>
        </p:txBody>
      </p:sp>
      <p:sp>
        <p:nvSpPr>
          <p:cNvPr id="1048992"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94"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96"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创新经营模式，提高市场占有率</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030" name="标题 1"/>
          <p:cNvSpPr>
            <a:spLocks noGrp="1"/>
          </p:cNvSpPr>
          <p:nvPr>
            <p:ph type="title"/>
          </p:nvPr>
        </p:nvSpPr>
        <p:spPr/>
        <p:txBody>
          <a:bodyPr/>
          <a:p>
            <a:r>
              <a:rPr altLang="en-US" lang="zh-CN"/>
              <a:t>促进企业可持续发展</a:t>
            </a:r>
            <a:endParaRPr altLang="en-US" lang="zh-CN"/>
          </a:p>
        </p:txBody>
      </p:sp>
      <p:sp>
        <p:nvSpPr>
          <p:cNvPr id="1049032"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34"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036"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提升企业竞争力</a:t>
            </a:r>
            <a:endParaRPr altLang="en-US" dirty="0" sz="2000" lang="zh-CN" spc="150">
              <a:solidFill>
                <a:schemeClr val="tx1">
                  <a:lumMod val="85000"/>
                  <a:lumOff val="15000"/>
                </a:schemeClr>
              </a:solidFill>
              <a:latin typeface="+mn-ea"/>
              <a:sym typeface="+mn-ea"/>
            </a:endParaRPr>
          </a:p>
        </p:txBody>
      </p:sp>
      <p:sp>
        <p:nvSpPr>
          <p:cNvPr id="1049038"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40"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42"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降低经营风险</a:t>
            </a:r>
            <a:endParaRPr altLang="en-US" dirty="0" sz="2000" lang="zh-CN" spc="150">
              <a:solidFill>
                <a:schemeClr val="tx1">
                  <a:lumMod val="85000"/>
                  <a:lumOff val="15000"/>
                </a:schemeClr>
              </a:solidFill>
              <a:latin typeface="+mn-ea"/>
              <a:sym typeface="+mn-ea"/>
            </a:endParaRPr>
          </a:p>
        </p:txBody>
      </p:sp>
      <p:sp>
        <p:nvSpPr>
          <p:cNvPr id="1049044"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46"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48"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激发员工积极性</a:t>
            </a:r>
            <a:endParaRPr altLang="en-US" dirty="0" sz="2000" lang="zh-CN" spc="150">
              <a:solidFill>
                <a:schemeClr val="tx1">
                  <a:lumMod val="85000"/>
                  <a:lumOff val="15000"/>
                </a:schemeClr>
              </a:solidFill>
              <a:latin typeface="+mn-ea"/>
              <a:sym typeface="+mn-ea"/>
            </a:endParaRPr>
          </a:p>
        </p:txBody>
      </p:sp>
      <p:sp>
        <p:nvSpPr>
          <p:cNvPr id="1049050"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52"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54"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实现长期盈利目标</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088" name="标题 1"/>
          <p:cNvSpPr>
            <a:spLocks noGrp="1"/>
          </p:cNvSpPr>
          <p:nvPr>
            <p:ph type="title"/>
          </p:nvPr>
        </p:nvSpPr>
        <p:spPr/>
        <p:txBody>
          <a:bodyPr/>
          <a:p>
            <a:r>
              <a:rPr altLang="en-US" lang="zh-CN"/>
              <a:t>增强员工归属感</a:t>
            </a:r>
            <a:endParaRPr altLang="en-US" lang="zh-CN"/>
          </a:p>
        </p:txBody>
      </p:sp>
      <p:sp>
        <p:nvSpPr>
          <p:cNvPr id="1049090" name="圆角矩形 3"/>
          <p:cNvSpPr/>
          <p:nvPr>
            <p:custDataLst>
              <p:tags r:id="rId1"/>
            </p:custDataLst>
          </p:nvPr>
        </p:nvSpPr>
        <p:spPr>
          <a:xfrm rot="16200000">
            <a:off x="5632130" y="-3304692"/>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092" name="圆角矩形 4"/>
          <p:cNvSpPr/>
          <p:nvPr>
            <p:custDataLst>
              <p:tags r:id="rId2"/>
            </p:custDataLst>
          </p:nvPr>
        </p:nvSpPr>
        <p:spPr>
          <a:xfrm rot="16200000">
            <a:off x="445225" y="1882213"/>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094" name="圆角矩形 5"/>
          <p:cNvSpPr/>
          <p:nvPr>
            <p:custDataLst>
              <p:tags r:id="rId3"/>
            </p:custDataLst>
          </p:nvPr>
        </p:nvSpPr>
        <p:spPr>
          <a:xfrm rot="16200000">
            <a:off x="5633353" y="-2084208"/>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096" name="圆角矩形 6"/>
          <p:cNvSpPr/>
          <p:nvPr>
            <p:custDataLst>
              <p:tags r:id="rId4"/>
            </p:custDataLst>
          </p:nvPr>
        </p:nvSpPr>
        <p:spPr>
          <a:xfrm rot="16200000">
            <a:off x="446447" y="3103309"/>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098" name="圆角矩形 9"/>
          <p:cNvSpPr/>
          <p:nvPr>
            <p:custDataLst>
              <p:tags r:id="rId5"/>
            </p:custDataLst>
          </p:nvPr>
        </p:nvSpPr>
        <p:spPr>
          <a:xfrm rot="16200000">
            <a:off x="5632130" y="-886948"/>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100" name="圆角矩形 10"/>
          <p:cNvSpPr/>
          <p:nvPr>
            <p:custDataLst>
              <p:tags r:id="rId6"/>
            </p:custDataLst>
          </p:nvPr>
        </p:nvSpPr>
        <p:spPr>
          <a:xfrm rot="16200000">
            <a:off x="445225" y="4299958"/>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102" name="圆角矩形 11"/>
          <p:cNvSpPr/>
          <p:nvPr>
            <p:custDataLst>
              <p:tags r:id="rId7"/>
            </p:custDataLst>
          </p:nvPr>
        </p:nvSpPr>
        <p:spPr>
          <a:xfrm rot="16200000">
            <a:off x="5633353" y="332926"/>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104" name="圆角矩形 12"/>
          <p:cNvSpPr/>
          <p:nvPr>
            <p:custDataLst>
              <p:tags r:id="rId8"/>
            </p:custDataLst>
          </p:nvPr>
        </p:nvSpPr>
        <p:spPr>
          <a:xfrm rot="16200000">
            <a:off x="446447" y="5520442"/>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106" name="文本框 7"/>
          <p:cNvSpPr txBox="1"/>
          <p:nvPr>
            <p:custDataLst>
              <p:tags r:id="rId9"/>
            </p:custDataLst>
          </p:nvPr>
        </p:nvSpPr>
        <p:spPr>
          <a:xfrm>
            <a:off x="1280068" y="3906372"/>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提供良好的工作环境和福利待遇</a:t>
            </a:r>
            <a:endParaRPr altLang="en-US" dirty="0" sz="2400" lang="zh-CN">
              <a:latin typeface="+mn-ea"/>
              <a:ea typeface="+mn-ea"/>
            </a:endParaRPr>
          </a:p>
        </p:txBody>
      </p:sp>
      <p:sp>
        <p:nvSpPr>
          <p:cNvPr id="1049108" name="文本框 8"/>
          <p:cNvSpPr txBox="1"/>
          <p:nvPr>
            <p:custDataLst>
              <p:tags r:id="rId10"/>
            </p:custDataLst>
          </p:nvPr>
        </p:nvSpPr>
        <p:spPr>
          <a:xfrm>
            <a:off x="1280068" y="5127467"/>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注重员工个人发展与成长</a:t>
            </a:r>
            <a:endParaRPr altLang="en-US" dirty="0" sz="2400" lang="zh-CN">
              <a:latin typeface="+mn-ea"/>
              <a:ea typeface="+mn-ea"/>
            </a:endParaRPr>
          </a:p>
        </p:txBody>
      </p:sp>
      <p:sp>
        <p:nvSpPr>
          <p:cNvPr id="1049110" name="文本框 13"/>
          <p:cNvSpPr txBox="1"/>
          <p:nvPr>
            <p:custDataLst>
              <p:tags r:id="rId11"/>
            </p:custDataLst>
          </p:nvPr>
        </p:nvSpPr>
        <p:spPr>
          <a:xfrm>
            <a:off x="1280068" y="1488627"/>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建立良好的企业文化</a:t>
            </a:r>
            <a:endParaRPr altLang="en-US" dirty="0" sz="2400" lang="zh-CN">
              <a:latin typeface="+mn-ea"/>
              <a:ea typeface="+mn-ea"/>
            </a:endParaRPr>
          </a:p>
        </p:txBody>
      </p:sp>
      <p:sp>
        <p:nvSpPr>
          <p:cNvPr id="1049112" name="文本框 14"/>
          <p:cNvSpPr txBox="1"/>
          <p:nvPr>
            <p:custDataLst>
              <p:tags r:id="rId12"/>
            </p:custDataLst>
          </p:nvPr>
        </p:nvSpPr>
        <p:spPr>
          <a:xfrm>
            <a:off x="1280068" y="2710945"/>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制定合理的薪酬制度</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146" name="标题"/>
          <p:cNvSpPr>
            <a:spLocks noGrp="1"/>
          </p:cNvSpPr>
          <p:nvPr>
            <p:ph type="title"/>
            <p:custDataLst>
              <p:tags r:id="rId1"/>
            </p:custDataLst>
          </p:nvPr>
        </p:nvSpPr>
        <p:spPr/>
        <p:txBody>
          <a:bodyPr/>
          <a:p>
            <a:r>
              <a:rPr altLang="en-US" dirty="0" lang="zh-CN">
                <a:solidFill>
                  <a:schemeClr val="lt1">
                    <a:lumMod val="100000"/>
                  </a:schemeClr>
                </a:solidFill>
              </a:rPr>
              <a:t>高绩效管理的关键要素</a:t>
            </a:r>
            <a:endParaRPr altLang="en-US" dirty="0" lang="zh-CN">
              <a:solidFill>
                <a:schemeClr val="lt1">
                  <a:lumMod val="100000"/>
                </a:schemeClr>
              </a:solidFill>
            </a:endParaRPr>
          </a:p>
        </p:txBody>
      </p:sp>
      <p:sp>
        <p:nvSpPr>
          <p:cNvPr id="1049148" name="节编号"/>
          <p:cNvSpPr>
            <a:spLocks noGrp="1"/>
          </p:cNvSpPr>
          <p:nvPr>
            <p:ph type="body" sz="quarter" idx="13"/>
            <p:custDataLst>
              <p:tags r:id="rId2"/>
            </p:custDataLst>
          </p:nvPr>
        </p:nvSpPr>
        <p:spPr/>
        <p:txBody>
          <a:bodyPr/>
          <a:p>
            <a:r>
              <a:rPr altLang="en-US" dirty="0" lang="zh-CN"/>
              <a:t>03</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210" name="标题 1"/>
          <p:cNvSpPr>
            <a:spLocks noGrp="1"/>
          </p:cNvSpPr>
          <p:nvPr>
            <p:ph type="title"/>
          </p:nvPr>
        </p:nvSpPr>
        <p:spPr/>
        <p:txBody>
          <a:bodyPr/>
          <a:p>
            <a:r>
              <a:rPr altLang="en-US" lang="zh-CN"/>
              <a:t>明确目标与计划</a:t>
            </a:r>
            <a:endParaRPr altLang="en-US" lang="zh-CN"/>
          </a:p>
        </p:txBody>
      </p:sp>
      <p:sp>
        <p:nvSpPr>
          <p:cNvPr id="1049212"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目标设定：明确、具体、可衡量、可达成、有时限</a:t>
            </a:r>
            <a:endParaRPr altLang="en-US" dirty="0" sz="1200" lang="zh-CN" spc="150">
              <a:solidFill>
                <a:schemeClr val="tx1">
                  <a:lumMod val="65000"/>
                  <a:lumOff val="35000"/>
                </a:schemeClr>
              </a:solidFill>
              <a:latin typeface="+mn-ea"/>
              <a:sym typeface="+mn-ea"/>
            </a:endParaRPr>
          </a:p>
        </p:txBody>
      </p:sp>
      <p:sp>
        <p:nvSpPr>
          <p:cNvPr id="1049214"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计划制定：根据目标制定详细的实施计划，包括时间表、责任人、资源需求等</a:t>
            </a:r>
            <a:endParaRPr altLang="en-US" dirty="0" sz="1200" lang="zh-CN" spc="150">
              <a:solidFill>
                <a:schemeClr val="tx1">
                  <a:lumMod val="65000"/>
                  <a:lumOff val="35000"/>
                </a:schemeClr>
              </a:solidFill>
              <a:latin typeface="+mn-ea"/>
              <a:sym typeface="+mn-ea"/>
            </a:endParaRPr>
          </a:p>
        </p:txBody>
      </p:sp>
      <p:sp>
        <p:nvSpPr>
          <p:cNvPr id="1049216"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目标与计划调整：根据实际情况及时调整目标与计划，确保其与实际业务需求相匹配</a:t>
            </a:r>
            <a:endParaRPr altLang="en-US" dirty="0" sz="1200" lang="zh-CN" spc="150">
              <a:solidFill>
                <a:schemeClr val="tx1">
                  <a:lumMod val="65000"/>
                  <a:lumOff val="35000"/>
                </a:schemeClr>
              </a:solidFill>
              <a:latin typeface="+mn-ea"/>
              <a:sym typeface="+mn-ea"/>
            </a:endParaRPr>
          </a:p>
        </p:txBody>
      </p:sp>
      <p:sp>
        <p:nvSpPr>
          <p:cNvPr id="1049218"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目标与计划考核：将目标与计划纳入绩效考核体系，激励员工为实现目标而努力工作</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252" name="标题 1"/>
          <p:cNvSpPr>
            <a:spLocks noGrp="1"/>
          </p:cNvSpPr>
          <p:nvPr>
            <p:ph type="title"/>
          </p:nvPr>
        </p:nvSpPr>
        <p:spPr/>
        <p:txBody>
          <a:bodyPr/>
          <a:p>
            <a:r>
              <a:rPr altLang="en-US" lang="zh-CN"/>
              <a:t>有效沟通与协作</a:t>
            </a:r>
            <a:endParaRPr altLang="en-US" lang="zh-CN"/>
          </a:p>
        </p:txBody>
      </p:sp>
      <p:sp>
        <p:nvSpPr>
          <p:cNvPr id="1049254" name="圆角矩形 3"/>
          <p:cNvSpPr/>
          <p:nvPr>
            <p:custDataLst>
              <p:tags r:id="rId1"/>
            </p:custDataLst>
          </p:nvPr>
        </p:nvSpPr>
        <p:spPr>
          <a:xfrm rot="16200000">
            <a:off x="5632130" y="-3304692"/>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256" name="圆角矩形 4"/>
          <p:cNvSpPr/>
          <p:nvPr>
            <p:custDataLst>
              <p:tags r:id="rId2"/>
            </p:custDataLst>
          </p:nvPr>
        </p:nvSpPr>
        <p:spPr>
          <a:xfrm rot="16200000">
            <a:off x="445225" y="1882213"/>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258" name="圆角矩形 5"/>
          <p:cNvSpPr/>
          <p:nvPr>
            <p:custDataLst>
              <p:tags r:id="rId3"/>
            </p:custDataLst>
          </p:nvPr>
        </p:nvSpPr>
        <p:spPr>
          <a:xfrm rot="16200000">
            <a:off x="5633353" y="-2084208"/>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260" name="圆角矩形 6"/>
          <p:cNvSpPr/>
          <p:nvPr>
            <p:custDataLst>
              <p:tags r:id="rId4"/>
            </p:custDataLst>
          </p:nvPr>
        </p:nvSpPr>
        <p:spPr>
          <a:xfrm rot="16200000">
            <a:off x="446447" y="3103309"/>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262" name="圆角矩形 9"/>
          <p:cNvSpPr/>
          <p:nvPr>
            <p:custDataLst>
              <p:tags r:id="rId5"/>
            </p:custDataLst>
          </p:nvPr>
        </p:nvSpPr>
        <p:spPr>
          <a:xfrm rot="16200000">
            <a:off x="5632130" y="-886948"/>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264" name="圆角矩形 10"/>
          <p:cNvSpPr/>
          <p:nvPr>
            <p:custDataLst>
              <p:tags r:id="rId6"/>
            </p:custDataLst>
          </p:nvPr>
        </p:nvSpPr>
        <p:spPr>
          <a:xfrm rot="16200000">
            <a:off x="445225" y="4299958"/>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266" name="圆角矩形 11"/>
          <p:cNvSpPr/>
          <p:nvPr>
            <p:custDataLst>
              <p:tags r:id="rId7"/>
            </p:custDataLst>
          </p:nvPr>
        </p:nvSpPr>
        <p:spPr>
          <a:xfrm rot="16200000">
            <a:off x="5633353" y="332926"/>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268" name="圆角矩形 12"/>
          <p:cNvSpPr/>
          <p:nvPr>
            <p:custDataLst>
              <p:tags r:id="rId8"/>
            </p:custDataLst>
          </p:nvPr>
        </p:nvSpPr>
        <p:spPr>
          <a:xfrm rot="16200000">
            <a:off x="446447" y="5520442"/>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270" name="文本框 7"/>
          <p:cNvSpPr txBox="1"/>
          <p:nvPr>
            <p:custDataLst>
              <p:tags r:id="rId9"/>
            </p:custDataLst>
          </p:nvPr>
        </p:nvSpPr>
        <p:spPr>
          <a:xfrm>
            <a:off x="1280068" y="3906372"/>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有效沟通技巧：倾听、表达、反馈等技巧的应用</a:t>
            </a:r>
            <a:endParaRPr altLang="en-US" dirty="0" sz="2400" lang="zh-CN">
              <a:latin typeface="+mn-ea"/>
              <a:ea typeface="+mn-ea"/>
            </a:endParaRPr>
          </a:p>
        </p:txBody>
      </p:sp>
      <p:sp>
        <p:nvSpPr>
          <p:cNvPr id="1049272" name="文本框 8"/>
          <p:cNvSpPr txBox="1"/>
          <p:nvPr>
            <p:custDataLst>
              <p:tags r:id="rId10"/>
            </p:custDataLst>
          </p:nvPr>
        </p:nvSpPr>
        <p:spPr>
          <a:xfrm>
            <a:off x="1280068" y="5127467"/>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团队协作文化：培养团队协作精神，共同实现目标</a:t>
            </a:r>
            <a:endParaRPr altLang="en-US" dirty="0" sz="2400" lang="zh-CN">
              <a:latin typeface="+mn-ea"/>
              <a:ea typeface="+mn-ea"/>
            </a:endParaRPr>
          </a:p>
        </p:txBody>
      </p:sp>
      <p:sp>
        <p:nvSpPr>
          <p:cNvPr id="1049274" name="文本框 13"/>
          <p:cNvSpPr txBox="1"/>
          <p:nvPr>
            <p:custDataLst>
              <p:tags r:id="rId11"/>
            </p:custDataLst>
          </p:nvPr>
        </p:nvSpPr>
        <p:spPr>
          <a:xfrm>
            <a:off x="1280068" y="1488627"/>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沟通的重要性：建立良好的沟通机制，提高员工参与度</a:t>
            </a:r>
            <a:endParaRPr altLang="en-US" dirty="0" sz="2400" lang="zh-CN">
              <a:latin typeface="+mn-ea"/>
              <a:ea typeface="+mn-ea"/>
            </a:endParaRPr>
          </a:p>
        </p:txBody>
      </p:sp>
      <p:sp>
        <p:nvSpPr>
          <p:cNvPr id="1049276" name="文本框 14"/>
          <p:cNvSpPr txBox="1"/>
          <p:nvPr>
            <p:custDataLst>
              <p:tags r:id="rId12"/>
            </p:custDataLst>
          </p:nvPr>
        </p:nvSpPr>
        <p:spPr>
          <a:xfrm>
            <a:off x="1280068" y="2710945"/>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协作的力量：加强部门间协作，形成合力</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310" name="标题 1"/>
          <p:cNvSpPr>
            <a:spLocks noGrp="1"/>
          </p:cNvSpPr>
          <p:nvPr>
            <p:ph type="title"/>
          </p:nvPr>
        </p:nvSpPr>
        <p:spPr/>
        <p:txBody>
          <a:bodyPr/>
          <a:p>
            <a:r>
              <a:rPr altLang="en-US" lang="zh-CN"/>
              <a:t>激励机制与培训发展</a:t>
            </a:r>
            <a:endParaRPr altLang="en-US" lang="zh-CN"/>
          </a:p>
        </p:txBody>
      </p:sp>
      <p:sp>
        <p:nvSpPr>
          <p:cNvPr id="1049312" name="内容占位符 2"/>
          <p:cNvSpPr>
            <a:spLocks noGrp="1"/>
          </p:cNvSpPr>
          <p:nvPr>
            <p:ph idx="1"/>
          </p:nvPr>
        </p:nvSpPr>
        <p:spPr/>
        <p:txBody>
          <a:bodyPr>
            <a:normAutofit fontScale="70000"/>
          </a:bodyPr>
          <a:p>
            <a:r>
              <a:rPr altLang="en-US" lang="zh-CN"/>
              <a:t>内容1：激励机制</a:t>
            </a:r>
            <a:endParaRPr altLang="en-US" lang="zh-CN"/>
          </a:p>
          <a:p>
            <a:r>
              <a:rPr altLang="en-US" lang="zh-CN"/>
              <a:t>内容2：培训发展  --- **1. 激励机制** * 定义与重要性：激励机制是企业为了提高员工的工作积极性和效率而采取的一系列措施。 * 关键要素：包括明确的奖惩制度、公平的评估标准、个性化的奖励方式等。 * 案例分析：可以引入一些成功企业的激励机制案例，如谷歌的奖金制度、阿里巴巴的合伙人制度等。 **2. 培训发展** * 定义与重要性：培训发展是企业为了提高员工的专业技能和综合素质而进行的一系列培训活动。 * 关键要素：包括明确的培训目标、多样化的培训方式、实践性的培训内容等。 * 案例分析：可以引入一些企业在培训发展方面的成功案例，如华为的“铁三角”培训模式、腾讯的“互联网+”培训计划等。</a:t>
            </a:r>
            <a:endParaRPr altLang="en-US" lang="zh-CN"/>
          </a:p>
          <a:p>
            <a:pPr lvl="1"/>
            <a:r>
              <a:rPr altLang="en-US" lang="zh-CN"/>
              <a:t>---</a:t>
            </a:r>
            <a:endParaRPr altLang="en-US" lang="zh-CN"/>
          </a:p>
          <a:p>
            <a:pPr lvl="1"/>
            <a:r>
              <a:rPr altLang="en-US" lang="zh-CN"/>
              <a:t>**1. 激励机制**</a:t>
            </a:r>
            <a:endParaRPr altLang="en-US" lang="zh-CN"/>
          </a:p>
          <a:p>
            <a:pPr lvl="1"/>
            <a:r>
              <a:rPr altLang="en-US" lang="zh-CN"/>
              <a:t>* 定义与重要性：激励机制是企业为了提高员工的工作积极性和效率而采取的一系列措施。</a:t>
            </a:r>
            <a:endParaRPr altLang="en-US" lang="zh-CN"/>
          </a:p>
          <a:p>
            <a:pPr lvl="1"/>
            <a:r>
              <a:rPr altLang="en-US" lang="zh-CN"/>
              <a:t>* 关键要素：包括明确的奖惩制度、公平的评估标准、个性化的奖励方式等。</a:t>
            </a:r>
            <a:endParaRPr altLang="en-US" lang="zh-CN"/>
          </a:p>
          <a:p>
            <a:pPr lvl="1"/>
            <a:r>
              <a:rPr altLang="en-US" lang="zh-CN"/>
              <a:t>* 案例分析：可以引入一些成功企业的激励机制案例，如谷歌的奖金制度、阿里巴巴的合伙人制度等。</a:t>
            </a:r>
            <a:endParaRPr altLang="en-US" lang="zh-CN"/>
          </a:p>
          <a:p>
            <a:pPr lvl="1"/>
            <a:r>
              <a:rPr altLang="en-US" lang="zh-CN"/>
              <a:t>**2. 培训发展**</a:t>
            </a:r>
            <a:endParaRPr altLang="en-US" lang="zh-CN"/>
          </a:p>
          <a:p>
            <a:pPr lvl="1"/>
            <a:r>
              <a:rPr altLang="en-US" lang="zh-CN"/>
              <a:t>* 定义与重要性：培训发展是企业为了提高员工的专业技能和综合素质而进行的一系列培训活动。</a:t>
            </a:r>
            <a:endParaRPr altLang="en-US" lang="zh-CN"/>
          </a:p>
          <a:p>
            <a:pPr lvl="1"/>
            <a:r>
              <a:rPr altLang="en-US" lang="zh-CN"/>
              <a:t>* 关键要素：包括明确的培训目标、多样化的培训方式、实践性的培训内容等。</a:t>
            </a:r>
            <a:endParaRPr altLang="en-US" lang="zh-CN"/>
          </a:p>
          <a:p>
            <a:pPr lvl="1"/>
            <a:r>
              <a:rPr altLang="en-US" lang="zh-CN"/>
              <a:t>* 案例分析：可以引入一些企业在培训发展方面的成功案例，如华为的“铁三角”培训模式、腾讯的“互联网+”培训计划等。</a:t>
            </a: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346" name="标题 1"/>
          <p:cNvSpPr>
            <a:spLocks noGrp="1"/>
          </p:cNvSpPr>
          <p:nvPr>
            <p:ph type="title"/>
          </p:nvPr>
        </p:nvSpPr>
        <p:spPr/>
        <p:txBody>
          <a:bodyPr/>
          <a:p>
            <a:r>
              <a:rPr altLang="en-US" lang="zh-CN"/>
              <a:t>持续改进与创新</a:t>
            </a:r>
            <a:endParaRPr altLang="en-US" lang="zh-CN"/>
          </a:p>
        </p:txBody>
      </p:sp>
      <p:sp>
        <p:nvSpPr>
          <p:cNvPr id="1049348" name="矩形 5"/>
          <p:cNvSpPr/>
          <p:nvPr>
            <p:custDataLst>
              <p:tags r:id="rId1"/>
            </p:custDataLst>
          </p:nvPr>
        </p:nvSpPr>
        <p:spPr>
          <a:xfrm>
            <a:off x="838200"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350" name="矩形 10"/>
          <p:cNvSpPr/>
          <p:nvPr>
            <p:custDataLst>
              <p:tags r:id="rId2"/>
            </p:custDataLst>
          </p:nvPr>
        </p:nvSpPr>
        <p:spPr>
          <a:xfrm>
            <a:off x="117814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352" name="TextBox 2"/>
          <p:cNvSpPr txBox="1"/>
          <p:nvPr>
            <p:custDataLst>
              <p:tags r:id="rId3"/>
            </p:custDataLst>
          </p:nvPr>
        </p:nvSpPr>
        <p:spPr>
          <a:xfrm>
            <a:off x="986772"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不断寻求改进机会，持续优化业务流程</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354" name="矩形 6"/>
          <p:cNvSpPr/>
          <p:nvPr>
            <p:custDataLst>
              <p:tags r:id="rId4"/>
            </p:custDataLst>
          </p:nvPr>
        </p:nvSpPr>
        <p:spPr>
          <a:xfrm>
            <a:off x="3521057"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356" name="矩形 11"/>
          <p:cNvSpPr/>
          <p:nvPr>
            <p:custDataLst>
              <p:tags r:id="rId5"/>
            </p:custDataLst>
          </p:nvPr>
        </p:nvSpPr>
        <p:spPr>
          <a:xfrm>
            <a:off x="3879342"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358" name="TextBox 2"/>
          <p:cNvSpPr txBox="1"/>
          <p:nvPr>
            <p:custDataLst>
              <p:tags r:id="rId6"/>
            </p:custDataLst>
          </p:nvPr>
        </p:nvSpPr>
        <p:spPr>
          <a:xfrm>
            <a:off x="3669017"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鼓励员工提出创新想法，激发企业活力</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360" name="矩形 33"/>
          <p:cNvSpPr/>
          <p:nvPr>
            <p:custDataLst>
              <p:tags r:id="rId7"/>
            </p:custDataLst>
          </p:nvPr>
        </p:nvSpPr>
        <p:spPr>
          <a:xfrm>
            <a:off x="6199634"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362" name="矩形 37"/>
          <p:cNvSpPr/>
          <p:nvPr>
            <p:custDataLst>
              <p:tags r:id="rId8"/>
            </p:custDataLst>
          </p:nvPr>
        </p:nvSpPr>
        <p:spPr>
          <a:xfrm>
            <a:off x="6539576"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364" name="TextBox 2"/>
          <p:cNvSpPr txBox="1"/>
          <p:nvPr>
            <p:custDataLst>
              <p:tags r:id="rId9"/>
            </p:custDataLst>
          </p:nvPr>
        </p:nvSpPr>
        <p:spPr>
          <a:xfrm>
            <a:off x="6348206"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引入新技术和方法，提高工作效率和质量</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366" name="矩形 34"/>
          <p:cNvSpPr/>
          <p:nvPr>
            <p:custDataLst>
              <p:tags r:id="rId10"/>
            </p:custDataLst>
          </p:nvPr>
        </p:nvSpPr>
        <p:spPr>
          <a:xfrm>
            <a:off x="8872708"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368" name="矩形 38"/>
          <p:cNvSpPr/>
          <p:nvPr>
            <p:custDataLst>
              <p:tags r:id="rId11"/>
            </p:custDataLst>
          </p:nvPr>
        </p:nvSpPr>
        <p:spPr>
          <a:xfrm>
            <a:off x="923099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370" name="TextBox 2"/>
          <p:cNvSpPr txBox="1"/>
          <p:nvPr>
            <p:custDataLst>
              <p:tags r:id="rId12"/>
            </p:custDataLst>
          </p:nvPr>
        </p:nvSpPr>
        <p:spPr>
          <a:xfrm>
            <a:off x="9021280"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建立学习型组织，提升团队整体素质</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404" name="标题"/>
          <p:cNvSpPr>
            <a:spLocks noGrp="1"/>
          </p:cNvSpPr>
          <p:nvPr>
            <p:ph type="title"/>
            <p:custDataLst>
              <p:tags r:id="rId1"/>
            </p:custDataLst>
          </p:nvPr>
        </p:nvSpPr>
        <p:spPr/>
        <p:txBody>
          <a:bodyPr/>
          <a:p>
            <a:r>
              <a:rPr altLang="en-US" dirty="0" lang="zh-CN">
                <a:solidFill>
                  <a:schemeClr val="lt1">
                    <a:lumMod val="100000"/>
                  </a:schemeClr>
                </a:solidFill>
              </a:rPr>
              <a:t>实现高绩效的策略与方法</a:t>
            </a:r>
            <a:endParaRPr altLang="en-US" dirty="0" lang="zh-CN">
              <a:solidFill>
                <a:schemeClr val="lt1">
                  <a:lumMod val="100000"/>
                </a:schemeClr>
              </a:solidFill>
            </a:endParaRPr>
          </a:p>
        </p:txBody>
      </p:sp>
      <p:sp>
        <p:nvSpPr>
          <p:cNvPr id="1049406" name="节编号"/>
          <p:cNvSpPr>
            <a:spLocks noGrp="1"/>
          </p:cNvSpPr>
          <p:nvPr>
            <p:ph type="body" sz="quarter" idx="13"/>
            <p:custDataLst>
              <p:tags r:id="rId2"/>
            </p:custDataLst>
          </p:nvPr>
        </p:nvSpPr>
        <p:spPr/>
        <p:txBody>
          <a:bodyPr/>
          <a:p>
            <a:r>
              <a:rPr altLang="en-US" dirty="0" lang="zh-CN"/>
              <a:t>04</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468" name="标题 1"/>
          <p:cNvSpPr>
            <a:spLocks noGrp="1"/>
          </p:cNvSpPr>
          <p:nvPr>
            <p:ph type="title"/>
          </p:nvPr>
        </p:nvSpPr>
        <p:spPr/>
        <p:txBody>
          <a:bodyPr/>
          <a:p>
            <a:r>
              <a:rPr altLang="en-US" lang="zh-CN"/>
              <a:t>优化组织结构与流程</a:t>
            </a:r>
            <a:endParaRPr altLang="en-US" lang="zh-CN"/>
          </a:p>
        </p:txBody>
      </p:sp>
      <p:sp>
        <p:nvSpPr>
          <p:cNvPr id="1049470"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72"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74"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76" name="文本框 27"/>
          <p:cNvSpPr txBox="1"/>
          <p:nvPr>
            <p:custDataLst>
              <p:tags r:id="rId4"/>
            </p:custDataLst>
          </p:nvPr>
        </p:nvSpPr>
        <p:spPr>
          <a:xfrm>
            <a:off x="2052599" y="4109581"/>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简化流程，减少繁琐环节</a:t>
            </a:r>
            <a:endParaRPr altLang="zh-CN" dirty="0" lang="en-US">
              <a:solidFill>
                <a:schemeClr val="dk1">
                  <a:lumMod val="80000"/>
                  <a:lumOff val="20000"/>
                </a:schemeClr>
              </a:solidFill>
              <a:latin typeface="+mn-ea"/>
              <a:sym typeface="+mn-ea"/>
            </a:endParaRPr>
          </a:p>
        </p:txBody>
      </p:sp>
      <p:sp>
        <p:nvSpPr>
          <p:cNvPr id="1049478"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80"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82"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84"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明确组织目标与战略</a:t>
            </a:r>
            <a:endParaRPr altLang="en-US" dirty="0" lang="zh-CN">
              <a:solidFill>
                <a:schemeClr val="dk1">
                  <a:lumMod val="80000"/>
                  <a:lumOff val="20000"/>
                </a:schemeClr>
              </a:solidFill>
              <a:latin typeface="+mn-ea"/>
              <a:sym typeface="+mn-ea"/>
            </a:endParaRPr>
          </a:p>
        </p:txBody>
      </p:sp>
      <p:sp>
        <p:nvSpPr>
          <p:cNvPr id="1049486"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88"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90"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92" name="文本框 8"/>
          <p:cNvSpPr txBox="1"/>
          <p:nvPr>
            <p:custDataLst>
              <p:tags r:id="rId12"/>
            </p:custDataLst>
          </p:nvPr>
        </p:nvSpPr>
        <p:spPr>
          <a:xfrm>
            <a:off x="2052599" y="2813970"/>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优化组织结构，减少层级，提高效率</a:t>
            </a:r>
            <a:endParaRPr altLang="en-US" dirty="0" lang="zh-CN">
              <a:solidFill>
                <a:schemeClr val="dk1">
                  <a:lumMod val="80000"/>
                  <a:lumOff val="20000"/>
                </a:schemeClr>
              </a:solidFill>
              <a:latin typeface="+mn-ea"/>
              <a:sym typeface="+mn-ea"/>
            </a:endParaRPr>
          </a:p>
        </p:txBody>
      </p:sp>
      <p:sp>
        <p:nvSpPr>
          <p:cNvPr id="1049494"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96"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98"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00" name="文本框 12"/>
          <p:cNvSpPr txBox="1"/>
          <p:nvPr>
            <p:custDataLst>
              <p:tags r:id="rId16"/>
            </p:custDataLst>
          </p:nvPr>
        </p:nvSpPr>
        <p:spPr>
          <a:xfrm>
            <a:off x="2052599" y="5405192"/>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建立高效沟通机制，促进信息流通</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534" name="标题 1"/>
          <p:cNvSpPr>
            <a:spLocks noGrp="1"/>
          </p:cNvSpPr>
          <p:nvPr>
            <p:ph type="title"/>
          </p:nvPr>
        </p:nvSpPr>
        <p:spPr/>
        <p:txBody>
          <a:bodyPr/>
          <a:p>
            <a:r>
              <a:rPr altLang="en-US" lang="zh-CN"/>
              <a:t>强化团队建设与领导力</a:t>
            </a:r>
            <a:endParaRPr altLang="en-US" lang="zh-CN"/>
          </a:p>
        </p:txBody>
      </p:sp>
      <p:sp>
        <p:nvSpPr>
          <p:cNvPr id="1049536" name="矩形 5"/>
          <p:cNvSpPr/>
          <p:nvPr>
            <p:custDataLst>
              <p:tags r:id="rId1"/>
            </p:custDataLst>
          </p:nvPr>
        </p:nvSpPr>
        <p:spPr>
          <a:xfrm>
            <a:off x="838200"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538" name="矩形 10"/>
          <p:cNvSpPr/>
          <p:nvPr>
            <p:custDataLst>
              <p:tags r:id="rId2"/>
            </p:custDataLst>
          </p:nvPr>
        </p:nvSpPr>
        <p:spPr>
          <a:xfrm>
            <a:off x="117814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540" name="TextBox 2"/>
          <p:cNvSpPr txBox="1"/>
          <p:nvPr>
            <p:custDataLst>
              <p:tags r:id="rId3"/>
            </p:custDataLst>
          </p:nvPr>
        </p:nvSpPr>
        <p:spPr>
          <a:xfrm>
            <a:off x="986772"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建立高效团队：明确目标、分工协作、沟通顺畅</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542" name="矩形 6"/>
          <p:cNvSpPr/>
          <p:nvPr>
            <p:custDataLst>
              <p:tags r:id="rId4"/>
            </p:custDataLst>
          </p:nvPr>
        </p:nvSpPr>
        <p:spPr>
          <a:xfrm>
            <a:off x="3521057"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544" name="矩形 11"/>
          <p:cNvSpPr/>
          <p:nvPr>
            <p:custDataLst>
              <p:tags r:id="rId5"/>
            </p:custDataLst>
          </p:nvPr>
        </p:nvSpPr>
        <p:spPr>
          <a:xfrm>
            <a:off x="3879342"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546" name="TextBox 2"/>
          <p:cNvSpPr txBox="1"/>
          <p:nvPr>
            <p:custDataLst>
              <p:tags r:id="rId6"/>
            </p:custDataLst>
          </p:nvPr>
        </p:nvSpPr>
        <p:spPr>
          <a:xfrm>
            <a:off x="3669017"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提升领导力：以身作则、激励员工、有效决策</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548" name="矩形 33"/>
          <p:cNvSpPr/>
          <p:nvPr>
            <p:custDataLst>
              <p:tags r:id="rId7"/>
            </p:custDataLst>
          </p:nvPr>
        </p:nvSpPr>
        <p:spPr>
          <a:xfrm>
            <a:off x="6199634"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550" name="矩形 37"/>
          <p:cNvSpPr/>
          <p:nvPr>
            <p:custDataLst>
              <p:tags r:id="rId8"/>
            </p:custDataLst>
          </p:nvPr>
        </p:nvSpPr>
        <p:spPr>
          <a:xfrm>
            <a:off x="6539576"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552" name="TextBox 2"/>
          <p:cNvSpPr txBox="1"/>
          <p:nvPr>
            <p:custDataLst>
              <p:tags r:id="rId9"/>
            </p:custDataLst>
          </p:nvPr>
        </p:nvSpPr>
        <p:spPr>
          <a:xfrm>
            <a:off x="6348206"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培养团队精神：信任互助、共同成长、积极向上</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554" name="矩形 34"/>
          <p:cNvSpPr/>
          <p:nvPr>
            <p:custDataLst>
              <p:tags r:id="rId10"/>
            </p:custDataLst>
          </p:nvPr>
        </p:nvSpPr>
        <p:spPr>
          <a:xfrm>
            <a:off x="8872708"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556" name="矩形 38"/>
          <p:cNvSpPr/>
          <p:nvPr>
            <p:custDataLst>
              <p:tags r:id="rId11"/>
            </p:custDataLst>
          </p:nvPr>
        </p:nvSpPr>
        <p:spPr>
          <a:xfrm>
            <a:off x="923099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558" name="TextBox 2"/>
          <p:cNvSpPr txBox="1"/>
          <p:nvPr>
            <p:custDataLst>
              <p:tags r:id="rId12"/>
            </p:custDataLst>
          </p:nvPr>
        </p:nvSpPr>
        <p:spPr>
          <a:xfrm>
            <a:off x="9021280"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打造高效团队文化：尊重包容、创新进取、追求卓越</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592" name="标题 1"/>
          <p:cNvSpPr>
            <a:spLocks noGrp="1"/>
          </p:cNvSpPr>
          <p:nvPr>
            <p:ph type="title"/>
          </p:nvPr>
        </p:nvSpPr>
        <p:spPr/>
        <p:txBody>
          <a:bodyPr/>
          <a:p>
            <a:r>
              <a:rPr altLang="en-US" lang="zh-CN"/>
              <a:t>关注员工需求与满意度</a:t>
            </a:r>
            <a:endParaRPr altLang="en-US" lang="zh-CN"/>
          </a:p>
        </p:txBody>
      </p:sp>
      <p:sp>
        <p:nvSpPr>
          <p:cNvPr id="1049594"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96"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98"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了解员工需求：通过调查、沟通等方式了解员工的需求和期望，为制定高绩效策略提供依据。</a:t>
            </a:r>
            <a:endParaRPr altLang="en-US" dirty="0" sz="2000" lang="zh-CN" spc="150">
              <a:solidFill>
                <a:schemeClr val="tx1">
                  <a:lumMod val="85000"/>
                  <a:lumOff val="15000"/>
                </a:schemeClr>
              </a:solidFill>
              <a:latin typeface="+mn-ea"/>
              <a:sym typeface="+mn-ea"/>
            </a:endParaRPr>
          </a:p>
        </p:txBody>
      </p:sp>
      <p:sp>
        <p:nvSpPr>
          <p:cNvPr id="1049600"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02"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04"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提高员工满意度：通过提供良好的工作环境、合理的薪酬福利、培训和发展机会等，提高员工的满意度和归属感。</a:t>
            </a:r>
            <a:endParaRPr altLang="en-US" dirty="0" sz="2000" lang="zh-CN" spc="150">
              <a:solidFill>
                <a:schemeClr val="tx1">
                  <a:lumMod val="85000"/>
                  <a:lumOff val="15000"/>
                </a:schemeClr>
              </a:solidFill>
              <a:latin typeface="+mn-ea"/>
              <a:sym typeface="+mn-ea"/>
            </a:endParaRPr>
          </a:p>
        </p:txBody>
      </p:sp>
      <p:sp>
        <p:nvSpPr>
          <p:cNvPr id="1049606"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08"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10"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激励员工：通过设立奖励机制、晋升机制等，激励员工积极投入工作，提高工作绩效。</a:t>
            </a:r>
            <a:endParaRPr altLang="en-US" dirty="0" sz="2000" lang="zh-CN" spc="150">
              <a:solidFill>
                <a:schemeClr val="tx1">
                  <a:lumMod val="85000"/>
                  <a:lumOff val="15000"/>
                </a:schemeClr>
              </a:solidFill>
              <a:latin typeface="+mn-ea"/>
              <a:sym typeface="+mn-ea"/>
            </a:endParaRPr>
          </a:p>
        </p:txBody>
      </p:sp>
      <p:sp>
        <p:nvSpPr>
          <p:cNvPr id="1049612"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14"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16"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建立良好的企业文化：通过营造积极向上、团结协作的企业文化，增强员工的凝聚力和向心力，提高工作绩效。</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650" name="标题 1"/>
          <p:cNvSpPr>
            <a:spLocks noGrp="1"/>
          </p:cNvSpPr>
          <p:nvPr>
            <p:ph type="title"/>
          </p:nvPr>
        </p:nvSpPr>
        <p:spPr/>
        <p:txBody>
          <a:bodyPr/>
          <a:p>
            <a:r>
              <a:rPr altLang="en-US" lang="zh-CN"/>
              <a:t>提升企业品牌形象与影响力</a:t>
            </a:r>
            <a:endParaRPr altLang="en-US" lang="zh-CN"/>
          </a:p>
        </p:txBody>
      </p:sp>
      <p:sp>
        <p:nvSpPr>
          <p:cNvPr id="1049652" name="椭圆 262"/>
          <p:cNvSpPr/>
          <p:nvPr>
            <p:custDataLst>
              <p:tags r:id="rId1"/>
            </p:custDataLst>
          </p:nvPr>
        </p:nvSpPr>
        <p:spPr>
          <a:xfrm>
            <a:off x="2569289" y="4012839"/>
            <a:ext cx="7052933" cy="1845208"/>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654" name="椭圆 263"/>
          <p:cNvSpPr/>
          <p:nvPr>
            <p:custDataLst>
              <p:tags r:id="rId2"/>
            </p:custDataLst>
          </p:nvPr>
        </p:nvSpPr>
        <p:spPr>
          <a:xfrm>
            <a:off x="3386278" y="4089901"/>
            <a:ext cx="5347427" cy="1584600"/>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656" name="椭圆 264"/>
          <p:cNvSpPr/>
          <p:nvPr>
            <p:custDataLst>
              <p:tags r:id="rId3"/>
            </p:custDataLst>
          </p:nvPr>
        </p:nvSpPr>
        <p:spPr>
          <a:xfrm>
            <a:off x="4151266" y="4316703"/>
            <a:ext cx="3816590" cy="1130968"/>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658" name="椭圆 265"/>
          <p:cNvSpPr/>
          <p:nvPr>
            <p:custDataLst>
              <p:tags r:id="rId4"/>
            </p:custDataLst>
          </p:nvPr>
        </p:nvSpPr>
        <p:spPr>
          <a:xfrm>
            <a:off x="4797840" y="4508420"/>
            <a:ext cx="2523202" cy="747699"/>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660" name="椭圆 266"/>
          <p:cNvSpPr/>
          <p:nvPr>
            <p:custDataLst>
              <p:tags r:id="rId5"/>
            </p:custDataLst>
          </p:nvPr>
        </p:nvSpPr>
        <p:spPr>
          <a:xfrm>
            <a:off x="5460703" y="4704523"/>
            <a:ext cx="1451358" cy="430080"/>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29" name="直接连接符 267"/>
          <p:cNvCxnSpPr>
            <a:cxnSpLocks/>
          </p:cNvCxnSpPr>
          <p:nvPr>
            <p:custDataLst>
              <p:tags r:id="rId6"/>
            </p:custDataLst>
          </p:nvPr>
        </p:nvCxnSpPr>
        <p:spPr>
          <a:xfrm>
            <a:off x="3005977" y="4633099"/>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662" name="椭圆 268"/>
          <p:cNvSpPr/>
          <p:nvPr>
            <p:custDataLst>
              <p:tags r:id="rId7"/>
            </p:custDataLst>
          </p:nvPr>
        </p:nvSpPr>
        <p:spPr>
          <a:xfrm flipV="1">
            <a:off x="2918264" y="4454539"/>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664" name="椭圆 269"/>
          <p:cNvSpPr/>
          <p:nvPr>
            <p:custDataLst>
              <p:tags r:id="rId8"/>
            </p:custDataLst>
          </p:nvPr>
        </p:nvSpPr>
        <p:spPr>
          <a:xfrm flipV="1">
            <a:off x="2958361" y="4495263"/>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666" name="椭圆 270"/>
          <p:cNvSpPr/>
          <p:nvPr>
            <p:custDataLst>
              <p:tags r:id="rId9"/>
            </p:custDataLst>
          </p:nvPr>
        </p:nvSpPr>
        <p:spPr>
          <a:xfrm flipV="1">
            <a:off x="7719953" y="3673889"/>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31" name="直接连接符 271"/>
          <p:cNvCxnSpPr>
            <a:cxnSpLocks/>
          </p:cNvCxnSpPr>
          <p:nvPr>
            <p:custDataLst>
              <p:tags r:id="rId10"/>
            </p:custDataLst>
          </p:nvPr>
        </p:nvCxnSpPr>
        <p:spPr>
          <a:xfrm>
            <a:off x="7770702" y="3784157"/>
            <a:ext cx="0" cy="184520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668" name="椭圆 272"/>
          <p:cNvSpPr/>
          <p:nvPr>
            <p:custDataLst>
              <p:tags r:id="rId11"/>
            </p:custDataLst>
          </p:nvPr>
        </p:nvSpPr>
        <p:spPr>
          <a:xfrm flipV="1">
            <a:off x="4099264" y="3553596"/>
            <a:ext cx="371599" cy="371588"/>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33" name="直接连接符 273"/>
          <p:cNvCxnSpPr>
            <a:cxnSpLocks/>
          </p:cNvCxnSpPr>
          <p:nvPr>
            <p:custDataLst>
              <p:tags r:id="rId12"/>
            </p:custDataLst>
          </p:nvPr>
        </p:nvCxnSpPr>
        <p:spPr>
          <a:xfrm>
            <a:off x="4284089" y="3955825"/>
            <a:ext cx="0" cy="97500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35" name="直接连接符 274"/>
          <p:cNvCxnSpPr>
            <a:cxnSpLocks/>
          </p:cNvCxnSpPr>
          <p:nvPr>
            <p:custDataLst>
              <p:tags r:id="rId13"/>
            </p:custDataLst>
          </p:nvPr>
        </p:nvCxnSpPr>
        <p:spPr>
          <a:xfrm>
            <a:off x="7090922" y="3656346"/>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670" name="椭圆 275"/>
          <p:cNvSpPr/>
          <p:nvPr>
            <p:custDataLst>
              <p:tags r:id="rId14"/>
            </p:custDataLst>
          </p:nvPr>
        </p:nvSpPr>
        <p:spPr>
          <a:xfrm flipV="1">
            <a:off x="7003209" y="3477786"/>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672" name="椭圆 276"/>
          <p:cNvSpPr/>
          <p:nvPr>
            <p:custDataLst>
              <p:tags r:id="rId15"/>
            </p:custDataLst>
          </p:nvPr>
        </p:nvSpPr>
        <p:spPr>
          <a:xfrm flipV="1">
            <a:off x="7043306" y="3518510"/>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674" name="椭圆 277"/>
          <p:cNvSpPr/>
          <p:nvPr>
            <p:custDataLst>
              <p:tags r:id="rId16"/>
            </p:custDataLst>
          </p:nvPr>
        </p:nvSpPr>
        <p:spPr>
          <a:xfrm flipV="1">
            <a:off x="3858052" y="4302920"/>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37" name="直接连接符 278"/>
          <p:cNvCxnSpPr>
            <a:cxnSpLocks/>
          </p:cNvCxnSpPr>
          <p:nvPr>
            <p:custDataLst>
              <p:tags r:id="rId17"/>
            </p:custDataLst>
          </p:nvPr>
        </p:nvCxnSpPr>
        <p:spPr>
          <a:xfrm>
            <a:off x="3908800" y="4413188"/>
            <a:ext cx="0" cy="1066940"/>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676" name="椭圆 279"/>
          <p:cNvSpPr/>
          <p:nvPr>
            <p:custDataLst>
              <p:tags r:id="rId18"/>
            </p:custDataLst>
          </p:nvPr>
        </p:nvSpPr>
        <p:spPr>
          <a:xfrm flipV="1">
            <a:off x="8431686" y="4529096"/>
            <a:ext cx="253121" cy="253113"/>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39" name="直接连接符 280"/>
          <p:cNvCxnSpPr>
            <a:cxnSpLocks/>
          </p:cNvCxnSpPr>
          <p:nvPr>
            <p:custDataLst>
              <p:tags r:id="rId19"/>
            </p:custDataLst>
          </p:nvPr>
        </p:nvCxnSpPr>
        <p:spPr>
          <a:xfrm>
            <a:off x="8556991" y="4809779"/>
            <a:ext cx="0" cy="39582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678" name="椭圆 281"/>
          <p:cNvSpPr/>
          <p:nvPr>
            <p:custDataLst>
              <p:tags r:id="rId20"/>
            </p:custDataLst>
          </p:nvPr>
        </p:nvSpPr>
        <p:spPr>
          <a:xfrm flipV="1">
            <a:off x="4999581" y="4827948"/>
            <a:ext cx="313537" cy="31352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41" name="直接连接符 282"/>
          <p:cNvCxnSpPr>
            <a:cxnSpLocks/>
          </p:cNvCxnSpPr>
          <p:nvPr>
            <p:custDataLst>
              <p:tags r:id="rId21"/>
            </p:custDataLst>
          </p:nvPr>
        </p:nvCxnSpPr>
        <p:spPr>
          <a:xfrm>
            <a:off x="5153706" y="5191333"/>
            <a:ext cx="0" cy="69262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680" name="图形 15"/>
          <p:cNvSpPr/>
          <p:nvPr>
            <p:custDataLst>
              <p:tags r:id="rId22"/>
            </p:custDataLst>
          </p:nvPr>
        </p:nvSpPr>
        <p:spPr>
          <a:xfrm>
            <a:off x="5064113" y="4894986"/>
            <a:ext cx="179281" cy="174691"/>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682" name="图形 19"/>
          <p:cNvSpPr/>
          <p:nvPr>
            <p:custDataLst>
              <p:tags r:id="rId23"/>
            </p:custDataLst>
          </p:nvPr>
        </p:nvSpPr>
        <p:spPr>
          <a:xfrm>
            <a:off x="8496845" y="4599893"/>
            <a:ext cx="122781" cy="11056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684" name="图形 27"/>
          <p:cNvSpPr/>
          <p:nvPr>
            <p:custDataLst>
              <p:tags r:id="rId24"/>
            </p:custDataLst>
          </p:nvPr>
        </p:nvSpPr>
        <p:spPr>
          <a:xfrm>
            <a:off x="4198255" y="3672635"/>
            <a:ext cx="173631" cy="13354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686" name="任意多边形: 形状 286"/>
          <p:cNvSpPr/>
          <p:nvPr>
            <p:custDataLst>
              <p:tags r:id="rId25"/>
            </p:custDataLst>
          </p:nvPr>
        </p:nvSpPr>
        <p:spPr>
          <a:xfrm>
            <a:off x="5451932" y="3623767"/>
            <a:ext cx="1287612" cy="1287618"/>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688" name="正文"/>
          <p:cNvSpPr txBox="1"/>
          <p:nvPr>
            <p:custDataLst>
              <p:tags r:id="rId26"/>
            </p:custDataLst>
          </p:nvPr>
        </p:nvSpPr>
        <p:spPr>
          <a:xfrm>
            <a:off x="838200" y="3693311"/>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品牌定位与传播：明确品牌定位，通过有效的传播渠道提升品牌知名度</a:t>
            </a:r>
            <a:endParaRPr altLang="en-US" dirty="0" sz="1200" lang="zh-CN" spc="150">
              <a:solidFill>
                <a:schemeClr val="tx1">
                  <a:lumMod val="65000"/>
                  <a:lumOff val="35000"/>
                </a:schemeClr>
              </a:solidFill>
              <a:latin typeface="+mn-ea"/>
              <a:sym typeface="+mn-ea"/>
            </a:endParaRPr>
          </a:p>
        </p:txBody>
      </p:sp>
      <p:sp>
        <p:nvSpPr>
          <p:cNvPr id="1049690" name="正文"/>
          <p:cNvSpPr txBox="1"/>
          <p:nvPr>
            <p:custDataLst>
              <p:tags r:id="rId27"/>
            </p:custDataLst>
          </p:nvPr>
        </p:nvSpPr>
        <p:spPr>
          <a:xfrm>
            <a:off x="9285014" y="3693311"/>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持续改进与优化：不断寻求改进和优化，提高企业运营效率和市场竞争力</a:t>
            </a:r>
            <a:endParaRPr altLang="en-US" dirty="0" sz="1200" lang="zh-CN" spc="150">
              <a:solidFill>
                <a:schemeClr val="tx1">
                  <a:lumMod val="65000"/>
                  <a:lumOff val="35000"/>
                </a:schemeClr>
              </a:solidFill>
              <a:latin typeface="+mn-ea"/>
              <a:sym typeface="+mn-ea"/>
            </a:endParaRPr>
          </a:p>
        </p:txBody>
      </p:sp>
      <p:sp>
        <p:nvSpPr>
          <p:cNvPr id="1049692" name="正文"/>
          <p:cNvSpPr txBox="1"/>
          <p:nvPr>
            <p:custDataLst>
              <p:tags r:id="rId28"/>
            </p:custDataLst>
          </p:nvPr>
        </p:nvSpPr>
        <p:spPr>
          <a:xfrm>
            <a:off x="8155389" y="2675207"/>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员工培训与企业文化：加强员工培训，建立积极向上的企业文化，提高员工归属感</a:t>
            </a:r>
            <a:endParaRPr altLang="en-US" dirty="0" sz="1200" lang="zh-CN" spc="150">
              <a:solidFill>
                <a:schemeClr val="tx1">
                  <a:lumMod val="65000"/>
                  <a:lumOff val="35000"/>
                </a:schemeClr>
              </a:solidFill>
              <a:latin typeface="+mn-ea"/>
              <a:sym typeface="+mn-ea"/>
            </a:endParaRPr>
          </a:p>
        </p:txBody>
      </p:sp>
      <p:sp>
        <p:nvSpPr>
          <p:cNvPr id="1049694" name="正文"/>
          <p:cNvSpPr txBox="1"/>
          <p:nvPr>
            <p:custDataLst>
              <p:tags r:id="rId29"/>
            </p:custDataLst>
          </p:nvPr>
        </p:nvSpPr>
        <p:spPr>
          <a:xfrm>
            <a:off x="1967825" y="2675207"/>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产品质量与创新：注重产品质量，推动产品创新，提高客户满意度</a:t>
            </a:r>
            <a:endParaRPr altLang="en-US" dirty="0" sz="1200" lang="zh-CN" spc="150">
              <a:solidFill>
                <a:schemeClr val="tx1">
                  <a:lumMod val="65000"/>
                  <a:lumOff val="35000"/>
                </a:schemeClr>
              </a:solidFill>
              <a:latin typeface="+mn-ea"/>
              <a:sym typeface="+mn-ea"/>
            </a:endParaRPr>
          </a:p>
        </p:txBody>
      </p:sp>
      <p:sp>
        <p:nvSpPr>
          <p:cNvPr id="1049696" name="正文"/>
          <p:cNvSpPr txBox="1"/>
          <p:nvPr>
            <p:custDataLst>
              <p:tags r:id="rId30"/>
            </p:custDataLst>
          </p:nvPr>
        </p:nvSpPr>
        <p:spPr>
          <a:xfrm>
            <a:off x="6434950" y="1657730"/>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营销策略与渠道拓展：制定有针对性的营销策略，拓展销售渠道，增加市场份额</a:t>
            </a:r>
            <a:endParaRPr altLang="en-US" dirty="0" sz="1200" lang="zh-CN" spc="150">
              <a:solidFill>
                <a:schemeClr val="tx1">
                  <a:lumMod val="65000"/>
                  <a:lumOff val="35000"/>
                </a:schemeClr>
              </a:solidFill>
              <a:latin typeface="+mn-ea"/>
              <a:sym typeface="+mn-ea"/>
            </a:endParaRPr>
          </a:p>
        </p:txBody>
      </p:sp>
      <p:sp>
        <p:nvSpPr>
          <p:cNvPr id="1049698" name="正文"/>
          <p:cNvSpPr txBox="1"/>
          <p:nvPr>
            <p:custDataLst>
              <p:tags r:id="rId31"/>
            </p:custDataLst>
          </p:nvPr>
        </p:nvSpPr>
        <p:spPr>
          <a:xfrm>
            <a:off x="3688263" y="1657730"/>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社会责任与公益：积极履行社会责任，参与公益事业，提升企业社会形象</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732" name="标题"/>
          <p:cNvSpPr>
            <a:spLocks noGrp="1"/>
          </p:cNvSpPr>
          <p:nvPr>
            <p:ph type="title"/>
            <p:custDataLst>
              <p:tags r:id="rId1"/>
            </p:custDataLst>
          </p:nvPr>
        </p:nvSpPr>
        <p:spPr/>
        <p:txBody>
          <a:bodyPr/>
          <a:p>
            <a:r>
              <a:rPr altLang="en-US" dirty="0" lang="zh-CN">
                <a:solidFill>
                  <a:schemeClr val="lt1">
                    <a:lumMod val="100000"/>
                  </a:schemeClr>
                </a:solidFill>
              </a:rPr>
              <a:t>应对挑战与未来发展</a:t>
            </a:r>
            <a:endParaRPr altLang="en-US" dirty="0" lang="zh-CN">
              <a:solidFill>
                <a:schemeClr val="lt1">
                  <a:lumMod val="100000"/>
                </a:schemeClr>
              </a:solidFill>
            </a:endParaRPr>
          </a:p>
        </p:txBody>
      </p:sp>
      <p:sp>
        <p:nvSpPr>
          <p:cNvPr id="1049734" name="节编号"/>
          <p:cNvSpPr>
            <a:spLocks noGrp="1"/>
          </p:cNvSpPr>
          <p:nvPr>
            <p:ph type="body" sz="quarter" idx="13"/>
            <p:custDataLst>
              <p:tags r:id="rId2"/>
            </p:custDataLst>
          </p:nvPr>
        </p:nvSpPr>
        <p:spPr/>
        <p:txBody>
          <a:bodyPr/>
          <a:p>
            <a:r>
              <a:rPr altLang="en-US" dirty="0" lang="zh-CN"/>
              <a:t>05</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49796" name="标题 1"/>
          <p:cNvSpPr>
            <a:spLocks noGrp="1"/>
          </p:cNvSpPr>
          <p:nvPr>
            <p:ph type="title"/>
          </p:nvPr>
        </p:nvSpPr>
        <p:spPr/>
        <p:txBody>
          <a:bodyPr/>
          <a:p>
            <a:r>
              <a:rPr altLang="en-US" lang="zh-CN"/>
              <a:t>应对市场变化与竞争压力</a:t>
            </a:r>
            <a:endParaRPr altLang="en-US" lang="zh-CN"/>
          </a:p>
        </p:txBody>
      </p:sp>
      <p:sp>
        <p:nvSpPr>
          <p:cNvPr id="1049798" name="任意多边形: 形状 64"/>
          <p:cNvSpPr/>
          <p:nvPr>
            <p:custDataLst>
              <p:tags r:id="rId1"/>
            </p:custDataLst>
          </p:nvPr>
        </p:nvSpPr>
        <p:spPr>
          <a:xfrm rot="10800000">
            <a:off x="1306240"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800" name="矩形 65"/>
          <p:cNvSpPr/>
          <p:nvPr>
            <p:custDataLst>
              <p:tags r:id="rId2"/>
            </p:custDataLst>
          </p:nvPr>
        </p:nvSpPr>
        <p:spPr>
          <a:xfrm>
            <a:off x="1191930" y="1728521"/>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02" name="文本框 66"/>
          <p:cNvSpPr txBox="1"/>
          <p:nvPr>
            <p:custDataLst>
              <p:tags r:id="rId3"/>
            </p:custDataLst>
          </p:nvPr>
        </p:nvSpPr>
        <p:spPr>
          <a:xfrm>
            <a:off x="1574032"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了解市场趋势和竞争对手</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804" name="任意多边形: 形状 68"/>
          <p:cNvSpPr/>
          <p:nvPr>
            <p:custDataLst>
              <p:tags r:id="rId4"/>
            </p:custDataLst>
          </p:nvPr>
        </p:nvSpPr>
        <p:spPr>
          <a:xfrm rot="10800000">
            <a:off x="6513101"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806" name="矩形 69"/>
          <p:cNvSpPr/>
          <p:nvPr>
            <p:custDataLst>
              <p:tags r:id="rId5"/>
            </p:custDataLst>
          </p:nvPr>
        </p:nvSpPr>
        <p:spPr>
          <a:xfrm>
            <a:off x="6398150" y="1728521"/>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08" name="文本框 70"/>
          <p:cNvSpPr txBox="1"/>
          <p:nvPr>
            <p:custDataLst>
              <p:tags r:id="rId6"/>
            </p:custDataLst>
          </p:nvPr>
        </p:nvSpPr>
        <p:spPr>
          <a:xfrm>
            <a:off x="6780894"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调整战略和业务模式</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810" name="任意多边形: 形状 72"/>
          <p:cNvSpPr/>
          <p:nvPr>
            <p:custDataLst>
              <p:tags r:id="rId7"/>
            </p:custDataLst>
          </p:nvPr>
        </p:nvSpPr>
        <p:spPr>
          <a:xfrm rot="10800000">
            <a:off x="13062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812" name="文本框 74"/>
          <p:cNvSpPr txBox="1"/>
          <p:nvPr>
            <p:custDataLst>
              <p:tags r:id="rId8"/>
            </p:custDataLst>
          </p:nvPr>
        </p:nvSpPr>
        <p:spPr>
          <a:xfrm>
            <a:off x="1574032" y="4184890"/>
            <a:ext cx="3893432" cy="1276277"/>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创新产品和服务</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814" name="矩形 73"/>
          <p:cNvSpPr/>
          <p:nvPr>
            <p:custDataLst>
              <p:tags r:id="rId9"/>
            </p:custDataLst>
          </p:nvPr>
        </p:nvSpPr>
        <p:spPr>
          <a:xfrm>
            <a:off x="1191930" y="4285072"/>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16" name="任意多边形: 形状 83"/>
          <p:cNvSpPr/>
          <p:nvPr>
            <p:custDataLst>
              <p:tags r:id="rId10"/>
            </p:custDataLst>
          </p:nvPr>
        </p:nvSpPr>
        <p:spPr>
          <a:xfrm rot="10800000">
            <a:off x="65715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818" name="矩形 84"/>
          <p:cNvSpPr/>
          <p:nvPr>
            <p:custDataLst>
              <p:tags r:id="rId11"/>
            </p:custDataLst>
          </p:nvPr>
        </p:nvSpPr>
        <p:spPr>
          <a:xfrm>
            <a:off x="6457231" y="4285072"/>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20" name="文本框 85"/>
          <p:cNvSpPr txBox="1"/>
          <p:nvPr>
            <p:custDataLst>
              <p:tags r:id="rId12"/>
            </p:custDataLst>
          </p:nvPr>
        </p:nvSpPr>
        <p:spPr>
          <a:xfrm>
            <a:off x="6839333" y="4184890"/>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加强营销和品牌建设</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49854" name="标题 1"/>
          <p:cNvSpPr>
            <a:spLocks noGrp="1"/>
          </p:cNvSpPr>
          <p:nvPr>
            <p:ph type="title"/>
          </p:nvPr>
        </p:nvSpPr>
        <p:spPr/>
        <p:txBody>
          <a:bodyPr/>
          <a:p>
            <a:r>
              <a:rPr altLang="en-US" lang="zh-CN"/>
              <a:t>创新管理理念与方法</a:t>
            </a:r>
            <a:endParaRPr altLang="en-US" lang="zh-CN"/>
          </a:p>
        </p:txBody>
      </p:sp>
      <p:sp>
        <p:nvSpPr>
          <p:cNvPr id="1049856" name="正文"/>
          <p:cNvSpPr txBox="1"/>
          <p:nvPr>
            <p:custDataLst>
              <p:tags r:id="rId1"/>
            </p:custDataLst>
          </p:nvPr>
        </p:nvSpPr>
        <p:spPr>
          <a:xfrm>
            <a:off x="2383176" y="1364400"/>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创新管理理念：强调创新思维、开放思维和变革思维，鼓励员工提出新想法、新方案和新模式</a:t>
            </a:r>
            <a:endParaRPr altLang="en-US" dirty="0" sz="1200" lang="zh-CN" spc="150">
              <a:solidFill>
                <a:schemeClr val="tx1">
                  <a:lumMod val="65000"/>
                  <a:lumOff val="35000"/>
                </a:schemeClr>
              </a:solidFill>
              <a:latin typeface="+mn-ea"/>
              <a:sym typeface="+mn-ea"/>
            </a:endParaRPr>
          </a:p>
        </p:txBody>
      </p:sp>
      <p:sp>
        <p:nvSpPr>
          <p:cNvPr id="1049858" name="正文"/>
          <p:cNvSpPr txBox="1"/>
          <p:nvPr>
            <p:custDataLst>
              <p:tags r:id="rId2"/>
            </p:custDataLst>
          </p:nvPr>
        </p:nvSpPr>
        <p:spPr>
          <a:xfrm>
            <a:off x="2383176" y="2641578"/>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创新管理方法：采用敏捷管理、精益管理、六西格玛等先进的管理方法，提高管理效率和绩效</a:t>
            </a:r>
            <a:endParaRPr altLang="en-US" dirty="0" sz="1200" lang="zh-CN" spc="150">
              <a:solidFill>
                <a:schemeClr val="tx1">
                  <a:lumMod val="65000"/>
                  <a:lumOff val="35000"/>
                </a:schemeClr>
              </a:solidFill>
              <a:latin typeface="+mn-ea"/>
              <a:sym typeface="+mn-ea"/>
            </a:endParaRPr>
          </a:p>
        </p:txBody>
      </p:sp>
      <p:sp>
        <p:nvSpPr>
          <p:cNvPr id="1049860" name="正文"/>
          <p:cNvSpPr txBox="1"/>
          <p:nvPr>
            <p:custDataLst>
              <p:tags r:id="rId3"/>
            </p:custDataLst>
          </p:nvPr>
        </p:nvSpPr>
        <p:spPr>
          <a:xfrm>
            <a:off x="2383176" y="3918755"/>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创新激励机制：建立创新激励机制，鼓励员工积极参与创新活动，提高员工创新积极性和创造力</a:t>
            </a:r>
            <a:endParaRPr altLang="en-US" dirty="0" sz="1200" lang="zh-CN" spc="150">
              <a:solidFill>
                <a:schemeClr val="tx1">
                  <a:lumMod val="65000"/>
                  <a:lumOff val="35000"/>
                </a:schemeClr>
              </a:solidFill>
              <a:latin typeface="+mn-ea"/>
              <a:sym typeface="+mn-ea"/>
            </a:endParaRPr>
          </a:p>
        </p:txBody>
      </p:sp>
      <p:sp>
        <p:nvSpPr>
          <p:cNvPr id="1049862" name="正文"/>
          <p:cNvSpPr txBox="1"/>
          <p:nvPr>
            <p:custDataLst>
              <p:tags r:id="rId4"/>
            </p:custDataLst>
          </p:nvPr>
        </p:nvSpPr>
        <p:spPr>
          <a:xfrm>
            <a:off x="2383176" y="5195933"/>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创新人才培养：加强人才培养和引进，建立一支高素质、专业化、创新型的团队，为企业发展提供强有力的人才保障</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49896" name="标题 1"/>
          <p:cNvSpPr>
            <a:spLocks noGrp="1"/>
          </p:cNvSpPr>
          <p:nvPr>
            <p:ph type="title"/>
          </p:nvPr>
        </p:nvSpPr>
        <p:spPr/>
        <p:txBody>
          <a:bodyPr/>
          <a:p>
            <a:r>
              <a:rPr altLang="en-US" lang="zh-CN"/>
              <a:t>培养高素质人才队伍</a:t>
            </a:r>
            <a:endParaRPr altLang="en-US" lang="zh-CN"/>
          </a:p>
        </p:txBody>
      </p:sp>
      <p:sp>
        <p:nvSpPr>
          <p:cNvPr id="1049898" name="任意多边形 20"/>
          <p:cNvSpPr/>
          <p:nvPr>
            <p:custDataLst>
              <p:tags r:id="rId1"/>
            </p:custDataLst>
          </p:nvPr>
        </p:nvSpPr>
        <p:spPr>
          <a:xfrm rot="2700000">
            <a:off x="16759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900" name="文本框 24"/>
          <p:cNvSpPr txBox="1"/>
          <p:nvPr>
            <p:custDataLst>
              <p:tags r:id="rId2"/>
            </p:custDataLst>
          </p:nvPr>
        </p:nvSpPr>
        <p:spPr bwMode="auto">
          <a:xfrm>
            <a:off x="13175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招聘与选拔：制定明确的招聘标准和流程，选拔具备潜力和能力的人才</a:t>
            </a:r>
            <a:endParaRPr altLang="en-US" dirty="0" sz="2000" lang="zh-CN" spc="150">
              <a:solidFill>
                <a:schemeClr val="tx1">
                  <a:lumMod val="75000"/>
                  <a:lumOff val="25000"/>
                </a:schemeClr>
              </a:solidFill>
              <a:latin typeface="+mn-ea"/>
              <a:sym typeface="+mn-ea"/>
            </a:endParaRPr>
          </a:p>
        </p:txBody>
      </p:sp>
      <p:sp>
        <p:nvSpPr>
          <p:cNvPr id="1049902" name="矩形 42"/>
          <p:cNvSpPr/>
          <p:nvPr>
            <p:custDataLst>
              <p:tags r:id="rId3"/>
            </p:custDataLst>
          </p:nvPr>
        </p:nvSpPr>
        <p:spPr>
          <a:xfrm>
            <a:off x="14505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904" name="任意多边形 18"/>
          <p:cNvSpPr/>
          <p:nvPr>
            <p:custDataLst>
              <p:tags r:id="rId4"/>
            </p:custDataLst>
          </p:nvPr>
        </p:nvSpPr>
        <p:spPr>
          <a:xfrm rot="5400000">
            <a:off x="41923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906" name="文本框 27"/>
          <p:cNvSpPr txBox="1"/>
          <p:nvPr>
            <p:custDataLst>
              <p:tags r:id="rId5"/>
            </p:custDataLst>
          </p:nvPr>
        </p:nvSpPr>
        <p:spPr bwMode="auto">
          <a:xfrm>
            <a:off x="3833239"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培训与发展：提供系统的培训和发展计划，提升员工的专业技能和综合素质</a:t>
            </a:r>
            <a:endParaRPr altLang="en-US" dirty="0" sz="2000" lang="zh-CN" spc="150">
              <a:solidFill>
                <a:schemeClr val="tx1">
                  <a:lumMod val="75000"/>
                  <a:lumOff val="25000"/>
                </a:schemeClr>
              </a:solidFill>
              <a:latin typeface="+mn-ea"/>
              <a:sym typeface="+mn-ea"/>
            </a:endParaRPr>
          </a:p>
        </p:txBody>
      </p:sp>
      <p:sp>
        <p:nvSpPr>
          <p:cNvPr id="1049908" name="矩形 43"/>
          <p:cNvSpPr/>
          <p:nvPr>
            <p:custDataLst>
              <p:tags r:id="rId6"/>
            </p:custDataLst>
          </p:nvPr>
        </p:nvSpPr>
        <p:spPr>
          <a:xfrm>
            <a:off x="39669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910" name="任意多边形 21"/>
          <p:cNvSpPr/>
          <p:nvPr>
            <p:custDataLst>
              <p:tags r:id="rId7"/>
            </p:custDataLst>
          </p:nvPr>
        </p:nvSpPr>
        <p:spPr>
          <a:xfrm rot="18900000" flipH="1">
            <a:off x="67080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912" name="文本框 30"/>
          <p:cNvSpPr txBox="1"/>
          <p:nvPr>
            <p:custDataLst>
              <p:tags r:id="rId8"/>
            </p:custDataLst>
          </p:nvPr>
        </p:nvSpPr>
        <p:spPr bwMode="auto">
          <a:xfrm>
            <a:off x="6349602"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激励与留任：建立激励机制，鼓励员工积极创新和贡献，同时关注员工福利和留任率</a:t>
            </a:r>
            <a:endParaRPr altLang="en-US" dirty="0" sz="2000" lang="zh-CN" spc="150">
              <a:solidFill>
                <a:schemeClr val="tx1">
                  <a:lumMod val="75000"/>
                  <a:lumOff val="25000"/>
                </a:schemeClr>
              </a:solidFill>
              <a:latin typeface="+mn-ea"/>
              <a:sym typeface="+mn-ea"/>
            </a:endParaRPr>
          </a:p>
        </p:txBody>
      </p:sp>
      <p:sp>
        <p:nvSpPr>
          <p:cNvPr id="1049914" name="矩形 44"/>
          <p:cNvSpPr/>
          <p:nvPr>
            <p:custDataLst>
              <p:tags r:id="rId9"/>
            </p:custDataLst>
          </p:nvPr>
        </p:nvSpPr>
        <p:spPr>
          <a:xfrm>
            <a:off x="6481973"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916" name="任意多边形 22"/>
          <p:cNvSpPr/>
          <p:nvPr>
            <p:custDataLst>
              <p:tags r:id="rId10"/>
            </p:custDataLst>
          </p:nvPr>
        </p:nvSpPr>
        <p:spPr>
          <a:xfrm rot="2700000" flipH="1" flipV="1">
            <a:off x="92237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918" name="文本框 33"/>
          <p:cNvSpPr txBox="1"/>
          <p:nvPr>
            <p:custDataLst>
              <p:tags r:id="rId11"/>
            </p:custDataLst>
          </p:nvPr>
        </p:nvSpPr>
        <p:spPr bwMode="auto">
          <a:xfrm>
            <a:off x="8865310"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团队建设与协作：加强团队建设，提高团队协作和沟通能力，营造良好的工作氛围</a:t>
            </a:r>
            <a:endParaRPr altLang="en-US" dirty="0" sz="2000" lang="zh-CN" spc="150">
              <a:solidFill>
                <a:schemeClr val="tx1">
                  <a:lumMod val="75000"/>
                  <a:lumOff val="25000"/>
                </a:schemeClr>
              </a:solidFill>
              <a:latin typeface="+mn-ea"/>
              <a:sym typeface="+mn-ea"/>
            </a:endParaRPr>
          </a:p>
        </p:txBody>
      </p:sp>
      <p:sp>
        <p:nvSpPr>
          <p:cNvPr id="1049920" name="矩形 45"/>
          <p:cNvSpPr/>
          <p:nvPr>
            <p:custDataLst>
              <p:tags r:id="rId12"/>
            </p:custDataLst>
          </p:nvPr>
        </p:nvSpPr>
        <p:spPr>
          <a:xfrm>
            <a:off x="89983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49954" name="标题 1"/>
          <p:cNvSpPr>
            <a:spLocks noGrp="1"/>
          </p:cNvSpPr>
          <p:nvPr>
            <p:ph type="title"/>
          </p:nvPr>
        </p:nvSpPr>
        <p:spPr/>
        <p:txBody>
          <a:bodyPr/>
          <a:p>
            <a:r>
              <a:rPr altLang="en-US" lang="zh-CN"/>
              <a:t>探索新的商业模式与机遇</a:t>
            </a:r>
            <a:endParaRPr altLang="en-US" lang="zh-CN"/>
          </a:p>
        </p:txBody>
      </p:sp>
      <p:sp>
        <p:nvSpPr>
          <p:cNvPr id="1049956" name="矩形 5"/>
          <p:cNvSpPr/>
          <p:nvPr>
            <p:custDataLst>
              <p:tags r:id="rId1"/>
            </p:custDataLst>
          </p:nvPr>
        </p:nvSpPr>
        <p:spPr>
          <a:xfrm>
            <a:off x="838200"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958" name="矩形 10"/>
          <p:cNvSpPr/>
          <p:nvPr>
            <p:custDataLst>
              <p:tags r:id="rId2"/>
            </p:custDataLst>
          </p:nvPr>
        </p:nvSpPr>
        <p:spPr>
          <a:xfrm>
            <a:off x="117814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960" name="TextBox 2"/>
          <p:cNvSpPr txBox="1"/>
          <p:nvPr>
            <p:custDataLst>
              <p:tags r:id="rId3"/>
            </p:custDataLst>
          </p:nvPr>
        </p:nvSpPr>
        <p:spPr>
          <a:xfrm>
            <a:off x="986772"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了解市场需求，寻找新的商业机会</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962" name="矩形 6"/>
          <p:cNvSpPr/>
          <p:nvPr>
            <p:custDataLst>
              <p:tags r:id="rId4"/>
            </p:custDataLst>
          </p:nvPr>
        </p:nvSpPr>
        <p:spPr>
          <a:xfrm>
            <a:off x="3521057"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964" name="矩形 11"/>
          <p:cNvSpPr/>
          <p:nvPr>
            <p:custDataLst>
              <p:tags r:id="rId5"/>
            </p:custDataLst>
          </p:nvPr>
        </p:nvSpPr>
        <p:spPr>
          <a:xfrm>
            <a:off x="3879342"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966" name="TextBox 2"/>
          <p:cNvSpPr txBox="1"/>
          <p:nvPr>
            <p:custDataLst>
              <p:tags r:id="rId6"/>
            </p:custDataLst>
          </p:nvPr>
        </p:nvSpPr>
        <p:spPr>
          <a:xfrm>
            <a:off x="3669017"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创新商业模式，提高企业竞争力</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968" name="矩形 33"/>
          <p:cNvSpPr/>
          <p:nvPr>
            <p:custDataLst>
              <p:tags r:id="rId7"/>
            </p:custDataLst>
          </p:nvPr>
        </p:nvSpPr>
        <p:spPr>
          <a:xfrm>
            <a:off x="6199634"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970" name="矩形 37"/>
          <p:cNvSpPr/>
          <p:nvPr>
            <p:custDataLst>
              <p:tags r:id="rId8"/>
            </p:custDataLst>
          </p:nvPr>
        </p:nvSpPr>
        <p:spPr>
          <a:xfrm>
            <a:off x="6539576"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972" name="TextBox 2"/>
          <p:cNvSpPr txBox="1"/>
          <p:nvPr>
            <p:custDataLst>
              <p:tags r:id="rId9"/>
            </p:custDataLst>
          </p:nvPr>
        </p:nvSpPr>
        <p:spPr>
          <a:xfrm>
            <a:off x="6348206"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借助新技术，拓展业务领域</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974" name="矩形 34"/>
          <p:cNvSpPr/>
          <p:nvPr>
            <p:custDataLst>
              <p:tags r:id="rId10"/>
            </p:custDataLst>
          </p:nvPr>
        </p:nvSpPr>
        <p:spPr>
          <a:xfrm>
            <a:off x="8872708"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976" name="矩形 38"/>
          <p:cNvSpPr/>
          <p:nvPr>
            <p:custDataLst>
              <p:tags r:id="rId11"/>
            </p:custDataLst>
          </p:nvPr>
        </p:nvSpPr>
        <p:spPr>
          <a:xfrm>
            <a:off x="923099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978" name="TextBox 2"/>
          <p:cNvSpPr txBox="1"/>
          <p:nvPr>
            <p:custDataLst>
              <p:tags r:id="rId12"/>
            </p:custDataLst>
          </p:nvPr>
        </p:nvSpPr>
        <p:spPr>
          <a:xfrm>
            <a:off x="9021280"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培养企业创新能力，保持竞争优势</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0012" name="标题"/>
          <p:cNvSpPr>
            <a:spLocks noGrp="1"/>
          </p:cNvSpPr>
          <p:nvPr>
            <p:ph type="ctrTitle"/>
            <p:custDataLst>
              <p:tags r:id="rId1"/>
            </p:custDataLst>
          </p:nvPr>
        </p:nvSpPr>
        <p:spPr/>
        <p:txBody>
          <a:bodyPr/>
          <a:p>
            <a:r>
              <a:rPr altLang="zh-CN" dirty="0" lang="en-US">
                <a:solidFill>
                  <a:schemeClr val="lt1">
                    <a:lumMod val="100000"/>
                  </a:schemeClr>
                </a:solidFill>
              </a:rPr>
              <a:t>THANK YOU</a:t>
            </a:r>
            <a:endParaRPr altLang="zh-CN" dirty="0" lang="en-US">
              <a:solidFill>
                <a:schemeClr val="lt1">
                  <a:lumMod val="100000"/>
                </a:schemeClr>
              </a:solidFill>
            </a:endParaRPr>
          </a:p>
        </p:txBody>
      </p:sp>
      <p:sp>
        <p:nvSpPr>
          <p:cNvPr id="1050014" name="公司名"/>
          <p:cNvSpPr>
            <a:spLocks noGrp="1"/>
          </p:cNvSpPr>
          <p:nvPr>
            <p:ph type="body" sz="quarter" idx="13"/>
            <p:custDataLst>
              <p:tags r:id="rId2"/>
            </p:custDataLst>
          </p:nvPr>
        </p:nvSpPr>
        <p:spPr/>
        <p:txBody>
          <a:bodyPr/>
          <a:p>
            <a:r>
              <a:rPr altLang="zh-CN" lang="en-US"/>
              <a:t>YOUR LOGO</a:t>
            </a:r>
            <a:endParaRPr altLang="zh-CN" lang="en-US"/>
          </a:p>
        </p:txBody>
      </p:sp>
      <p:sp>
        <p:nvSpPr>
          <p:cNvPr id="1050016" name="日期时间"/>
          <p:cNvSpPr>
            <a:spLocks noGrp="1"/>
          </p:cNvSpPr>
          <p:nvPr>
            <p:ph type="body" sz="quarter" idx="14"/>
            <p:custDataLst>
              <p:tags r:id="rId3"/>
            </p:custDataLst>
          </p:nvPr>
        </p:nvSpPr>
        <p:spPr/>
        <p:txBody>
          <a:bodyPr/>
          <a:p>
            <a:r>
              <a:t>汇报时间：</a:t>
            </a:r>
            <a:r>
              <a:rPr altLang="zh-CN" lang="en-US"/>
              <a:t>20X-XX-XX</a:t>
            </a:r>
            <a:endParaRPr altLang="zh-CN" lang="en-US"/>
          </a:p>
        </p:txBody>
      </p:sp>
      <p:sp>
        <p:nvSpPr>
          <p:cNvPr id="1050018" name="署名"/>
          <p:cNvSpPr>
            <a:spLocks noGrp="1"/>
          </p:cNvSpPr>
          <p:nvPr>
            <p:ph type="body" sz="quarter" idx="17"/>
            <p:custDataLst>
              <p:tags r:id="rId4"/>
            </p:custDataLst>
          </p:nvPr>
        </p:nvSpPr>
        <p:spPr/>
        <p:txBody>
          <a:bodyPr/>
          <a:p>
            <a:r>
              <a:rPr altLang="en-US" lang="zh-CN"/>
              <a:t>汇报人：</a:t>
            </a:r>
            <a:r>
              <a:rPr altLang="zh-CN" lang="en-US"/>
              <a:t>xxx</a:t>
            </a:r>
            <a:endParaRPr altLang="en-US" lang="zh-CN"/>
          </a:p>
        </p:txBody>
      </p:sp>
    </p:spTree>
    <p:custDataLst>
      <p:tags r:id="rId5"/>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1"/>
  <p:tag name="KSO_WM_UNIT_LAYERLEVEL" val="1"/>
  <p:tag name="KSO_WM_TAG_VERSION" val="1.0"/>
  <p:tag name="KSO_WM_BEAUTIFY_FLAG" val="#wm#"/>
  <p:tag name="KSO_WM_UNIT_TYPE" val="i"/>
  <p:tag name="KSO_WM_UNIT_INDEX" val="1"/>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3"/>
  <p:tag name="KSO_WM_UNIT_LAYERLEVEL" val="1"/>
  <p:tag name="KSO_WM_TAG_VERSION" val="1.0"/>
  <p:tag name="KSO_WM_BEAUTIFY_FLAG" val="#wm#"/>
  <p:tag name="KSO_WM_UNIT_PRESET_TEXT" val="公司名占位符"/>
  <p:tag name="KSO_WM_UNIT_NOCLEAR" val="0"/>
  <p:tag name="KSO_WM_UNIT_VALUE" val="24"/>
  <p:tag name="KSO_WM_UNIT_TYPE" val="f"/>
  <p:tag name="KSO_WM_UNIT_INDEX" val="3"/>
  <p:tag name="KSO_WM_UNIT_SUBTYPE" val="g"/>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1"/>
  <p:tag name="KSO_WM_UNIT_LAYERLEVEL" val="1"/>
  <p:tag name="KSO_WM_TAG_VERSION" val="1.0"/>
  <p:tag name="KSO_WM_BEAUTIFY_FLAG" val="#wm#"/>
  <p:tag name="KSO_WM_UNIT_SUBTYPE" val="c"/>
  <p:tag name="KSO_WM_UNIT_PRESET_TEXT" val="日期时间占位符"/>
  <p:tag name="KSO_WM_UNIT_NOCLEAR" val="0"/>
  <p:tag name="KSO_WM_UNIT_VALUE" val="8"/>
  <p:tag name="KSO_WM_UNIT_TYPE" val="f"/>
  <p:tag name="KSO_WM_UNIT_INDEX" val="1"/>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4"/>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4"/>
</p:tagLst>
</file>

<file path=ppt/tags/tag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
  <p:tag name="KSO_WM_UNIT_LAYERLEVEL" val="1"/>
  <p:tag name="KSO_WM_TAG_VERSION" val="1.0"/>
  <p:tag name="KSO_WM_UNIT_TYPE" val="i"/>
  <p:tag name="KSO_WM_UNIT_INDEX" val="2"/>
</p:tagLst>
</file>

<file path=ppt/tags/tag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
  <p:tag name="KSO_WM_UNIT_LAYERLEVEL" val="1"/>
  <p:tag name="KSO_WM_TAG_VERSION" val="1.0"/>
  <p:tag name="KSO_WM_UNIT_TYPE" val="i"/>
  <p:tag name="KSO_WM_UNIT_INDEX" val="3"/>
</p:tagLst>
</file>

<file path=ppt/tags/tag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
  <p:tag name="KSO_WM_UNIT_LAYERLEVEL" val="1"/>
  <p:tag name="KSO_WM_TAG_VERSION" val="1.0"/>
  <p:tag name="KSO_WM_UNIT_TYPE" val="i"/>
  <p:tag name="KSO_WM_UNIT_INDEX" val="4"/>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30"/>
  <p:tag name="KSO_WM_UNIT_TYPE" val="f"/>
  <p:tag name="KSO_WM_UNIT_INDEX" val="1"/>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BEAUTIFY_FLAG" val="#wm#"/>
  <p:tag name="KSO_WM_UNIT_TYPE" val="i"/>
  <p:tag name="KSO_WM_UNIT_INDEX" val="1"/>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a*1"/>
  <p:tag name="KSO_WM_UNIT_LAYERLEVEL" val="1"/>
  <p:tag name="KSO_WM_TAG_VERSION" val="1.0"/>
  <p:tag name="KSO_WM_BEAUTIFY_FLAG" val="#wm#"/>
  <p:tag name="KSO_WM_UNIT_ISCONTENTSTITLE" val="1"/>
  <p:tag name="KSO_WM_UNIT_ISNUMDGMTITLE" val="0"/>
  <p:tag name="KSO_WM_UNIT_PRESET_TEXT" val="标题"/>
  <p:tag name="KSO_WM_UNIT_NOCLEAR" val="0"/>
  <p:tag name="KSO_WM_UNIT_VALUE" val="3"/>
  <p:tag name="KSO_WM_UNIT_TYPE" val="a"/>
  <p:tag name="KSO_WM_UNIT_INDEX" val="1"/>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BEAUTIFY_FLAG" val="#wm#"/>
  <p:tag name="KSO_WM_UNIT_TYPE" val="i"/>
  <p:tag name="KSO_WM_UNIT_INDEX" val="1"/>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14"/>
  <p:tag name="KSO_WM_UNIT_TYPE" val="a"/>
  <p:tag name="KSO_WM_UNIT_INDEX" val="1"/>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_4*e*1"/>
  <p:tag name="KSO_WM_UNIT_LAYERLEVEL" val="1"/>
  <p:tag name="KSO_WM_TAG_VERSION" val="1.0"/>
  <p:tag name="KSO_WM_BEAUTIFY_FLAG" val="#wm#"/>
  <p:tag name="KSO_WM_UNIT_PRESET_TEXT" val="节编号"/>
  <p:tag name="KSO_WM_UNIT_NOCLEAR" val="0"/>
  <p:tag name="KSO_WM_UNIT_VALUE" val="13"/>
  <p:tag name="KSO_WM_UNIT_TYPE" val="e"/>
  <p:tag name="KSO_WM_UNIT_INDEX" val="1"/>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UNIT_VALUE" val="160"/>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2"/>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2"/>
  <p:tag name="KSO_WM_UNIT_VALUE" val="160"/>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1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1_1"/>
  <p:tag name="KSO_WM_UNIT_ISCONTENTSTITLE" val="0"/>
  <p:tag name="KSO_WM_UNIT_ISNUMDGMTITLE" val="0"/>
  <p:tag name="KSO_WM_UNIT_VALUE" val="19"/>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1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TYPE" val="h_f"/>
  <p:tag name="KSO_WM_UNIT_INDEX" val="1_1"/>
  <p:tag name="KSO_WM_UNIT_VALUE" val="128"/>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2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2_1"/>
  <p:tag name="KSO_WM_UNIT_ISCONTENTSTITLE" val="0"/>
  <p:tag name="KSO_WM_UNIT_ISNUMDGMTITLE" val="0"/>
  <p:tag name="KSO_WM_UNIT_VALUE" val="19"/>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2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TYPE" val="h_f"/>
  <p:tag name="KSO_WM_UNIT_INDEX" val="2_1"/>
  <p:tag name="KSO_WM_UNIT_VALUE" val="128"/>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96"/>
  <p:tag name="KSO_WM_UNIT_TYPE" val="f"/>
  <p:tag name="KSO_WM_UNIT_INDEX" val="1"/>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40"/>
  <p:tag name="KSO_WM_UNIT_TYPE" val="b"/>
  <p:tag name="KSO_WM_UNIT_INDEX" val="1"/>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BEAUTIFY_FLAG" val="#wm#"/>
  <p:tag name="KSO_WM_UNIT_TYPE" val="i"/>
  <p:tag name="KSO_WM_UNIT_INDEX" val="1"/>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 name="KSO_WM_UNIT_NOCLEAR" val="0"/>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3"/>
  <p:tag name="KSO_WM_UNIT_LAYERLEVEL" val="1"/>
  <p:tag name="KSO_WM_TAG_VERSION" val="1.0"/>
  <p:tag name="KSO_WM_BEAUTIFY_FLAG" val="#wm#"/>
  <p:tag name="KSO_WM_UNIT_PRESET_TEXT" val="公司名占位符"/>
  <p:tag name="KSO_WM_UNIT_NOCLEAR" val="0"/>
  <p:tag name="KSO_WM_UNIT_VALUE" val="72"/>
  <p:tag name="KSO_WM_UNIT_TYPE" val="f"/>
  <p:tag name="KSO_WM_UNIT_INDEX" val="3"/>
  <p:tag name="KSO_WM_UNIT_SUBTYPE" val="g"/>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2"/>
  <p:tag name="KSO_WM_UNIT_LAYERLEVEL" val="1"/>
  <p:tag name="KSO_WM_TAG_VERSION" val="1.0"/>
  <p:tag name="KSO_WM_BEAUTIFY_FLAG" val="#wm#"/>
  <p:tag name="KSO_WM_UNIT_SUBTYPE" val="c"/>
  <p:tag name="KSO_WM_UNIT_PRESET_TEXT" val="日期时间占位符"/>
  <p:tag name="KSO_WM_UNIT_NOCLEAR" val="0"/>
  <p:tag name="KSO_WM_UNIT_VALUE" val="8"/>
  <p:tag name="KSO_WM_UNIT_TYPE" val="f"/>
  <p:tag name="KSO_WM_UNIT_INDEX" val="2"/>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5"/>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5"/>
</p:tagLst>
</file>

<file path=ppt/tags/tag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UNIT_TYPE" val="i"/>
  <p:tag name="KSO_WM_UNIT_INDEX" val="2"/>
</p:tagLst>
</file>

<file path=ppt/tags/tag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UNIT_TYPE" val="i"/>
  <p:tag name="KSO_WM_UNIT_INDEX" val="3"/>
</p:tagLst>
</file>

<file path=ppt/tags/tag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UNIT_TYPE" val="i"/>
  <p:tag name="KSO_WM_UNIT_INDEX" val="4"/>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BEAUTIFY_FLAG" val="#wm#"/>
  <p:tag name="KSO_WM_UNIT_TYPE" val="i"/>
  <p:tag name="KSO_WM_UNIT_INDEX" val="1"/>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982"/>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982"/>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6.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982"/>
  <p:tag name="KSO_WM_TEMPLATE_THUMBS_INDEX" val="1、9"/>
</p:tagLst>
</file>

<file path=ppt/tags/tag77.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30982_1*a*1"/>
  <p:tag name="KSO_WM_TEMPLATE_CATEGORY" val="custom"/>
  <p:tag name="KSO_WM_TEMPLATE_INDEX" val="20230982"/>
  <p:tag name="KSO_WM_UNIT_LAYERLEVEL" val="1"/>
  <p:tag name="KSO_WM_TAG_VERSION" val="1.0"/>
  <p:tag name="KSO_WM_BEAUTIFY_FLAG" val="#wm#"/>
  <p:tag name="KSO_WM_UNIT_PRESET_TEXT" val="单击添加标题"/>
</p:tagLst>
</file>

<file path=ppt/tags/tag78.xml><?xml version="1.0" encoding="utf-8"?>
<p:tagLst xmlns:p="http://schemas.openxmlformats.org/presentationml/2006/main">
  <p:tag name="KSO_WM_UNIT_ISCONTENTSTITLE" val="0"/>
  <p:tag name="KSO_WM_UNIT_ISNUMDGMTITLE" val="0"/>
  <p:tag name="KSO_WM_UNIT_NOCLEAR" val="0"/>
  <p:tag name="KSO_WM_UNIT_VALUE" val="80"/>
  <p:tag name="KSO_WM_UNIT_HIGHLIGHT" val="0"/>
  <p:tag name="KSO_WM_UNIT_COMPATIBLE" val="0"/>
  <p:tag name="KSO_WM_UNIT_DIAGRAM_ISNUMVISUAL" val="0"/>
  <p:tag name="KSO_WM_UNIT_DIAGRAM_ISREFERUNIT" val="0"/>
  <p:tag name="KSO_WM_UNIT_TYPE" val="b"/>
  <p:tag name="KSO_WM_UNIT_INDEX" val="1"/>
  <p:tag name="KSO_WM_UNIT_ID" val="custom20230982_1*b*1"/>
  <p:tag name="KSO_WM_TEMPLATE_CATEGORY" val="custom"/>
  <p:tag name="KSO_WM_TEMPLATE_INDEX" val="20230982"/>
  <p:tag name="KSO_WM_UNIT_LAYERLEVEL" val="1"/>
  <p:tag name="KSO_WM_TAG_VERSION" val="1.0"/>
  <p:tag name="KSO_WM_BEAUTIFY_FLAG" val="#wm#"/>
  <p:tag name="KSO_WM_UNIT_PRESET_TEXT" val="WPS,a click to unlimited possibilities"/>
</p:tagLst>
</file>

<file path=ppt/tags/tag79.xml><?xml version="1.0" encoding="utf-8"?>
<p:tagLst xmlns:p="http://schemas.openxmlformats.org/presentationml/2006/main">
  <p:tag name="KSO_WM_UNIT_NOCLEAR" val="0"/>
  <p:tag name="KSO_WM_UNIT_VALUE" val="24"/>
  <p:tag name="KSO_WM_UNIT_HIGHLIGHT" val="0"/>
  <p:tag name="KSO_WM_UNIT_COMPATIBLE" val="0"/>
  <p:tag name="KSO_WM_UNIT_DIAGRAM_ISNUMVISUAL" val="0"/>
  <p:tag name="KSO_WM_UNIT_DIAGRAM_ISREFERUNIT" val="0"/>
  <p:tag name="KSO_WM_UNIT_TYPE" val="f"/>
  <p:tag name="KSO_WM_UNIT_INDEX" val="2"/>
  <p:tag name="KSO_WM_UNIT_ID" val="custom20230982_1*f*2"/>
  <p:tag name="KSO_WM_TEMPLATE_CATEGORY" val="custom"/>
  <p:tag name="KSO_WM_TEMPLATE_INDEX" val="20230982"/>
  <p:tag name="KSO_WM_UNIT_LAYERLEVEL" val="1"/>
  <p:tag name="KSO_WM_TAG_VERSION" val="1.0"/>
  <p:tag name="KSO_WM_BEAUTIFY_FLAG" val="#wm#"/>
  <p:tag name="KSO_WM_UNIT_SUBTYPE" val="g"/>
  <p:tag name="KSO_WM_UNIT_PRESET_TEXT" val="YOUR LOGO"/>
</p:tagLst>
</file>

<file path=ppt/tags/tag80.xml><?xml version="1.0" encoding="utf-8"?>
<p:tagLst xmlns:p="http://schemas.openxmlformats.org/presentationml/2006/main">
  <p:tag name="KSO_WM_UNIT_SUBTYPE" val="c"/>
  <p:tag name="KSO_WM_UNIT_NOCLEAR" val="0"/>
  <p:tag name="KSO_WM_UNIT_VALUE" val="8"/>
  <p:tag name="KSO_WM_UNIT_HIGHLIGHT" val="0"/>
  <p:tag name="KSO_WM_UNIT_COMPATIBLE" val="0"/>
  <p:tag name="KSO_WM_UNIT_DIAGRAM_ISNUMVISUAL" val="0"/>
  <p:tag name="KSO_WM_UNIT_DIAGRAM_ISREFERUNIT" val="0"/>
  <p:tag name="KSO_WM_UNIT_TYPE" val="f"/>
  <p:tag name="KSO_WM_UNIT_INDEX" val="1"/>
  <p:tag name="KSO_WM_UNIT_ID" val="custom20230982_1*f*1"/>
  <p:tag name="KSO_WM_TEMPLATE_CATEGORY" val="custom"/>
  <p:tag name="KSO_WM_TEMPLATE_INDEX" val="20230982"/>
  <p:tag name="KSO_WM_UNIT_LAYERLEVEL" val="1"/>
  <p:tag name="KSO_WM_TAG_VERSION" val="1.0"/>
  <p:tag name="KSO_WM_BEAUTIFY_FLAG" val="#wm#"/>
  <p:tag name="KSO_WM_UNIT_PRESET_TEXT" val="汇报时间：20X-XX-XX"/>
</p:tagLst>
</file>

<file path=ppt/tags/tag81.xml><?xml version="1.0" encoding="utf-8"?>
<p:tagLst xmlns:p="http://schemas.openxmlformats.org/presentationml/2006/main">
  <p:tag name="KSO_WM_UNIT_SUBTYPE" val="b"/>
  <p:tag name="KSO_WM_UNIT_NOCLEAR" val="0"/>
  <p:tag name="KSO_WM_UNIT_VALUE" val="44"/>
  <p:tag name="KSO_WM_UNIT_HIGHLIGHT" val="0"/>
  <p:tag name="KSO_WM_UNIT_COMPATIBLE" val="0"/>
  <p:tag name="KSO_WM_UNIT_DIAGRAM_ISNUMVISUAL" val="0"/>
  <p:tag name="KSO_WM_UNIT_DIAGRAM_ISREFERUNIT" val="0"/>
  <p:tag name="KSO_WM_UNIT_TYPE" val="f"/>
  <p:tag name="KSO_WM_UNIT_INDEX" val="3"/>
  <p:tag name="KSO_WM_UNIT_ID" val="custom20230982_1*f*3"/>
  <p:tag name="KSO_WM_TEMPLATE_CATEGORY" val="custom"/>
  <p:tag name="KSO_WM_TEMPLATE_INDEX" val="20230982"/>
  <p:tag name="KSO_WM_UNIT_LAYERLEVEL" val="1"/>
  <p:tag name="KSO_WM_TAG_VERSION" val="1.0"/>
  <p:tag name="KSO_WM_BEAUTIFY_FLAG" val="#wm#"/>
  <p:tag name="KSO_WM_UNIT_PRESET_TEXT" val="汇报人：WPS"/>
</p:tagLst>
</file>

<file path=ppt/tags/tag82.xml><?xml version="1.0" encoding="utf-8"?>
<p:tagLst xmlns:p="http://schemas.openxmlformats.org/presentationml/2006/main">
  <p:tag name="KSO_WM_SLIDE_ID" val="custom20230982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982"/>
  <p:tag name="KSO_WM_SLIDE_LAYOUT" val="a_b_f"/>
  <p:tag name="KSO_WM_SLIDE_LAYOUT_CNT" val="1_1_3"/>
  <p:tag name="KSO_WM_SLIDE_TYPE" val="title"/>
  <p:tag name="KSO_WM_SLIDE_SUBTYPE" val="pureTxt"/>
  <p:tag name="KSO_WM_TEMPLATE_THUMBS_INDEX" val="1、9"/>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2_5*a*1"/>
  <p:tag name="KSO_WM_TEMPLATE_CATEGORY" val="custom"/>
  <p:tag name="KSO_WM_TEMPLATE_INDEX" val="20230982"/>
  <p:tag name="KSO_WM_UNIT_LAYERLEVEL" val="1"/>
  <p:tag name="KSO_WM_TAG_VERSION" val="1.0"/>
  <p:tag name="KSO_WM_BEAUTIFY_FLAG" val="#wm#"/>
  <p:tag name="KSO_WM_UNIT_ISCONTENTSTITLE" val="1"/>
  <p:tag name="KSO_WM_UNIT_ISNUMDGMTITLE" val="0"/>
  <p:tag name="KSO_WM_UNIT_NOCLEAR" val="0"/>
  <p:tag name="KSO_WM_UNIT_VALUE" val="3"/>
  <p:tag name="KSO_WM_UNIT_TYPE" val="a"/>
  <p:tag name="KSO_WM_UNIT_INDEX" val="1"/>
  <p:tag name="KSO_WM_DIAGRAM_GROUP_CODE" val="l1-1"/>
  <p:tag name="KSO_WM_UNIT_PRESET_TEXT" val="CONTENTS"/>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0982_5*l_h_i*1_1_1"/>
  <p:tag name="KSO_WM_TEMPLATE_CATEGORY" val="custom"/>
  <p:tag name="KSO_WM_TEMPLATE_INDEX" val="2023098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1"/>
  <p:tag name="KSO_WM_DIAGRAM_MAX_ITEMCNT" val="6"/>
  <p:tag name="KSO_WM_DIAGRAM_MIN_ITEMCNT" val="2"/>
  <p:tag name="KSO_WM_DIAGRAM_VIRTUALLY_FRAME" val="{&quot;height&quot;:256.3,&quot;width&quot;:77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type&quot;:0},&quot;glow&quot;:{&quot;colorType&quot;:0},&quot;line&quot;:{&quot;gradient&quot;:[{&quot;brightness&quot;:0,&quot;colorType&quot;:1,&quot;foreColorIndex&quot;:5,&quot;pos&quot;:0,&quot;transparency&quot;:0.30000001192092896},{&quot;brightness&quot;:0.4000000059604645,&quot;colorType&quot;:1,&quot;foreColorIndex&quot;:5,&quot;pos&quot;:1,&quot;transparency&quot;:1}],&quot;type&quot;:2},&quot;shadow&quot;:{&quot;colorType&quot;:0},&quot;threeD&quot;:{&quot;curvedSurface&quot;:{&quot;brightness&quot;:0,&quot;colorType&quot;:2,&quot;rgb&quot;:&quot;#000000&quot;},&quot;depth&quot;:{&quot;colorType&quot;:0}}}}"/>
</p:tagLst>
</file>

<file path=ppt/tags/tag8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custom20230982_5*l_h_a*1_1_1"/>
  <p:tag name="KSO_WM_TEMPLATE_CATEGORY" val="custom"/>
  <p:tag name="KSO_WM_TEMPLATE_INDEX" val="2023098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目录标题"/>
  <p:tag name="KSO_WM_DIAGRAM_MAX_ITEMCNT" val="6"/>
  <p:tag name="KSO_WM_DIAGRAM_MIN_ITEMCNT" val="2"/>
  <p:tag name="KSO_WM_DIAGRAM_VIRTUALLY_FRAME" val="{&quot;height&quot;:256.3,&quot;width&quot;:77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0982_5*l_h_i*1_2_1"/>
  <p:tag name="KSO_WM_TEMPLATE_CATEGORY" val="custom"/>
  <p:tag name="KSO_WM_TEMPLATE_INDEX" val="2023098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2"/>
  <p:tag name="KSO_WM_DIAGRAM_MAX_ITEMCNT" val="6"/>
  <p:tag name="KSO_WM_DIAGRAM_MIN_ITEMCNT" val="2"/>
  <p:tag name="KSO_WM_DIAGRAM_VIRTUALLY_FRAME" val="{&quot;height&quot;:256.3,&quot;width&quot;:77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type&quot;:0},&quot;glow&quot;:{&quot;colorType&quot;:0},&quot;line&quot;:{&quot;gradient&quot;:[{&quot;brightness&quot;:0,&quot;colorType&quot;:1,&quot;foreColorIndex&quot;:5,&quot;pos&quot;:0,&quot;transparency&quot;:0.30000001192092896},{&quot;brightness&quot;:0.4000000059604645,&quot;colorType&quot;:1,&quot;foreColorIndex&quot;:5,&quot;pos&quot;:1,&quot;transparency&quot;:1}],&quot;type&quot;:2},&quot;shadow&quot;:{&quot;colorType&quot;:0},&quot;threeD&quot;:{&quot;curvedSurface&quot;:{&quot;brightness&quot;:0,&quot;colorType&quot;:2,&quot;rgb&quot;:&quot;#000000&quot;},&quot;depth&quot;:{&quot;colorType&quot;:0}}}}"/>
</p:tagLst>
</file>

<file path=ppt/tags/tag8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custom20230982_5*l_h_a*1_2_1"/>
  <p:tag name="KSO_WM_TEMPLATE_CATEGORY" val="custom"/>
  <p:tag name="KSO_WM_TEMPLATE_INDEX" val="2023098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目录标题"/>
  <p:tag name="KSO_WM_DIAGRAM_MAX_ITEMCNT" val="6"/>
  <p:tag name="KSO_WM_DIAGRAM_MIN_ITEMCNT" val="2"/>
  <p:tag name="KSO_WM_DIAGRAM_VIRTUALLY_FRAME" val="{&quot;height&quot;:256.3,&quot;width&quot;:77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0982_5*l_h_i*1_3_1"/>
  <p:tag name="KSO_WM_TEMPLATE_CATEGORY" val="custom"/>
  <p:tag name="KSO_WM_TEMPLATE_INDEX" val="2023098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3"/>
  <p:tag name="KSO_WM_DIAGRAM_MAX_ITEMCNT" val="6"/>
  <p:tag name="KSO_WM_DIAGRAM_MIN_ITEMCNT" val="2"/>
  <p:tag name="KSO_WM_DIAGRAM_VIRTUALLY_FRAME" val="{&quot;height&quot;:256.3,&quot;width&quot;:77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type&quot;:0},&quot;glow&quot;:{&quot;colorType&quot;:0},&quot;line&quot;:{&quot;gradient&quot;:[{&quot;brightness&quot;:0,&quot;colorType&quot;:1,&quot;foreColorIndex&quot;:5,&quot;pos&quot;:0,&quot;transparency&quot;:0.30000001192092896},{&quot;brightness&quot;:0.4000000059604645,&quot;colorType&quot;:1,&quot;foreColorIndex&quot;:5,&quot;pos&quot;:1,&quot;transparency&quot;:1}],&quot;type&quot;:2},&quot;shadow&quot;:{&quot;colorType&quot;:0},&quot;threeD&quot;:{&quot;curvedSurface&quot;:{&quot;brightness&quot;:0,&quot;colorType&quot;:2,&quot;rgb&quot;:&quot;#000000&quot;},&quot;depth&quot;:{&quot;colorType&quot;:0}}}}"/>
</p:tagLst>
</file>

<file path=ppt/tags/tag8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custom20230982_5*l_h_a*1_3_1"/>
  <p:tag name="KSO_WM_TEMPLATE_CATEGORY" val="custom"/>
  <p:tag name="KSO_WM_TEMPLATE_INDEX" val="2023098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目录标题"/>
  <p:tag name="KSO_WM_DIAGRAM_MAX_ITEMCNT" val="6"/>
  <p:tag name="KSO_WM_DIAGRAM_MIN_ITEMCNT" val="2"/>
  <p:tag name="KSO_WM_DIAGRAM_VIRTUALLY_FRAME" val="{&quot;height&quot;:256.3,&quot;width&quot;:77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0982_5*l_h_i*1_4_1"/>
  <p:tag name="KSO_WM_TEMPLATE_CATEGORY" val="custom"/>
  <p:tag name="KSO_WM_TEMPLATE_INDEX" val="2023098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4"/>
  <p:tag name="KSO_WM_DIAGRAM_MAX_ITEMCNT" val="6"/>
  <p:tag name="KSO_WM_DIAGRAM_MIN_ITEMCNT" val="2"/>
  <p:tag name="KSO_WM_DIAGRAM_VIRTUALLY_FRAME" val="{&quot;height&quot;:256.3,&quot;width&quot;:77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type&quot;:0},&quot;glow&quot;:{&quot;colorType&quot;:0},&quot;line&quot;:{&quot;gradient&quot;:[{&quot;brightness&quot;:0,&quot;colorType&quot;:1,&quot;foreColorIndex&quot;:5,&quot;pos&quot;:0,&quot;transparency&quot;:0.30000001192092896},{&quot;brightness&quot;:0.4000000059604645,&quot;colorType&quot;:1,&quot;foreColorIndex&quot;:5,&quot;pos&quot;:1,&quot;transparency&quot;:1}],&quot;type&quot;:2},&quot;shadow&quot;:{&quot;colorType&quot;:0},&quot;threeD&quot;:{&quot;curvedSurface&quot;:{&quot;brightness&quot;:0,&quot;colorType&quot;:2,&quot;rgb&quot;:&quot;#000000&quot;},&quot;depth&quot;:{&quot;colorType&quot;:0}}}}"/>
</p:tagLst>
</file>

<file path=ppt/tags/tag9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custom20230982_5*l_h_a*1_4_1"/>
  <p:tag name="KSO_WM_TEMPLATE_CATEGORY" val="custom"/>
  <p:tag name="KSO_WM_TEMPLATE_INDEX" val="2023098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目录标题"/>
  <p:tag name="KSO_WM_DIAGRAM_MAX_ITEMCNT" val="6"/>
  <p:tag name="KSO_WM_DIAGRAM_MIN_ITEMCNT" val="2"/>
  <p:tag name="KSO_WM_DIAGRAM_VIRTUALLY_FRAME" val="{&quot;height&quot;:256.3,&quot;width&quot;:77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0982_5*l_h_i*1_5_1"/>
  <p:tag name="KSO_WM_TEMPLATE_CATEGORY" val="custom"/>
  <p:tag name="KSO_WM_TEMPLATE_INDEX" val="2023098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5"/>
  <p:tag name="KSO_WM_DIAGRAM_MAX_ITEMCNT" val="6"/>
  <p:tag name="KSO_WM_DIAGRAM_MIN_ITEMCNT" val="2"/>
  <p:tag name="KSO_WM_DIAGRAM_VIRTUALLY_FRAME" val="{&quot;height&quot;:256.3,&quot;width&quot;:77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type&quot;:0},&quot;glow&quot;:{&quot;colorType&quot;:0},&quot;line&quot;:{&quot;gradient&quot;:[{&quot;brightness&quot;:0,&quot;colorType&quot;:1,&quot;foreColorIndex&quot;:5,&quot;pos&quot;:0,&quot;transparency&quot;:0.30000001192092896},{&quot;brightness&quot;:0.4000000059604645,&quot;colorType&quot;:1,&quot;foreColorIndex&quot;:5,&quot;pos&quot;:1,&quot;transparency&quot;:1}],&quot;type&quot;:2},&quot;shadow&quot;:{&quot;colorType&quot;:0},&quot;threeD&quot;:{&quot;curvedSurface&quot;:{&quot;brightness&quot;:0,&quot;colorType&quot;:2,&quot;rgb&quot;:&quot;#000000&quot;},&quot;depth&quot;:{&quot;colorType&quot;:0}}}}"/>
</p:tagLst>
</file>

<file path=ppt/tags/tag9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5_1"/>
  <p:tag name="KSO_WM_UNIT_ID" val="custom20230982_5*l_h_a*1_5_1"/>
  <p:tag name="KSO_WM_TEMPLATE_CATEGORY" val="custom"/>
  <p:tag name="KSO_WM_TEMPLATE_INDEX" val="2023098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目录标题"/>
  <p:tag name="KSO_WM_DIAGRAM_MAX_ITEMCNT" val="6"/>
  <p:tag name="KSO_WM_DIAGRAM_MIN_ITEMCNT" val="2"/>
  <p:tag name="KSO_WM_DIAGRAM_VIRTUALLY_FRAME" val="{&quot;height&quot;:256.3,&quot;width&quot;:77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xml><?xml version="1.0" encoding="utf-8"?>
<p:tagLst xmlns:p="http://schemas.openxmlformats.org/presentationml/2006/main">
  <p:tag name="KSO_WM_SLIDE_ID" val="custom20230982_5"/>
  <p:tag name="KSO_WM_TEMPLATE_SUBCATEGORY" val="29"/>
  <p:tag name="KSO_WM_TEMPLATE_MASTER_TYPE" val="0"/>
  <p:tag name="KSO_WM_TEMPLATE_COLOR_TYPE" val="0"/>
  <p:tag name="KSO_WM_SLIDE_ITEM_CNT" val="5"/>
  <p:tag name="KSO_WM_SLIDE_INDEX" val="5"/>
  <p:tag name="KSO_WM_TAG_VERSION" val="1.0"/>
  <p:tag name="KSO_WM_BEAUTIFY_FLAG" val="#wm#"/>
  <p:tag name="KSO_WM_TEMPLATE_CATEGORY" val="custom"/>
  <p:tag name="KSO_WM_TEMPLATE_INDEX" val="20230982"/>
  <p:tag name="KSO_WM_SLIDE_LAYOUT" val="a_l"/>
  <p:tag name="KSO_WM_SLIDE_LAYOUT_CNT" val="1_1"/>
  <p:tag name="KSO_WM_SLIDE_TYPE" val="contents"/>
  <p:tag name="KSO_WM_SLIDE_SUBTYPE" val="diag"/>
  <p:tag name="KSO_WM_DIAGRAM_GROUP_CODE" val="l1-1"/>
  <p:tag name="KSO_WM_SLIDE_DIAGTYPE" val="l"/>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2_7*a*1"/>
  <p:tag name="KSO_WM_TEMPLATE_CATEGORY" val="custom"/>
  <p:tag name="KSO_WM_TEMPLATE_INDEX" val="20230982"/>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
</p:tagLst>
</file>

<file path=ppt/tags/tag96.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2_7*e*1"/>
  <p:tag name="KSO_WM_TEMPLATE_CATEGORY" val="custom"/>
  <p:tag name="KSO_WM_TEMPLATE_INDEX" val="20230982"/>
  <p:tag name="KSO_WM_UNIT_LAYERLEVEL" val="1"/>
  <p:tag name="KSO_WM_TAG_VERSION" val="1.0"/>
  <p:tag name="KSO_WM_BEAUTIFY_FLAG" val="#wm#"/>
  <p:tag name="KSO_WM_UNIT_NOCLEAR" val="0"/>
  <p:tag name="KSO_WM_UNIT_VALUE" val="13"/>
  <p:tag name="KSO_WM_UNIT_TYPE" val="e"/>
  <p:tag name="KSO_WM_UNIT_INDEX" val="1"/>
  <p:tag name="KSO_WM_UNIT_PRESET_TEXT" val="01"/>
</p:tagLst>
</file>

<file path=ppt/tags/tag97.xml><?xml version="1.0" encoding="utf-8"?>
<p:tagLst xmlns:p="http://schemas.openxmlformats.org/presentationml/2006/main">
  <p:tag name="KSO_WM_SLIDE_ID" val="custom20230982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2"/>
  <p:tag name="KSO_WM_SLIDE_TYPE" val="sectionTitle"/>
  <p:tag name="KSO_WM_SLIDE_SUBTYPE" val="pureTxt"/>
  <p:tag name="KSO_WM_SLIDE_LAYOUT" val="a_e"/>
  <p:tag name="KSO_WM_SLIDE_LAYOUT_CNT" val="1_1"/>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2_7*a*1"/>
  <p:tag name="KSO_WM_TEMPLATE_CATEGORY" val="custom"/>
  <p:tag name="KSO_WM_TEMPLATE_INDEX" val="20230982"/>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
</p:tagLst>
</file>

<file path=ppt/tags/tag99.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2_7*e*1"/>
  <p:tag name="KSO_WM_TEMPLATE_CATEGORY" val="custom"/>
  <p:tag name="KSO_WM_TEMPLATE_INDEX" val="20230982"/>
  <p:tag name="KSO_WM_UNIT_LAYERLEVEL" val="1"/>
  <p:tag name="KSO_WM_TAG_VERSION" val="1.0"/>
  <p:tag name="KSO_WM_BEAUTIFY_FLAG" val="#wm#"/>
  <p:tag name="KSO_WM_UNIT_NOCLEAR" val="0"/>
  <p:tag name="KSO_WM_UNIT_VALUE" val="13"/>
  <p:tag name="KSO_WM_UNIT_TYPE" val="e"/>
  <p:tag name="KSO_WM_UNIT_INDEX" val="1"/>
  <p:tag name="KSO_WM_UNIT_PRESET_TEXT" val="02"/>
</p:tagLst>
</file>

<file path=ppt/tags/tag100.xml><?xml version="1.0" encoding="utf-8"?>
<p:tagLst xmlns:p="http://schemas.openxmlformats.org/presentationml/2006/main">
  <p:tag name="KSO_WM_SLIDE_ID" val="custom20230982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2"/>
  <p:tag name="KSO_WM_SLIDE_TYPE" val="sectionTitle"/>
  <p:tag name="KSO_WM_SLIDE_SUBTYPE" val="pureTxt"/>
  <p:tag name="KSO_WM_SLIDE_LAYOUT" val="a_e"/>
  <p:tag name="KSO_WM_SLIDE_LAYOUT_CNT" val="1_1"/>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2_7*a*1"/>
  <p:tag name="KSO_WM_TEMPLATE_CATEGORY" val="custom"/>
  <p:tag name="KSO_WM_TEMPLATE_INDEX" val="20230982"/>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
</p:tagLst>
</file>

<file path=ppt/tags/tag138.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2_7*e*1"/>
  <p:tag name="KSO_WM_TEMPLATE_CATEGORY" val="custom"/>
  <p:tag name="KSO_WM_TEMPLATE_INDEX" val="20230982"/>
  <p:tag name="KSO_WM_UNIT_LAYERLEVEL" val="1"/>
  <p:tag name="KSO_WM_TAG_VERSION" val="1.0"/>
  <p:tag name="KSO_WM_BEAUTIFY_FLAG" val="#wm#"/>
  <p:tag name="KSO_WM_UNIT_NOCLEAR" val="0"/>
  <p:tag name="KSO_WM_UNIT_VALUE" val="13"/>
  <p:tag name="KSO_WM_UNIT_TYPE" val="e"/>
  <p:tag name="KSO_WM_UNIT_INDEX" val="1"/>
  <p:tag name="KSO_WM_UNIT_PRESET_TEXT" val="03"/>
</p:tagLst>
</file>

<file path=ppt/tags/tag139.xml><?xml version="1.0" encoding="utf-8"?>
<p:tagLst xmlns:p="http://schemas.openxmlformats.org/presentationml/2006/main">
  <p:tag name="KSO_WM_SLIDE_ID" val="custom20230982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2"/>
  <p:tag name="KSO_WM_SLIDE_TYPE" val="sectionTitle"/>
  <p:tag name="KSO_WM_SLIDE_SUBTYPE" val="pureTxt"/>
  <p:tag name="KSO_WM_SLIDE_LAYOUT" val="a_e"/>
  <p:tag name="KSO_WM_SLIDE_LAYOUT_CNT" val="1_1"/>
</p:tagLst>
</file>

<file path=ppt/tags/tag14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2_7*a*1"/>
  <p:tag name="KSO_WM_TEMPLATE_CATEGORY" val="custom"/>
  <p:tag name="KSO_WM_TEMPLATE_INDEX" val="20230982"/>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
</p:tagLst>
</file>

<file path=ppt/tags/tag169.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2_7*e*1"/>
  <p:tag name="KSO_WM_TEMPLATE_CATEGORY" val="custom"/>
  <p:tag name="KSO_WM_TEMPLATE_INDEX" val="20230982"/>
  <p:tag name="KSO_WM_UNIT_LAYERLEVEL" val="1"/>
  <p:tag name="KSO_WM_TAG_VERSION" val="1.0"/>
  <p:tag name="KSO_WM_BEAUTIFY_FLAG" val="#wm#"/>
  <p:tag name="KSO_WM_UNIT_NOCLEAR" val="0"/>
  <p:tag name="KSO_WM_UNIT_VALUE" val="13"/>
  <p:tag name="KSO_WM_UNIT_TYPE" val="e"/>
  <p:tag name="KSO_WM_UNIT_INDEX" val="1"/>
  <p:tag name="KSO_WM_UNIT_PRESET_TEXT" val="04"/>
</p:tagLst>
</file>

<file path=ppt/tags/tag170.xml><?xml version="1.0" encoding="utf-8"?>
<p:tagLst xmlns:p="http://schemas.openxmlformats.org/presentationml/2006/main">
  <p:tag name="KSO_WM_SLIDE_ID" val="custom20230982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2"/>
  <p:tag name="KSO_WM_SLIDE_TYPE" val="sectionTitle"/>
  <p:tag name="KSO_WM_SLIDE_SUBTYPE" val="pureTxt"/>
  <p:tag name="KSO_WM_SLIDE_LAYOUT" val="a_e"/>
  <p:tag name="KSO_WM_SLIDE_LAYOUT_CNT" val="1_1"/>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5*l_i*1_1"/>
  <p:tag name="KSO_WM_TEMPLATE_CATEGORY" val="diagram"/>
  <p:tag name="KSO_WM_TEMPLATE_INDEX" val="20231444"/>
  <p:tag name="KSO_WM_UNIT_LAYERLEVEL" val="1_1"/>
  <p:tag name="KSO_WM_TAG_VERSION" val="3.0"/>
  <p:tag name="KSO_WM_BEAUTIFY_FLAG" val="#wm#"/>
  <p:tag name="KSO_WM_DIAGRAM_VERSION" val="3"/>
  <p:tag name="KSO_WM_DIAGRAM_COLOR_TRICK" val="1"/>
  <p:tag name="KSO_WM_DIAGRAM_COLOR_TEXT_CAN_REMOVE" val="n"/>
  <p:tag name="KSO_WM_DIAGRAM_GROUP_CODE" val="l1-1"/>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5*l_i*1_2"/>
  <p:tag name="KSO_WM_TEMPLATE_CATEGORY" val="diagram"/>
  <p:tag name="KSO_WM_TEMPLATE_INDEX" val="20231444"/>
  <p:tag name="KSO_WM_UNIT_LAYERLEVEL" val="1_1"/>
  <p:tag name="KSO_WM_TAG_VERSION" val="3.0"/>
  <p:tag name="KSO_WM_BEAUTIFY_FLAG" val="#wm#"/>
  <p:tag name="KSO_WM_DIAGRAM_VERSION" val="3"/>
  <p:tag name="KSO_WM_DIAGRAM_COLOR_TRICK" val="1"/>
  <p:tag name="KSO_WM_DIAGRAM_COLOR_TEXT_CAN_REMOVE" val="n"/>
  <p:tag name="KSO_WM_DIAGRAM_GROUP_CODE" val="l1-1"/>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5*l_i*1_3"/>
  <p:tag name="KSO_WM_TEMPLATE_CATEGORY" val="diagram"/>
  <p:tag name="KSO_WM_TEMPLATE_INDEX" val="20231444"/>
  <p:tag name="KSO_WM_UNIT_LAYERLEVEL" val="1_1"/>
  <p:tag name="KSO_WM_TAG_VERSION" val="3.0"/>
  <p:tag name="KSO_WM_BEAUTIFY_FLAG" val="#wm#"/>
  <p:tag name="KSO_WM_DIAGRAM_VERSION" val="3"/>
  <p:tag name="KSO_WM_DIAGRAM_COLOR_TRICK" val="1"/>
  <p:tag name="KSO_WM_DIAGRAM_COLOR_TEXT_CAN_REMOVE" val="n"/>
  <p:tag name="KSO_WM_DIAGRAM_GROUP_CODE" val="l1-1"/>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5*l_i*1_4"/>
  <p:tag name="KSO_WM_TEMPLATE_CATEGORY" val="diagram"/>
  <p:tag name="KSO_WM_TEMPLATE_INDEX" val="20231444"/>
  <p:tag name="KSO_WM_UNIT_LAYERLEVEL" val="1_1"/>
  <p:tag name="KSO_WM_TAG_VERSION" val="3.0"/>
  <p:tag name="KSO_WM_BEAUTIFY_FLAG" val="#wm#"/>
  <p:tag name="KSO_WM_DIAGRAM_VERSION" val="3"/>
  <p:tag name="KSO_WM_DIAGRAM_COLOR_TRICK" val="1"/>
  <p:tag name="KSO_WM_DIAGRAM_COLOR_TEXT_CAN_REMOVE" val="n"/>
  <p:tag name="KSO_WM_DIAGRAM_GROUP_CODE" val="l1-1"/>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5*l_i*1_5"/>
  <p:tag name="KSO_WM_TEMPLATE_CATEGORY" val="diagram"/>
  <p:tag name="KSO_WM_TEMPLATE_INDEX" val="20231444"/>
  <p:tag name="KSO_WM_UNIT_LAYERLEVEL" val="1_1"/>
  <p:tag name="KSO_WM_TAG_VERSION" val="3.0"/>
  <p:tag name="KSO_WM_BEAUTIFY_FLAG" val="#wm#"/>
  <p:tag name="KSO_WM_DIAGRAM_VERSION" val="3"/>
  <p:tag name="KSO_WM_DIAGRAM_COLOR_TRICK" val="1"/>
  <p:tag name="KSO_WM_DIAGRAM_COLOR_TEXT_CAN_REMOVE" val="n"/>
  <p:tag name="KSO_WM_DIAGRAM_GROUP_CODE" val="l1-1"/>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5*l_i*1_6"/>
  <p:tag name="KSO_WM_TEMPLATE_CATEGORY" val="diagram"/>
  <p:tag name="KSO_WM_TEMPLATE_INDEX" val="20231444"/>
  <p:tag name="KSO_WM_UNIT_LAYERLEVEL" val="1_1"/>
  <p:tag name="KSO_WM_TAG_VERSION" val="3.0"/>
  <p:tag name="KSO_WM_BEAUTIFY_FLAG" val="#wm#"/>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5*l_i*1_7"/>
  <p:tag name="KSO_WM_TEMPLATE_CATEGORY" val="diagram"/>
  <p:tag name="KSO_WM_TEMPLATE_INDEX" val="20231444"/>
  <p:tag name="KSO_WM_UNIT_LAYERLEVEL" val="1_1"/>
  <p:tag name="KSO_WM_TAG_VERSION" val="3.0"/>
  <p:tag name="KSO_WM_BEAUTIFY_FLAG" val="#wm#"/>
  <p:tag name="KSO_WM_DIAGRAM_VERSION" val="3"/>
  <p:tag name="KSO_WM_DIAGRAM_COLOR_TRICK" val="1"/>
  <p:tag name="KSO_WM_DIAGRAM_COLOR_TEXT_CAN_REMOVE" val="n"/>
  <p:tag name="KSO_WM_DIAGRAM_GROUP_CODE" val="l1-1"/>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5*l_i*1_8"/>
  <p:tag name="KSO_WM_TEMPLATE_CATEGORY" val="diagram"/>
  <p:tag name="KSO_WM_TEMPLATE_INDEX" val="20231444"/>
  <p:tag name="KSO_WM_UNIT_LAYERLEVEL" val="1_1"/>
  <p:tag name="KSO_WM_TAG_VERSION" val="3.0"/>
  <p:tag name="KSO_WM_BEAUTIFY_FLAG" val="#wm#"/>
  <p:tag name="KSO_WM_DIAGRAM_VERSION" val="3"/>
  <p:tag name="KSO_WM_DIAGRAM_COLOR_TRICK" val="1"/>
  <p:tag name="KSO_WM_DIAGRAM_COLOR_TEXT_CAN_REMOVE" val="n"/>
  <p:tag name="KSO_WM_DIAGRAM_GROUP_CODE" val="l1-1"/>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5*l_i*1_9"/>
  <p:tag name="KSO_WM_TEMPLATE_CATEGORY" val="diagram"/>
  <p:tag name="KSO_WM_TEMPLATE_INDEX" val="20231444"/>
  <p:tag name="KSO_WM_UNIT_LAYERLEVEL" val="1_1"/>
  <p:tag name="KSO_WM_TAG_VERSION" val="3.0"/>
  <p:tag name="KSO_WM_BEAUTIFY_FLAG" val="#wm#"/>
  <p:tag name="KSO_WM_DIAGRAM_VERSION" val="3"/>
  <p:tag name="KSO_WM_DIAGRAM_COLOR_TRICK" val="1"/>
  <p:tag name="KSO_WM_DIAGRAM_COLOR_TEXT_CAN_REMOVE" val="n"/>
  <p:tag name="KSO_WM_DIAGRAM_GROUP_CODE" val="l1-1"/>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5*l_i*1_10"/>
  <p:tag name="KSO_WM_TEMPLATE_CATEGORY" val="diagram"/>
  <p:tag name="KSO_WM_TEMPLATE_INDEX" val="20231444"/>
  <p:tag name="KSO_WM_UNIT_LAYERLEVEL" val="1_1"/>
  <p:tag name="KSO_WM_TAG_VERSION" val="3.0"/>
  <p:tag name="KSO_WM_BEAUTIFY_FLAG" val="#wm#"/>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5*l_i*1_11"/>
  <p:tag name="KSO_WM_TEMPLATE_CATEGORY" val="diagram"/>
  <p:tag name="KSO_WM_TEMPLATE_INDEX" val="20231444"/>
  <p:tag name="KSO_WM_UNIT_LAYERLEVEL" val="1_1"/>
  <p:tag name="KSO_WM_TAG_VERSION" val="3.0"/>
  <p:tag name="KSO_WM_BEAUTIFY_FLAG" val="#wm#"/>
  <p:tag name="KSO_WM_DIAGRAM_VERSION" val="3"/>
  <p:tag name="KSO_WM_DIAGRAM_COLOR_TRICK" val="1"/>
  <p:tag name="KSO_WM_DIAGRAM_COLOR_TEXT_CAN_REMOVE" val="n"/>
  <p:tag name="KSO_WM_DIAGRAM_GROUP_CODE" val="l1-1"/>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5*l_i*1_12"/>
  <p:tag name="KSO_WM_TEMPLATE_CATEGORY" val="diagram"/>
  <p:tag name="KSO_WM_TEMPLATE_INDEX" val="20231444"/>
  <p:tag name="KSO_WM_UNIT_LAYERLEVEL" val="1_1"/>
  <p:tag name="KSO_WM_TAG_VERSION" val="3.0"/>
  <p:tag name="KSO_WM_BEAUTIFY_FLAG" val="#wm#"/>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5*l_i*1_13"/>
  <p:tag name="KSO_WM_TEMPLATE_CATEGORY" val="diagram"/>
  <p:tag name="KSO_WM_TEMPLATE_INDEX" val="20231444"/>
  <p:tag name="KSO_WM_UNIT_LAYERLEVEL" val="1_1"/>
  <p:tag name="KSO_WM_TAG_VERSION" val="3.0"/>
  <p:tag name="KSO_WM_BEAUTIFY_FLAG" val="#wm#"/>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5*l_i*1_14"/>
  <p:tag name="KSO_WM_TEMPLATE_CATEGORY" val="diagram"/>
  <p:tag name="KSO_WM_TEMPLATE_INDEX" val="20231444"/>
  <p:tag name="KSO_WM_UNIT_LAYERLEVEL" val="1_1"/>
  <p:tag name="KSO_WM_TAG_VERSION" val="3.0"/>
  <p:tag name="KSO_WM_BEAUTIFY_FLAG" val="#wm#"/>
  <p:tag name="KSO_WM_DIAGRAM_VERSION" val="3"/>
  <p:tag name="KSO_WM_DIAGRAM_COLOR_TRICK" val="1"/>
  <p:tag name="KSO_WM_DIAGRAM_COLOR_TEXT_CAN_REMOVE" val="n"/>
  <p:tag name="KSO_WM_DIAGRAM_GROUP_CODE" val="l1-1"/>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5*l_i*1_15"/>
  <p:tag name="KSO_WM_TEMPLATE_CATEGORY" val="diagram"/>
  <p:tag name="KSO_WM_TEMPLATE_INDEX" val="20231444"/>
  <p:tag name="KSO_WM_UNIT_LAYERLEVEL" val="1_1"/>
  <p:tag name="KSO_WM_TAG_VERSION" val="3.0"/>
  <p:tag name="KSO_WM_BEAUTIFY_FLAG" val="#wm#"/>
  <p:tag name="KSO_WM_DIAGRAM_VERSION" val="3"/>
  <p:tag name="KSO_WM_DIAGRAM_COLOR_TRICK" val="1"/>
  <p:tag name="KSO_WM_DIAGRAM_COLOR_TEXT_CAN_REMOVE" val="n"/>
  <p:tag name="KSO_WM_DIAGRAM_GROUP_CODE" val="l1-1"/>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5*l_i*1_16"/>
  <p:tag name="KSO_WM_TEMPLATE_CATEGORY" val="diagram"/>
  <p:tag name="KSO_WM_TEMPLATE_INDEX" val="20231444"/>
  <p:tag name="KSO_WM_UNIT_LAYERLEVEL" val="1_1"/>
  <p:tag name="KSO_WM_TAG_VERSION" val="3.0"/>
  <p:tag name="KSO_WM_BEAUTIFY_FLAG" val="#wm#"/>
  <p:tag name="KSO_WM_DIAGRAM_VERSION" val="3"/>
  <p:tag name="KSO_WM_DIAGRAM_COLOR_TRICK" val="1"/>
  <p:tag name="KSO_WM_DIAGRAM_COLOR_TEXT_CAN_REMOVE" val="n"/>
  <p:tag name="KSO_WM_DIAGRAM_GROUP_CODE" val="l1-1"/>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5*l_i*1_17"/>
  <p:tag name="KSO_WM_TEMPLATE_CATEGORY" val="diagram"/>
  <p:tag name="KSO_WM_TEMPLATE_INDEX" val="20231444"/>
  <p:tag name="KSO_WM_UNIT_LAYERLEVEL" val="1_1"/>
  <p:tag name="KSO_WM_TAG_VERSION" val="3.0"/>
  <p:tag name="KSO_WM_BEAUTIFY_FLAG" val="#wm#"/>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5*l_i*1_18"/>
  <p:tag name="KSO_WM_TEMPLATE_CATEGORY" val="diagram"/>
  <p:tag name="KSO_WM_TEMPLATE_INDEX" val="20231444"/>
  <p:tag name="KSO_WM_UNIT_LAYERLEVEL" val="1_1"/>
  <p:tag name="KSO_WM_TAG_VERSION" val="3.0"/>
  <p:tag name="KSO_WM_BEAUTIFY_FLAG" val="#wm#"/>
  <p:tag name="KSO_WM_DIAGRAM_VERSION" val="3"/>
  <p:tag name="KSO_WM_DIAGRAM_COLOR_TRICK" val="1"/>
  <p:tag name="KSO_WM_DIAGRAM_COLOR_TEXT_CAN_REMOVE" val="n"/>
  <p:tag name="KSO_WM_DIAGRAM_GROUP_CODE" val="l1-1"/>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5*l_i*1_19"/>
  <p:tag name="KSO_WM_TEMPLATE_CATEGORY" val="diagram"/>
  <p:tag name="KSO_WM_TEMPLATE_INDEX" val="20231444"/>
  <p:tag name="KSO_WM_UNIT_LAYERLEVEL" val="1_1"/>
  <p:tag name="KSO_WM_TAG_VERSION" val="3.0"/>
  <p:tag name="KSO_WM_BEAUTIFY_FLAG" val="#wm#"/>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5*l_i*1_20"/>
  <p:tag name="KSO_WM_TEMPLATE_CATEGORY" val="diagram"/>
  <p:tag name="KSO_WM_TEMPLATE_INDEX" val="20231444"/>
  <p:tag name="KSO_WM_UNIT_LAYERLEVEL" val="1_1"/>
  <p:tag name="KSO_WM_TAG_VERSION" val="3.0"/>
  <p:tag name="KSO_WM_BEAUTIFY_FLAG" val="#wm#"/>
  <p:tag name="KSO_WM_DIAGRAM_VERSION" val="3"/>
  <p:tag name="KSO_WM_DIAGRAM_COLOR_TRICK" val="1"/>
  <p:tag name="KSO_WM_DIAGRAM_COLOR_TEXT_CAN_REMOVE" val="n"/>
  <p:tag name="KSO_WM_DIAGRAM_GROUP_CODE" val="l1-1"/>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5*l_i*1_21"/>
  <p:tag name="KSO_WM_TEMPLATE_CATEGORY" val="diagram"/>
  <p:tag name="KSO_WM_TEMPLATE_INDEX" val="20231444"/>
  <p:tag name="KSO_WM_UNIT_LAYERLEVEL" val="1_1"/>
  <p:tag name="KSO_WM_TAG_VERSION" val="3.0"/>
  <p:tag name="KSO_WM_BEAUTIFY_FLAG" val="#wm#"/>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5*l_i*1_22"/>
  <p:tag name="KSO_WM_TEMPLATE_CATEGORY" val="diagram"/>
  <p:tag name="KSO_WM_TEMPLATE_INDEX" val="20231444"/>
  <p:tag name="KSO_WM_UNIT_LAYERLEVEL" val="1_1"/>
  <p:tag name="KSO_WM_TAG_VERSION" val="3.0"/>
  <p:tag name="KSO_WM_BEAUTIFY_FLAG" val="#wm#"/>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5*l_i*1_23"/>
  <p:tag name="KSO_WM_TEMPLATE_CATEGORY" val="diagram"/>
  <p:tag name="KSO_WM_TEMPLATE_INDEX" val="20231444"/>
  <p:tag name="KSO_WM_UNIT_LAYERLEVEL" val="1_1"/>
  <p:tag name="KSO_WM_TAG_VERSION" val="3.0"/>
  <p:tag name="KSO_WM_BEAUTIFY_FLAG" val="#wm#"/>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5*l_i*1_24"/>
  <p:tag name="KSO_WM_TEMPLATE_CATEGORY" val="diagram"/>
  <p:tag name="KSO_WM_TEMPLATE_INDEX" val="20231444"/>
  <p:tag name="KSO_WM_UNIT_LAYERLEVEL" val="1_1"/>
  <p:tag name="KSO_WM_TAG_VERSION" val="3.0"/>
  <p:tag name="KSO_WM_BEAUTIFY_FLAG" val="#wm#"/>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5*l_i*1_25"/>
  <p:tag name="KSO_WM_TEMPLATE_CATEGORY" val="diagram"/>
  <p:tag name="KSO_WM_TEMPLATE_INDEX" val="20231444"/>
  <p:tag name="KSO_WM_UNIT_LAYERLEVEL" val="1_1"/>
  <p:tag name="KSO_WM_TAG_VERSION" val="3.0"/>
  <p:tag name="KSO_WM_BEAUTIFY_FLAG" val="#wm#"/>
  <p:tag name="KSO_WM_DIAGRAM_VERSION" val="3"/>
  <p:tag name="KSO_WM_DIAGRAM_COLOR_TRICK" val="1"/>
  <p:tag name="KSO_WM_DIAGRAM_COLOR_TEXT_CAN_REMOVE" val="n"/>
  <p:tag name="KSO_WM_DIAGRAM_GROUP_CODE" val="l1-1"/>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5*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6_1"/>
  <p:tag name="KSO_WM_UNIT_ID" val="diagram20231444_5*l_h_f*1_6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5_1"/>
  <p:tag name="KSO_WM_UNIT_ID" val="diagram20231444_5*l_h_f*1_5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5*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5*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5*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2_7*a*1"/>
  <p:tag name="KSO_WM_TEMPLATE_CATEGORY" val="custom"/>
  <p:tag name="KSO_WM_TEMPLATE_INDEX" val="20230982"/>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
</p:tagLst>
</file>

<file path=ppt/tags/tag243.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2_7*e*1"/>
  <p:tag name="KSO_WM_TEMPLATE_CATEGORY" val="custom"/>
  <p:tag name="KSO_WM_TEMPLATE_INDEX" val="20230982"/>
  <p:tag name="KSO_WM_UNIT_LAYERLEVEL" val="1"/>
  <p:tag name="KSO_WM_TAG_VERSION" val="1.0"/>
  <p:tag name="KSO_WM_BEAUTIFY_FLAG" val="#wm#"/>
  <p:tag name="KSO_WM_UNIT_NOCLEAR" val="0"/>
  <p:tag name="KSO_WM_UNIT_VALUE" val="13"/>
  <p:tag name="KSO_WM_UNIT_TYPE" val="e"/>
  <p:tag name="KSO_WM_UNIT_INDEX" val="1"/>
  <p:tag name="KSO_WM_UNIT_PRESET_TEXT" val="05"/>
</p:tagLst>
</file>

<file path=ppt/tags/tag244.xml><?xml version="1.0" encoding="utf-8"?>
<p:tagLst xmlns:p="http://schemas.openxmlformats.org/presentationml/2006/main">
  <p:tag name="KSO_WM_SLIDE_ID" val="custom20230982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2"/>
  <p:tag name="KSO_WM_SLIDE_TYPE" val="sectionTitle"/>
  <p:tag name="KSO_WM_SLIDE_SUBTYPE" val="pureTxt"/>
  <p:tag name="KSO_WM_SLIDE_LAYOUT" val="a_e"/>
  <p:tag name="KSO_WM_SLIDE_LAYOUT_CNT" val="1_1"/>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2_9*a*1"/>
  <p:tag name="KSO_WM_TEMPLATE_CATEGORY" val="custom"/>
  <p:tag name="KSO_WM_TEMPLATE_INDEX" val="20230982"/>
  <p:tag name="KSO_WM_UNIT_LAYERLEVEL" val="1"/>
  <p:tag name="KSO_WM_TAG_VERSION" val="1.0"/>
  <p:tag name="KSO_WM_BEAUTIFY_FLAG" val="#wm#"/>
  <p:tag name="KSO_WM_UNIT_ISCONTENTSTITLE" val="0"/>
  <p:tag name="KSO_WM_UNIT_ISNUMDGMTITLE" val="0"/>
  <p:tag name="KSO_WM_UNIT_NOCLEAR" val="1"/>
  <p:tag name="KSO_WM_UNIT_TYPE" val="a"/>
  <p:tag name="KSO_WM_UNIT_INDEX" val="1"/>
  <p:tag name="KSO_WM_UNIT_PRESET_TEXT" val="THANK YOU"/>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2_9*f*2"/>
  <p:tag name="KSO_WM_TEMPLATE_CATEGORY" val="custom"/>
  <p:tag name="KSO_WM_TEMPLATE_INDEX" val="20230982"/>
  <p:tag name="KSO_WM_UNIT_LAYERLEVEL" val="1"/>
  <p:tag name="KSO_WM_TAG_VERSION" val="1.0"/>
  <p:tag name="KSO_WM_BEAUTIFY_FLAG" val="#wm#"/>
  <p:tag name="KSO_WM_UNIT_NOCLEAR" val="0"/>
  <p:tag name="KSO_WM_UNIT_VALUE" val="69"/>
  <p:tag name="KSO_WM_UNIT_TYPE" val="f"/>
  <p:tag name="KSO_WM_UNIT_INDEX" val="2"/>
  <p:tag name="KSO_WM_UNIT_SUBTYPE" val="g"/>
  <p:tag name="KSO_WM_UNIT_PRESET_TEXT" val="YOUR LOGO"/>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2_9*f*1"/>
  <p:tag name="KSO_WM_TEMPLATE_CATEGORY" val="custom"/>
  <p:tag name="KSO_WM_TEMPLATE_INDEX" val="20230982"/>
  <p:tag name="KSO_WM_UNIT_LAYERLEVEL" val="1"/>
  <p:tag name="KSO_WM_TAG_VERSION" val="1.0"/>
  <p:tag name="KSO_WM_BEAUTIFY_FLAG" val="#wm#"/>
  <p:tag name="KSO_WM_UNIT_SUBTYPE" val="c"/>
  <p:tag name="KSO_WM_UNIT_NOCLEAR" val="0"/>
  <p:tag name="KSO_WM_UNIT_VALUE" val="8"/>
  <p:tag name="KSO_WM_UNIT_TYPE" val="f"/>
  <p:tag name="KSO_WM_UNIT_INDEX" val="1"/>
  <p:tag name="KSO_WM_UNIT_PRESET_TEXT" val="汇报时间：20X-XX-XX"/>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2_9*f*3"/>
  <p:tag name="KSO_WM_TEMPLATE_CATEGORY" val="custom"/>
  <p:tag name="KSO_WM_TEMPLATE_INDEX" val="20230982"/>
  <p:tag name="KSO_WM_UNIT_LAYERLEVEL" val="1"/>
  <p:tag name="KSO_WM_TAG_VERSION" val="1.0"/>
  <p:tag name="KSO_WM_BEAUTIFY_FLAG" val="#wm#"/>
  <p:tag name="KSO_WM_UNIT_SUBTYPE" val="b"/>
  <p:tag name="KSO_WM_UNIT_NOCLEAR" val="0"/>
  <p:tag name="KSO_WM_UNIT_VALUE" val="44"/>
  <p:tag name="KSO_WM_UNIT_TYPE" val="f"/>
  <p:tag name="KSO_WM_UNIT_INDEX" val="3"/>
  <p:tag name="KSO_WM_UNIT_PRESET_TEXT" val="汇报人：WPS"/>
</p:tagLst>
</file>

<file path=ppt/tags/tag289.xml><?xml version="1.0" encoding="utf-8"?>
<p:tagLst xmlns:p="http://schemas.openxmlformats.org/presentationml/2006/main">
  <p:tag name="KSO_WM_SLIDE_ID" val="custom20230982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82"/>
  <p:tag name="KSO_WM_SLIDE_TYPE" val="endPage"/>
  <p:tag name="KSO_WM_SLIDE_SUBTYPE" val="pureTxt"/>
  <p:tag name="KSO_WM_SLIDE_LAYOUT" val="a_f"/>
  <p:tag name="KSO_WM_SLIDE_LAYOUT_CNT" val="1_3"/>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8">
      <a:dk1>
        <a:srgbClr val="000000"/>
      </a:dk1>
      <a:lt1>
        <a:srgbClr val="FFFFFF"/>
      </a:lt1>
      <a:dk2>
        <a:srgbClr val="2D180D"/>
      </a:dk2>
      <a:lt2>
        <a:srgbClr val="FCE9DA"/>
      </a:lt2>
      <a:accent1>
        <a:srgbClr val="ED7D31"/>
      </a:accent1>
      <a:accent2>
        <a:srgbClr val="E9692B"/>
      </a:accent2>
      <a:accent3>
        <a:srgbClr val="E45425"/>
      </a:accent3>
      <a:accent4>
        <a:srgbClr val="E04020"/>
      </a:accent4>
      <a:accent5>
        <a:srgbClr val="DB2B1A"/>
      </a:accent5>
      <a:accent6>
        <a:srgbClr val="D71714"/>
      </a:accent6>
      <a:hlink>
        <a:srgbClr val="304FFE"/>
      </a:hlink>
      <a:folHlink>
        <a:srgbClr val="492067"/>
      </a:folHlink>
    </a:clrScheme>
    <a:fontScheme name="主题字体">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anchor="ctr" rtlCol="0"/>
      <a:lstStyle>
        <a:defPPr algn="ctr"/>
      </a:lstStyle>
      <a:style>
        <a:lnRef idx="2">
          <a:schemeClr val="accent1">
            <a:shade val="15000"/>
          </a:schemeClr>
        </a:lnRef>
        <a:fillRef idx="1">
          <a:schemeClr val="accent1"/>
        </a:fillRef>
        <a:effectRef idx="0">
          <a:schemeClr val="accent1"/>
        </a:effectRef>
        <a:fontRef idx="minor">
          <a:schemeClr val="lt1"/>
        </a:fontRef>
      </a:style>
    </a:spDef>
    <a:lnDef>
      <a:spPr/>
      <a:bodyPr/>
      <a:lstStyle/>
      <a:style>
        <a:lnRef idx="1">
          <a:schemeClr val="accent1"/>
        </a:lnRef>
        <a:fillRef idx="0">
          <a:schemeClr val="accent1"/>
        </a:fillRef>
        <a:effectRef idx="0">
          <a:schemeClr val="accent1"/>
        </a:effectRef>
        <a:fontRef idx="minor">
          <a:schemeClr val="tx1"/>
        </a:fontRef>
      </a:style>
    </a:lnDef>
    <a:txDef>
      <a:spPr>
        <a:noFill/>
      </a:spPr>
      <a:bodyPr rtlCol="0" wrap="none">
        <a:spAutoFit/>
      </a:bodyPr>
      <a:lstStyle>
        <a:defPPr algn="l">
          <a:defRPr dirty="0" err="1" smtClean="0"/>
        </a:defPPr>
      </a:lstStyle>
    </a:tx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V1938CT</dc:creator>
  <dcterms:created xsi:type="dcterms:W3CDTF">2023-12-20T00:08:41Z</dcterms:created>
  <dcterms:modified xsi:type="dcterms:W3CDTF">2023-12-20T00:08:41Z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3724dcac11b14ec199c0f39ab46e29e4_21</vt:lpwstr>
  </property>
</Properties>
</file>