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013" r:id="rId1"/>
    <p:sldMasterId id="2147485050" r:id="rId2"/>
  </p:sldMasterIdLst>
  <p:notesMasterIdLst>
    <p:notesMasterId r:id="rId3"/>
  </p:notesMasterIdLst>
  <p:sldIdLst>
    <p:sldId id="900" r:id="rId4"/>
    <p:sldId id="905" r:id="rId5"/>
    <p:sldId id="909" r:id="rId6"/>
    <p:sldId id="912" r:id="rId7"/>
    <p:sldId id="915" r:id="rId8"/>
    <p:sldId id="918" r:id="rId9"/>
    <p:sldId id="921" r:id="rId10"/>
    <p:sldId id="924" r:id="rId11"/>
    <p:sldId id="927" r:id="rId12"/>
    <p:sldId id="930" r:id="rId13"/>
    <p:sldId id="933" r:id="rId14"/>
    <p:sldId id="936" r:id="rId15"/>
    <p:sldId id="939" r:id="rId16"/>
    <p:sldId id="942" r:id="rId17"/>
    <p:sldId id="945" r:id="rId18"/>
    <p:sldId id="948" r:id="rId19"/>
    <p:sldId id="951" r:id="rId20"/>
    <p:sldId id="954" r:id="rId21"/>
    <p:sldId id="957" r:id="rId22"/>
    <p:sldId id="960" r:id="rId23"/>
    <p:sldId id="963" r:id="rId24"/>
    <p:sldId id="966" r:id="rId25"/>
    <p:sldId id="969" r:id="rId26"/>
    <p:sldId id="972" r:id="rId27"/>
    <p:sldId id="975"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014" r:id="rId1"/>
    <p:sldLayoutId id="2147485015" r:id="rId2"/>
    <p:sldLayoutId id="2147485016" r:id="rId3"/>
    <p:sldLayoutId id="2147485017" r:id="rId4"/>
    <p:sldLayoutId id="2147485018" r:id="rId5"/>
    <p:sldLayoutId id="2147485019" r:id="rId6"/>
    <p:sldLayoutId id="2147485020" r:id="rId7"/>
    <p:sldLayoutId id="2147485021" r:id="rId8"/>
    <p:sldLayoutId id="2147485022" r:id="rId9"/>
    <p:sldLayoutId id="2147485023" r:id="rId10"/>
    <p:sldLayoutId id="214748502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051" r:id="rId1"/>
    <p:sldLayoutId id="2147485052" r:id="rId2"/>
    <p:sldLayoutId id="2147485053" r:id="rId3"/>
    <p:sldLayoutId id="2147485054" r:id="rId4"/>
    <p:sldLayoutId id="2147485055" r:id="rId5"/>
    <p:sldLayoutId id="2147485056" r:id="rId6"/>
    <p:sldLayoutId id="2147485057" r:id="rId7"/>
    <p:sldLayoutId id="2147485058" r:id="rId8"/>
    <p:sldLayoutId id="2147485059" r:id="rId9"/>
    <p:sldLayoutId id="2147485060" r:id="rId10"/>
    <p:sldLayoutId id="2147485061"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4.xml"/><Relationship Id="rId2" Type="http://schemas.openxmlformats.org/officeDocument/2006/relationships/tags" Target="../tags/tag725.xml"/><Relationship Id="rId3" Type="http://schemas.openxmlformats.org/officeDocument/2006/relationships/tags" Target="../tags/tag72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tags" Target="../tags/tag732.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3.xml"/><Relationship Id="rId2" Type="http://schemas.openxmlformats.org/officeDocument/2006/relationships/tags" Target="../tags/tag734.xml"/><Relationship Id="rId3" Type="http://schemas.openxmlformats.org/officeDocument/2006/relationships/tags" Target="../tags/tag735.xml"/><Relationship Id="rId4" Type="http://schemas.openxmlformats.org/officeDocument/2006/relationships/tags" Target="../tags/tag736.xml"/><Relationship Id="rId5" Type="http://schemas.openxmlformats.org/officeDocument/2006/relationships/tags" Target="../tags/tag737.xml"/><Relationship Id="rId6" Type="http://schemas.openxmlformats.org/officeDocument/2006/relationships/tags" Target="../tags/tag738.xml"/><Relationship Id="rId7" Type="http://schemas.openxmlformats.org/officeDocument/2006/relationships/tags" Target="../tags/tag739.xml"/><Relationship Id="rId8" Type="http://schemas.openxmlformats.org/officeDocument/2006/relationships/tags" Target="../tags/tag740.xml"/><Relationship Id="rId9" Type="http://schemas.openxmlformats.org/officeDocument/2006/relationships/tags" Target="../tags/tag741.xml"/><Relationship Id="rId10" Type="http://schemas.openxmlformats.org/officeDocument/2006/relationships/tags" Target="../tags/tag742.xml"/><Relationship Id="rId11" Type="http://schemas.openxmlformats.org/officeDocument/2006/relationships/tags" Target="../tags/tag743.xml"/><Relationship Id="rId12" Type="http://schemas.openxmlformats.org/officeDocument/2006/relationships/tags" Target="../tags/tag74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5.xml"/><Relationship Id="rId2" Type="http://schemas.openxmlformats.org/officeDocument/2006/relationships/tags" Target="../tags/tag746.xml"/><Relationship Id="rId3" Type="http://schemas.openxmlformats.org/officeDocument/2006/relationships/tags" Target="../tags/tag747.xml"/><Relationship Id="rId4" Type="http://schemas.openxmlformats.org/officeDocument/2006/relationships/tags" Target="../tags/tag748.xml"/><Relationship Id="rId5" Type="http://schemas.openxmlformats.org/officeDocument/2006/relationships/tags" Target="../tags/tag749.xml"/><Relationship Id="rId6" Type="http://schemas.openxmlformats.org/officeDocument/2006/relationships/tags" Target="../tags/tag750.xml"/><Relationship Id="rId7" Type="http://schemas.openxmlformats.org/officeDocument/2006/relationships/tags" Target="../tags/tag751.xml"/><Relationship Id="rId8" Type="http://schemas.openxmlformats.org/officeDocument/2006/relationships/tags" Target="../tags/tag752.xml"/><Relationship Id="rId9" Type="http://schemas.openxmlformats.org/officeDocument/2006/relationships/tags" Target="../tags/tag753.xml"/><Relationship Id="rId10" Type="http://schemas.openxmlformats.org/officeDocument/2006/relationships/tags" Target="../tags/tag754.xml"/><Relationship Id="rId11" Type="http://schemas.openxmlformats.org/officeDocument/2006/relationships/tags" Target="../tags/tag755.xml"/><Relationship Id="rId12" Type="http://schemas.openxmlformats.org/officeDocument/2006/relationships/tags" Target="../tags/tag756.xml"/><Relationship Id="rId13" Type="http://schemas.openxmlformats.org/officeDocument/2006/relationships/tags" Target="../tags/tag757.xml"/><Relationship Id="rId14" Type="http://schemas.openxmlformats.org/officeDocument/2006/relationships/tags" Target="../tags/tag758.xml"/><Relationship Id="rId15" Type="http://schemas.openxmlformats.org/officeDocument/2006/relationships/tags" Target="../tags/tag759.xml"/><Relationship Id="rId16" Type="http://schemas.openxmlformats.org/officeDocument/2006/relationships/tags" Target="../tags/tag760.xml"/><Relationship Id="rId17" Type="http://schemas.openxmlformats.org/officeDocument/2006/relationships/tags" Target="../tags/tag761.xml"/><Relationship Id="rId18" Type="http://schemas.openxmlformats.org/officeDocument/2006/relationships/tags" Target="../tags/tag762.xml"/><Relationship Id="rId19" Type="http://schemas.openxmlformats.org/officeDocument/2006/relationships/tags" Target="../tags/tag763.xml"/><Relationship Id="rId20" Type="http://schemas.openxmlformats.org/officeDocument/2006/relationships/tags" Target="../tags/tag764.xml"/><Relationship Id="rId21" Type="http://schemas.openxmlformats.org/officeDocument/2006/relationships/tags" Target="../tags/tag765.xml"/><Relationship Id="rId22" Type="http://schemas.openxmlformats.org/officeDocument/2006/relationships/tags" Target="../tags/tag766.xml"/><Relationship Id="rId23" Type="http://schemas.openxmlformats.org/officeDocument/2006/relationships/tags" Target="../tags/tag767.xml"/><Relationship Id="rId24" Type="http://schemas.openxmlformats.org/officeDocument/2006/relationships/tags" Target="../tags/tag768.xml"/><Relationship Id="rId25" Type="http://schemas.openxmlformats.org/officeDocument/2006/relationships/tags" Target="../tags/tag769.xml"/><Relationship Id="rId26" Type="http://schemas.openxmlformats.org/officeDocument/2006/relationships/tags" Target="../tags/tag770.xml"/><Relationship Id="rId27" Type="http://schemas.openxmlformats.org/officeDocument/2006/relationships/tags" Target="../tags/tag771.xml"/><Relationship Id="rId28" Type="http://schemas.openxmlformats.org/officeDocument/2006/relationships/tags" Target="../tags/tag772.xml"/><Relationship Id="rId29" Type="http://schemas.openxmlformats.org/officeDocument/2006/relationships/tags" Target="../tags/tag773.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74.xml"/><Relationship Id="rId2" Type="http://schemas.openxmlformats.org/officeDocument/2006/relationships/tags" Target="../tags/tag775.xml"/><Relationship Id="rId3" Type="http://schemas.openxmlformats.org/officeDocument/2006/relationships/tags" Target="../tags/tag77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77.xml"/><Relationship Id="rId2" Type="http://schemas.openxmlformats.org/officeDocument/2006/relationships/tags" Target="../tags/tag778.xml"/><Relationship Id="rId3" Type="http://schemas.openxmlformats.org/officeDocument/2006/relationships/tags" Target="../tags/tag779.xml"/><Relationship Id="rId4" Type="http://schemas.openxmlformats.org/officeDocument/2006/relationships/tags" Target="../tags/tag780.xml"/><Relationship Id="rId5" Type="http://schemas.openxmlformats.org/officeDocument/2006/relationships/tags" Target="../tags/tag781.xml"/><Relationship Id="rId6" Type="http://schemas.openxmlformats.org/officeDocument/2006/relationships/tags" Target="../tags/tag782.xml"/><Relationship Id="rId7" Type="http://schemas.openxmlformats.org/officeDocument/2006/relationships/tags" Target="../tags/tag783.xml"/><Relationship Id="rId8" Type="http://schemas.openxmlformats.org/officeDocument/2006/relationships/tags" Target="../tags/tag784.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85.xml"/><Relationship Id="rId2" Type="http://schemas.openxmlformats.org/officeDocument/2006/relationships/tags" Target="../tags/tag786.xml"/><Relationship Id="rId3" Type="http://schemas.openxmlformats.org/officeDocument/2006/relationships/tags" Target="../tags/tag787.xml"/><Relationship Id="rId4" Type="http://schemas.openxmlformats.org/officeDocument/2006/relationships/tags" Target="../tags/tag788.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9.xml"/><Relationship Id="rId2" Type="http://schemas.openxmlformats.org/officeDocument/2006/relationships/tags" Target="../tags/tag790.xml"/><Relationship Id="rId3" Type="http://schemas.openxmlformats.org/officeDocument/2006/relationships/tags" Target="../tags/tag791.xml"/><Relationship Id="rId4" Type="http://schemas.openxmlformats.org/officeDocument/2006/relationships/tags" Target="../tags/tag792.xml"/><Relationship Id="rId5" Type="http://schemas.openxmlformats.org/officeDocument/2006/relationships/tags" Target="../tags/tag793.xml"/><Relationship Id="rId6" Type="http://schemas.openxmlformats.org/officeDocument/2006/relationships/tags" Target="../tags/tag794.xml"/><Relationship Id="rId7" Type="http://schemas.openxmlformats.org/officeDocument/2006/relationships/tags" Target="../tags/tag795.xml"/><Relationship Id="rId8" Type="http://schemas.openxmlformats.org/officeDocument/2006/relationships/tags" Target="../tags/tag796.xml"/><Relationship Id="rId9" Type="http://schemas.openxmlformats.org/officeDocument/2006/relationships/tags" Target="../tags/tag797.xml"/><Relationship Id="rId10" Type="http://schemas.openxmlformats.org/officeDocument/2006/relationships/tags" Target="../tags/tag798.xml"/><Relationship Id="rId11" Type="http://schemas.openxmlformats.org/officeDocument/2006/relationships/tags" Target="../tags/tag799.xml"/><Relationship Id="rId12" Type="http://schemas.openxmlformats.org/officeDocument/2006/relationships/tags" Target="../tags/tag800.xml"/><Relationship Id="rId13" Type="http://schemas.openxmlformats.org/officeDocument/2006/relationships/tags" Target="../tags/tag801.xml"/><Relationship Id="rId14" Type="http://schemas.openxmlformats.org/officeDocument/2006/relationships/tags" Target="../tags/tag802.xml"/><Relationship Id="rId15" Type="http://schemas.openxmlformats.org/officeDocument/2006/relationships/tags" Target="../tags/tag803.xml"/><Relationship Id="rId16" Type="http://schemas.openxmlformats.org/officeDocument/2006/relationships/tags" Target="../tags/tag804.xml"/><Relationship Id="rId17" Type="http://schemas.openxmlformats.org/officeDocument/2006/relationships/tags" Target="../tags/tag805.xml"/><Relationship Id="rId18" Type="http://schemas.openxmlformats.org/officeDocument/2006/relationships/tags" Target="../tags/tag806.xml"/><Relationship Id="rId19" Type="http://schemas.openxmlformats.org/officeDocument/2006/relationships/tags" Target="../tags/tag807.xml"/><Relationship Id="rId20" Type="http://schemas.openxmlformats.org/officeDocument/2006/relationships/tags" Target="../tags/tag808.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9.xml"/><Relationship Id="rId2" Type="http://schemas.openxmlformats.org/officeDocument/2006/relationships/tags" Target="../tags/tag810.xml"/><Relationship Id="rId3" Type="http://schemas.openxmlformats.org/officeDocument/2006/relationships/tags" Target="../tags/tag811.xml"/><Relationship Id="rId4" Type="http://schemas.openxmlformats.org/officeDocument/2006/relationships/tags" Target="../tags/tag812.xml"/><Relationship Id="rId5" Type="http://schemas.openxmlformats.org/officeDocument/2006/relationships/tags" Target="../tags/tag813.xml"/><Relationship Id="rId6" Type="http://schemas.openxmlformats.org/officeDocument/2006/relationships/tags" Target="../tags/tag814.xml"/><Relationship Id="rId7" Type="http://schemas.openxmlformats.org/officeDocument/2006/relationships/tags" Target="../tags/tag815.xml"/><Relationship Id="rId8" Type="http://schemas.openxmlformats.org/officeDocument/2006/relationships/tags" Target="../tags/tag816.xml"/><Relationship Id="rId9" Type="http://schemas.openxmlformats.org/officeDocument/2006/relationships/tags" Target="../tags/tag817.xml"/><Relationship Id="rId10" Type="http://schemas.openxmlformats.org/officeDocument/2006/relationships/tags" Target="../tags/tag818.xml"/><Relationship Id="rId11" Type="http://schemas.openxmlformats.org/officeDocument/2006/relationships/tags" Target="../tags/tag819.xml"/><Relationship Id="rId12" Type="http://schemas.openxmlformats.org/officeDocument/2006/relationships/tags" Target="../tags/tag82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21.xml"/><Relationship Id="rId2" Type="http://schemas.openxmlformats.org/officeDocument/2006/relationships/tags" Target="../tags/tag822.xml"/><Relationship Id="rId3" Type="http://schemas.openxmlformats.org/officeDocument/2006/relationships/tags" Target="../tags/tag823.xml"/><Relationship Id="rId4" Type="http://schemas.openxmlformats.org/officeDocument/2006/relationships/tags" Target="../tags/tag824.xml"/><Relationship Id="rId5" Type="http://schemas.openxmlformats.org/officeDocument/2006/relationships/tags" Target="../tags/tag825.xml"/><Relationship Id="rId6" Type="http://schemas.openxmlformats.org/officeDocument/2006/relationships/tags" Target="../tags/tag826.xml"/><Relationship Id="rId7" Type="http://schemas.openxmlformats.org/officeDocument/2006/relationships/tags" Target="../tags/tag827.xml"/><Relationship Id="rId8" Type="http://schemas.openxmlformats.org/officeDocument/2006/relationships/tags" Target="../tags/tag828.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29.xml"/><Relationship Id="rId2" Type="http://schemas.openxmlformats.org/officeDocument/2006/relationships/tags" Target="../tags/tag830.xml"/><Relationship Id="rId3" Type="http://schemas.openxmlformats.org/officeDocument/2006/relationships/tags" Target="../tags/tag83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32.xml"/><Relationship Id="rId2" Type="http://schemas.openxmlformats.org/officeDocument/2006/relationships/tags" Target="../tags/tag833.xml"/><Relationship Id="rId3" Type="http://schemas.openxmlformats.org/officeDocument/2006/relationships/tags" Target="../tags/tag834.xml"/><Relationship Id="rId4" Type="http://schemas.openxmlformats.org/officeDocument/2006/relationships/tags" Target="../tags/tag835.xml"/><Relationship Id="rId5" Type="http://schemas.openxmlformats.org/officeDocument/2006/relationships/tags" Target="../tags/tag836.xml"/><Relationship Id="rId6" Type="http://schemas.openxmlformats.org/officeDocument/2006/relationships/tags" Target="../tags/tag837.xml"/><Relationship Id="rId7" Type="http://schemas.openxmlformats.org/officeDocument/2006/relationships/tags" Target="../tags/tag838.xml"/><Relationship Id="rId8" Type="http://schemas.openxmlformats.org/officeDocument/2006/relationships/tags" Target="../tags/tag839.xml"/><Relationship Id="rId9" Type="http://schemas.openxmlformats.org/officeDocument/2006/relationships/tags" Target="../tags/tag840.xml"/><Relationship Id="rId10" Type="http://schemas.openxmlformats.org/officeDocument/2006/relationships/tags" Target="../tags/tag841.xml"/><Relationship Id="rId11" Type="http://schemas.openxmlformats.org/officeDocument/2006/relationships/tags" Target="../tags/tag842.xml"/><Relationship Id="rId12" Type="http://schemas.openxmlformats.org/officeDocument/2006/relationships/tags" Target="../tags/tag843.xml"/><Relationship Id="rId13" Type="http://schemas.openxmlformats.org/officeDocument/2006/relationships/tags" Target="../tags/tag844.xml"/><Relationship Id="rId14" Type="http://schemas.openxmlformats.org/officeDocument/2006/relationships/tags" Target="../tags/tag845.xml"/><Relationship Id="rId15" Type="http://schemas.openxmlformats.org/officeDocument/2006/relationships/tags" Target="../tags/tag846.xml"/><Relationship Id="rId16" Type="http://schemas.openxmlformats.org/officeDocument/2006/relationships/tags" Target="../tags/tag847.xml"/><Relationship Id="rId17" Type="http://schemas.openxmlformats.org/officeDocument/2006/relationships/tags" Target="../tags/tag848.xml"/><Relationship Id="rId18" Type="http://schemas.openxmlformats.org/officeDocument/2006/relationships/tags" Target="../tags/tag849.xml"/><Relationship Id="rId19" Type="http://schemas.openxmlformats.org/officeDocument/2006/relationships/tags" Target="../tags/tag850.xml"/><Relationship Id="rId20" Type="http://schemas.openxmlformats.org/officeDocument/2006/relationships/tags" Target="../tags/tag851.xml"/><Relationship Id="rId21" Type="http://schemas.openxmlformats.org/officeDocument/2006/relationships/tags" Target="../tags/tag852.xml"/><Relationship Id="rId22" Type="http://schemas.openxmlformats.org/officeDocument/2006/relationships/tags" Target="../tags/tag853.xml"/><Relationship Id="rId23" Type="http://schemas.openxmlformats.org/officeDocument/2006/relationships/tags" Target="../tags/tag854.xml"/><Relationship Id="rId24" Type="http://schemas.openxmlformats.org/officeDocument/2006/relationships/tags" Target="../tags/tag855.xml"/><Relationship Id="rId25" Type="http://schemas.openxmlformats.org/officeDocument/2006/relationships/tags" Target="../tags/tag856.xml"/><Relationship Id="rId26" Type="http://schemas.openxmlformats.org/officeDocument/2006/relationships/tags" Target="../tags/tag857.xml"/><Relationship Id="rId27" Type="http://schemas.openxmlformats.org/officeDocument/2006/relationships/tags" Target="../tags/tag858.xml"/><Relationship Id="rId28" Type="http://schemas.openxmlformats.org/officeDocument/2006/relationships/tags" Target="../tags/tag859.xml"/><Relationship Id="rId29" Type="http://schemas.openxmlformats.org/officeDocument/2006/relationships/tags" Target="../tags/tag860.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61.xml"/><Relationship Id="rId2" Type="http://schemas.openxmlformats.org/officeDocument/2006/relationships/tags" Target="../tags/tag862.xml"/><Relationship Id="rId3" Type="http://schemas.openxmlformats.org/officeDocument/2006/relationships/tags" Target="../tags/tag863.xml"/><Relationship Id="rId4" Type="http://schemas.openxmlformats.org/officeDocument/2006/relationships/tags" Target="../tags/tag864.xml"/><Relationship Id="rId5" Type="http://schemas.openxmlformats.org/officeDocument/2006/relationships/tags" Target="../tags/tag865.xml"/><Relationship Id="rId6" Type="http://schemas.openxmlformats.org/officeDocument/2006/relationships/tags" Target="../tags/tag866.xml"/><Relationship Id="rId7" Type="http://schemas.openxmlformats.org/officeDocument/2006/relationships/tags" Target="../tags/tag867.xml"/><Relationship Id="rId8" Type="http://schemas.openxmlformats.org/officeDocument/2006/relationships/tags" Target="../tags/tag868.xml"/><Relationship Id="rId9" Type="http://schemas.openxmlformats.org/officeDocument/2006/relationships/tags" Target="../tags/tag869.xml"/><Relationship Id="rId10" Type="http://schemas.openxmlformats.org/officeDocument/2006/relationships/tags" Target="../tags/tag870.xml"/><Relationship Id="rId11" Type="http://schemas.openxmlformats.org/officeDocument/2006/relationships/tags" Target="../tags/tag871.xml"/><Relationship Id="rId12" Type="http://schemas.openxmlformats.org/officeDocument/2006/relationships/tags" Target="../tags/tag87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73.xml"/><Relationship Id="rId2" Type="http://schemas.openxmlformats.org/officeDocument/2006/relationships/tags" Target="../tags/tag874.xml"/><Relationship Id="rId3" Type="http://schemas.openxmlformats.org/officeDocument/2006/relationships/tags" Target="../tags/tag875.xml"/><Relationship Id="rId4" Type="http://schemas.openxmlformats.org/officeDocument/2006/relationships/tags" Target="../tags/tag876.xml"/><Relationship Id="rId5" Type="http://schemas.openxmlformats.org/officeDocument/2006/relationships/tags" Target="../tags/tag877.xml"/><Relationship Id="rId6" Type="http://schemas.openxmlformats.org/officeDocument/2006/relationships/tags" Target="../tags/tag878.xml"/><Relationship Id="rId7" Type="http://schemas.openxmlformats.org/officeDocument/2006/relationships/tags" Target="../tags/tag879.xml"/><Relationship Id="rId8" Type="http://schemas.openxmlformats.org/officeDocument/2006/relationships/tags" Target="../tags/tag880.xml"/><Relationship Id="rId9" Type="http://schemas.openxmlformats.org/officeDocument/2006/relationships/tags" Target="../tags/tag881.xml"/><Relationship Id="rId10" Type="http://schemas.openxmlformats.org/officeDocument/2006/relationships/tags" Target="../tags/tag882.xml"/><Relationship Id="rId11" Type="http://schemas.openxmlformats.org/officeDocument/2006/relationships/tags" Target="../tags/tag883.xml"/><Relationship Id="rId12" Type="http://schemas.openxmlformats.org/officeDocument/2006/relationships/tags" Target="../tags/tag884.xml"/><Relationship Id="rId13" Type="http://schemas.openxmlformats.org/officeDocument/2006/relationships/tags" Target="../tags/tag885.xml"/><Relationship Id="rId14" Type="http://schemas.openxmlformats.org/officeDocument/2006/relationships/tags" Target="../tags/tag886.xml"/><Relationship Id="rId15" Type="http://schemas.openxmlformats.org/officeDocument/2006/relationships/tags" Target="../tags/tag887.xml"/><Relationship Id="rId16" Type="http://schemas.openxmlformats.org/officeDocument/2006/relationships/tags" Target="../tags/tag888.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89.xml"/><Relationship Id="rId2" Type="http://schemas.openxmlformats.org/officeDocument/2006/relationships/tags" Target="../tags/tag890.xml"/><Relationship Id="rId3" Type="http://schemas.openxmlformats.org/officeDocument/2006/relationships/tags" Target="../tags/tag89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92.xml"/><Relationship Id="rId2" Type="http://schemas.openxmlformats.org/officeDocument/2006/relationships/tags" Target="../tags/tag893.xml"/><Relationship Id="rId3" Type="http://schemas.openxmlformats.org/officeDocument/2006/relationships/tags" Target="../tags/tag894.xml"/><Relationship Id="rId4" Type="http://schemas.openxmlformats.org/officeDocument/2006/relationships/tags" Target="../tags/tag895.xml"/><Relationship Id="rId5" Type="http://schemas.openxmlformats.org/officeDocument/2006/relationships/tags" Target="../tags/tag896.xml"/><Relationship Id="rId6" Type="http://schemas.openxmlformats.org/officeDocument/2006/relationships/tags" Target="../tags/tag897.xml"/><Relationship Id="rId7" Type="http://schemas.openxmlformats.org/officeDocument/2006/relationships/tags" Target="../tags/tag898.xml"/><Relationship Id="rId8" Type="http://schemas.openxmlformats.org/officeDocument/2006/relationships/tags" Target="../tags/tag899.xml"/><Relationship Id="rId9" Type="http://schemas.openxmlformats.org/officeDocument/2006/relationships/tags" Target="../tags/tag900.xml"/><Relationship Id="rId10" Type="http://schemas.openxmlformats.org/officeDocument/2006/relationships/tags" Target="../tags/tag901.xml"/><Relationship Id="rId11" Type="http://schemas.openxmlformats.org/officeDocument/2006/relationships/tags" Target="../tags/tag902.xml"/><Relationship Id="rId12" Type="http://schemas.openxmlformats.org/officeDocument/2006/relationships/tags" Target="../tags/tag903.xml"/><Relationship Id="rId13" Type="http://schemas.openxmlformats.org/officeDocument/2006/relationships/tags" Target="../tags/tag904.xml"/><Relationship Id="rId14" Type="http://schemas.openxmlformats.org/officeDocument/2006/relationships/tags" Target="../tags/tag905.xml"/><Relationship Id="rId15" Type="http://schemas.openxmlformats.org/officeDocument/2006/relationships/tags" Target="../tags/tag906.xml"/><Relationship Id="rId16" Type="http://schemas.openxmlformats.org/officeDocument/2006/relationships/tags" Target="../tags/tag907.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908.xml"/><Relationship Id="rId2" Type="http://schemas.openxmlformats.org/officeDocument/2006/relationships/tags" Target="../tags/tag909.xml"/><Relationship Id="rId3" Type="http://schemas.openxmlformats.org/officeDocument/2006/relationships/tags" Target="../tags/tag910.xml"/><Relationship Id="rId4" Type="http://schemas.openxmlformats.org/officeDocument/2006/relationships/tags" Target="../tags/tag911.xml"/><Relationship Id="rId5" Type="http://schemas.openxmlformats.org/officeDocument/2006/relationships/tags" Target="../tags/tag912.xml"/><Relationship Id="rId6" Type="http://schemas.openxmlformats.org/officeDocument/2006/relationships/tags" Target="../tags/tag913.xml"/><Relationship Id="rId7" Type="http://schemas.openxmlformats.org/officeDocument/2006/relationships/tags" Target="../tags/tag914.xml"/><Relationship Id="rId8" Type="http://schemas.openxmlformats.org/officeDocument/2006/relationships/tags" Target="../tags/tag91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16.xml"/><Relationship Id="rId2" Type="http://schemas.openxmlformats.org/officeDocument/2006/relationships/tags" Target="../tags/tag917.xml"/><Relationship Id="rId3" Type="http://schemas.openxmlformats.org/officeDocument/2006/relationships/tags" Target="../tags/tag918.xml"/><Relationship Id="rId4" Type="http://schemas.openxmlformats.org/officeDocument/2006/relationships/tags" Target="../tags/tag919.xml"/><Relationship Id="rId5" Type="http://schemas.openxmlformats.org/officeDocument/2006/relationships/tags" Target="../tags/tag920.xml"/><Relationship Id="rId6" Type="http://schemas.openxmlformats.org/officeDocument/2006/relationships/tags" Target="../tags/tag921.xml"/><Relationship Id="rId7" Type="http://schemas.openxmlformats.org/officeDocument/2006/relationships/tags" Target="../tags/tag922.xml"/><Relationship Id="rId8" Type="http://schemas.openxmlformats.org/officeDocument/2006/relationships/tags" Target="../tags/tag923.xml"/><Relationship Id="rId9" Type="http://schemas.openxmlformats.org/officeDocument/2006/relationships/tags" Target="../tags/tag924.xml"/><Relationship Id="rId10" Type="http://schemas.openxmlformats.org/officeDocument/2006/relationships/tags" Target="../tags/tag925.xml"/><Relationship Id="rId11" Type="http://schemas.openxmlformats.org/officeDocument/2006/relationships/tags" Target="../tags/tag926.xml"/><Relationship Id="rId12" Type="http://schemas.openxmlformats.org/officeDocument/2006/relationships/tags" Target="../tags/tag92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28.xml"/><Relationship Id="rId2" Type="http://schemas.openxmlformats.org/officeDocument/2006/relationships/tags" Target="../tags/tag929.xml"/><Relationship Id="rId3" Type="http://schemas.openxmlformats.org/officeDocument/2006/relationships/tags" Target="../tags/tag930.xml"/><Relationship Id="rId4" Type="http://schemas.openxmlformats.org/officeDocument/2006/relationships/tags" Target="../tags/tag931.xml"/><Relationship Id="rId5" Type="http://schemas.openxmlformats.org/officeDocument/2006/relationships/tags" Target="../tags/tag932.xml"/><Relationship Id="rId6" Type="http://schemas.openxmlformats.org/officeDocument/2006/relationships/tags" Target="../tags/tag933.xml"/><Relationship Id="rId7" Type="http://schemas.openxmlformats.org/officeDocument/2006/relationships/tags" Target="../tags/tag934.xml"/><Relationship Id="rId8" Type="http://schemas.openxmlformats.org/officeDocument/2006/relationships/tags" Target="../tags/tag935.xml"/><Relationship Id="rId9" Type="http://schemas.openxmlformats.org/officeDocument/2006/relationships/tags" Target="../tags/tag936.xml"/><Relationship Id="rId10" Type="http://schemas.openxmlformats.org/officeDocument/2006/relationships/tags" Target="../tags/tag937.xml"/><Relationship Id="rId11" Type="http://schemas.openxmlformats.org/officeDocument/2006/relationships/tags" Target="../tags/tag938.xml"/><Relationship Id="rId12" Type="http://schemas.openxmlformats.org/officeDocument/2006/relationships/tags" Target="../tags/tag93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40.xml"/><Relationship Id="rId2" Type="http://schemas.openxmlformats.org/officeDocument/2006/relationships/tags" Target="../tags/tag941.xml"/><Relationship Id="rId3" Type="http://schemas.openxmlformats.org/officeDocument/2006/relationships/tags" Target="../tags/tag942.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43.xml"/><Relationship Id="rId2" Type="http://schemas.openxmlformats.org/officeDocument/2006/relationships/tags" Target="../tags/tag944.xml"/><Relationship Id="rId3" Type="http://schemas.openxmlformats.org/officeDocument/2006/relationships/tags" Target="../tags/tag945.xml"/><Relationship Id="rId4" Type="http://schemas.openxmlformats.org/officeDocument/2006/relationships/tags" Target="../tags/tag946.xml"/><Relationship Id="rId5" Type="http://schemas.openxmlformats.org/officeDocument/2006/relationships/tags" Target="../tags/tag947.xml"/><Relationship Id="rId6" Type="http://schemas.openxmlformats.org/officeDocument/2006/relationships/tags" Target="../tags/tag948.xml"/><Relationship Id="rId7" Type="http://schemas.openxmlformats.org/officeDocument/2006/relationships/tags" Target="../tags/tag949.xml"/><Relationship Id="rId8" Type="http://schemas.openxmlformats.org/officeDocument/2006/relationships/tags" Target="../tags/tag950.xml"/><Relationship Id="rId9" Type="http://schemas.openxmlformats.org/officeDocument/2006/relationships/tags" Target="../tags/tag951.xml"/><Relationship Id="rId10" Type="http://schemas.openxmlformats.org/officeDocument/2006/relationships/tags" Target="../tags/tag952.xml"/><Relationship Id="rId11" Type="http://schemas.openxmlformats.org/officeDocument/2006/relationships/tags" Target="../tags/tag953.xml"/><Relationship Id="rId12" Type="http://schemas.openxmlformats.org/officeDocument/2006/relationships/tags" Target="../tags/tag954.xml"/><Relationship Id="rId13" Type="http://schemas.openxmlformats.org/officeDocument/2006/relationships/tags" Target="../tags/tag955.xml"/><Relationship Id="rId14" Type="http://schemas.openxmlformats.org/officeDocument/2006/relationships/tags" Target="../tags/tag956.xml"/><Relationship Id="rId15" Type="http://schemas.openxmlformats.org/officeDocument/2006/relationships/tags" Target="../tags/tag957.xml"/><Relationship Id="rId16" Type="http://schemas.openxmlformats.org/officeDocument/2006/relationships/tags" Target="../tags/tag958.xml"/><Relationship Id="rId17" Type="http://schemas.openxmlformats.org/officeDocument/2006/relationships/tags" Target="../tags/tag959.xml"/><Relationship Id="rId18" Type="http://schemas.openxmlformats.org/officeDocument/2006/relationships/tags" Target="../tags/tag960.xml"/><Relationship Id="rId19" Type="http://schemas.openxmlformats.org/officeDocument/2006/relationships/tags" Target="../tags/tag961.xml"/><Relationship Id="rId20" Type="http://schemas.openxmlformats.org/officeDocument/2006/relationships/tags" Target="../tags/tag962.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63.xml"/><Relationship Id="rId2" Type="http://schemas.openxmlformats.org/officeDocument/2006/relationships/tags" Target="../tags/tag964.xml"/><Relationship Id="rId3" Type="http://schemas.openxmlformats.org/officeDocument/2006/relationships/tags" Target="../tags/tag965.xml"/><Relationship Id="rId4" Type="http://schemas.openxmlformats.org/officeDocument/2006/relationships/tags" Target="../tags/tag966.xml"/><Relationship Id="rId5" Type="http://schemas.openxmlformats.org/officeDocument/2006/relationships/tags" Target="../tags/tag967.xml"/><Relationship Id="rId6" Type="http://schemas.openxmlformats.org/officeDocument/2006/relationships/tags" Target="../tags/tag968.xml"/><Relationship Id="rId7" Type="http://schemas.openxmlformats.org/officeDocument/2006/relationships/tags" Target="../tags/tag969.xml"/><Relationship Id="rId8" Type="http://schemas.openxmlformats.org/officeDocument/2006/relationships/tags" Target="../tags/tag970.xml"/><Relationship Id="rId9" Type="http://schemas.openxmlformats.org/officeDocument/2006/relationships/tags" Target="../tags/tag971.xml"/><Relationship Id="rId10" Type="http://schemas.openxmlformats.org/officeDocument/2006/relationships/tags" Target="../tags/tag972.xml"/><Relationship Id="rId11" Type="http://schemas.openxmlformats.org/officeDocument/2006/relationships/tags" Target="../tags/tag973.xml"/><Relationship Id="rId12" Type="http://schemas.openxmlformats.org/officeDocument/2006/relationships/tags" Target="../tags/tag974.xml"/><Relationship Id="rId13" Type="http://schemas.openxmlformats.org/officeDocument/2006/relationships/tags" Target="../tags/tag975.xml"/><Relationship Id="rId14" Type="http://schemas.openxmlformats.org/officeDocument/2006/relationships/tags" Target="../tags/tag976.xml"/><Relationship Id="rId15" Type="http://schemas.openxmlformats.org/officeDocument/2006/relationships/tags" Target="../tags/tag977.xml"/><Relationship Id="rId16" Type="http://schemas.openxmlformats.org/officeDocument/2006/relationships/tags" Target="../tags/tag978.xml"/><Relationship Id="rId17" Type="http://schemas.openxmlformats.org/officeDocument/2006/relationships/tags" Target="../tags/tag979.xml"/><Relationship Id="rId18" Type="http://schemas.openxmlformats.org/officeDocument/2006/relationships/tags" Target="../tags/tag980.xml"/><Relationship Id="rId19" Type="http://schemas.openxmlformats.org/officeDocument/2006/relationships/tags" Target="../tags/tag981.xml"/><Relationship Id="rId20" Type="http://schemas.openxmlformats.org/officeDocument/2006/relationships/tags" Target="../tags/tag982.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83.xml"/><Relationship Id="rId2" Type="http://schemas.openxmlformats.org/officeDocument/2006/relationships/tags" Target="../tags/tag984.xml"/><Relationship Id="rId3" Type="http://schemas.openxmlformats.org/officeDocument/2006/relationships/tags" Target="../tags/tag98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文化娱乐行业市场分析及投资前景预测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14540" y="79375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文化娱乐行业概述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2175" y="58293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64885" y="67564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884545" y="822552"/>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36180" y="190055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文化娱乐行业市场分析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17"/>
          <p:cNvSpPr/>
          <p:nvPr>
            <p:custDataLst>
              <p:tags r:id="rId8"/>
            </p:custDataLst>
          </p:nvPr>
        </p:nvSpPr>
        <p:spPr>
          <a:xfrm>
            <a:off x="6393815" y="168973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8"/>
          <p:cNvSpPr/>
          <p:nvPr>
            <p:custDataLst>
              <p:tags r:id="rId9"/>
            </p:custDataLst>
          </p:nvPr>
        </p:nvSpPr>
        <p:spPr>
          <a:xfrm>
            <a:off x="6486525" y="178244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09042" y="1896110"/>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711440" y="300736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文化娱乐行业投资前景预测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31"/>
          <p:cNvSpPr/>
          <p:nvPr>
            <p:custDataLst>
              <p:tags r:id="rId12"/>
            </p:custDataLst>
          </p:nvPr>
        </p:nvSpPr>
        <p:spPr>
          <a:xfrm>
            <a:off x="6569075" y="279654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34"/>
          <p:cNvSpPr/>
          <p:nvPr>
            <p:custDataLst>
              <p:tags r:id="rId13"/>
            </p:custDataLst>
          </p:nvPr>
        </p:nvSpPr>
        <p:spPr>
          <a:xfrm>
            <a:off x="6661785" y="288925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484302" y="3010535"/>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1910" y="411416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文化娱乐行业未来发展趋势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19545" y="390334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2255" y="399605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434772" y="4115117"/>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349490" y="522097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结论与建议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207125" y="50101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299835" y="51028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131560" y="5219699"/>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42" name="标题 1"/>
          <p:cNvSpPr>
            <a:spLocks noGrp="1"/>
          </p:cNvSpPr>
          <p:nvPr>
            <p:ph type="title" idx="2"/>
            <p:custDataLst>
              <p:tags r:id="rId1"/>
            </p:custDataLst>
          </p:nvPr>
        </p:nvSpPr>
        <p:spPr/>
        <p:txBody>
          <a:bodyPr/>
          <a:p>
            <a:r>
              <a:rPr altLang="en-US" lang="zh-CN"/>
              <a:t>文化娱乐行业概述</a:t>
            </a:r>
            <a:endParaRPr altLang="en-US" lang="zh-CN"/>
          </a:p>
        </p:txBody>
      </p:sp>
      <p:sp>
        <p:nvSpPr>
          <p:cNvPr id="1050544"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02" name="标题 2"/>
          <p:cNvSpPr>
            <a:spLocks noGrp="1"/>
          </p:cNvSpPr>
          <p:nvPr>
            <p:ph type="title" idx="44"/>
          </p:nvPr>
        </p:nvSpPr>
        <p:spPr/>
        <p:txBody>
          <a:bodyPr/>
          <a:p>
            <a:r>
              <a:rPr altLang="en-US" lang="zh-CN"/>
              <a:t>文化娱乐行业的定义与分类</a:t>
            </a:r>
            <a:endParaRPr altLang="en-US" lang="zh-CN"/>
          </a:p>
        </p:txBody>
      </p:sp>
      <p:sp>
        <p:nvSpPr>
          <p:cNvPr id="1051004" name="任意多边形: 形状 47"/>
          <p:cNvSpPr/>
          <p:nvPr>
            <p:custDataLst>
              <p:tags r:id="rId1"/>
            </p:custDataLst>
          </p:nvPr>
        </p:nvSpPr>
        <p:spPr>
          <a:xfrm rot="10800000">
            <a:off x="73802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006" name="矩形 48"/>
          <p:cNvSpPr/>
          <p:nvPr>
            <p:custDataLst>
              <p:tags r:id="rId2"/>
            </p:custDataLst>
          </p:nvPr>
        </p:nvSpPr>
        <p:spPr>
          <a:xfrm>
            <a:off x="608400" y="2583916"/>
            <a:ext cx="259159" cy="2611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08" name="文本框 52"/>
          <p:cNvSpPr txBox="1"/>
          <p:nvPr>
            <p:custDataLst>
              <p:tags r:id="rId3"/>
            </p:custDataLst>
          </p:nvPr>
        </p:nvSpPr>
        <p:spPr>
          <a:xfrm>
            <a:off x="1107202" y="2369145"/>
            <a:ext cx="4404883" cy="243854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pitchFamily="34" charset="-122"/>
                <a:sym typeface="+mn-ea"/>
              </a:rPr>
              <a:t>定义：文化娱乐行业是指通过提供文化娱乐产品和服务来满足人们精神文化需求的产业。</a:t>
            </a:r>
            <a:endParaRPr altLang="en-US" dirty="0" sz="3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010" name="任意多边形: 形状 19"/>
          <p:cNvSpPr/>
          <p:nvPr>
            <p:custDataLst>
              <p:tags r:id="rId4"/>
            </p:custDataLst>
          </p:nvPr>
        </p:nvSpPr>
        <p:spPr>
          <a:xfrm rot="10800000">
            <a:off x="647774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012" name="矩形 20"/>
          <p:cNvSpPr/>
          <p:nvPr>
            <p:custDataLst>
              <p:tags r:id="rId5"/>
            </p:custDataLst>
          </p:nvPr>
        </p:nvSpPr>
        <p:spPr>
          <a:xfrm>
            <a:off x="6348120" y="2583916"/>
            <a:ext cx="259159" cy="2611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14" name="文本框 3"/>
          <p:cNvSpPr txBox="1"/>
          <p:nvPr>
            <p:custDataLst>
              <p:tags r:id="rId6"/>
            </p:custDataLst>
          </p:nvPr>
        </p:nvSpPr>
        <p:spPr>
          <a:xfrm>
            <a:off x="6846922" y="2369145"/>
            <a:ext cx="4404883" cy="243854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分类：文化娱乐行业包括电影、电视剧、音乐、演出、游戏、动漫等细分领域。</a:t>
            </a:r>
            <a:endPar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0" name="标题 2"/>
          <p:cNvSpPr>
            <a:spLocks noGrp="1"/>
          </p:cNvSpPr>
          <p:nvPr>
            <p:ph type="title" idx="44"/>
          </p:nvPr>
        </p:nvSpPr>
        <p:spPr/>
        <p:txBody>
          <a:bodyPr/>
          <a:p>
            <a:r>
              <a:rPr altLang="en-US" lang="zh-CN"/>
              <a:t>文化娱乐行业的发展历程</a:t>
            </a:r>
            <a:endParaRPr altLang="en-US" lang="zh-CN"/>
          </a:p>
        </p:txBody>
      </p:sp>
      <p:sp>
        <p:nvSpPr>
          <p:cNvPr id="105130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30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起步阶段：20世纪末，文化娱乐行业开始起步，主要以传统的文化活动和演出为主。</a:t>
            </a:r>
            <a:endParaRPr altLang="en-US" dirty="0" lang="zh-CN" spc="150">
              <a:solidFill>
                <a:schemeClr val="tx1">
                  <a:lumMod val="85000"/>
                  <a:lumOff val="15000"/>
                </a:schemeClr>
              </a:solidFill>
              <a:latin typeface="+mn-ea"/>
              <a:sym typeface="+mn-ea"/>
            </a:endParaRPr>
          </a:p>
        </p:txBody>
      </p:sp>
      <p:sp>
        <p:nvSpPr>
          <p:cNvPr id="105130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31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31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快速发展阶段：随着互联网技术的发展，文化娱乐行业进入快速发展阶段，涌现出大量网络文化娱乐平台和内容。</a:t>
            </a:r>
            <a:endParaRPr altLang="en-US" dirty="0" lang="zh-CN" spc="150">
              <a:solidFill>
                <a:schemeClr val="tx1">
                  <a:lumMod val="85000"/>
                  <a:lumOff val="15000"/>
                </a:schemeClr>
              </a:solidFill>
              <a:latin typeface="+mn-ea"/>
              <a:sym typeface="+mn-ea"/>
            </a:endParaRPr>
          </a:p>
        </p:txBody>
      </p:sp>
      <p:sp>
        <p:nvSpPr>
          <p:cNvPr id="105131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31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31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多元化发展阶段：近年来，文化娱乐行业呈现出多元化发展趋势，涵盖了影视、游戏、动漫、音乐、阅读等多个领域。</a:t>
            </a:r>
            <a:endParaRPr altLang="en-US" dirty="0" lang="zh-CN" spc="150">
              <a:solidFill>
                <a:schemeClr val="tx1">
                  <a:lumMod val="85000"/>
                  <a:lumOff val="15000"/>
                </a:schemeClr>
              </a:solidFill>
              <a:latin typeface="+mn-ea"/>
              <a:sym typeface="+mn-ea"/>
            </a:endParaRPr>
          </a:p>
        </p:txBody>
      </p:sp>
      <p:sp>
        <p:nvSpPr>
          <p:cNvPr id="105132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32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32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创新融合阶段：未来，随着科技的不断进步和文化创意产业的蓬勃发展，文化娱乐行业将进一步实现创新融合，为人们提供更加丰富多样的文化娱乐产品和服务。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10" name="标题 2"/>
          <p:cNvSpPr>
            <a:spLocks noGrp="1"/>
          </p:cNvSpPr>
          <p:nvPr>
            <p:ph type="title" idx="44"/>
          </p:nvPr>
        </p:nvSpPr>
        <p:spPr/>
        <p:txBody>
          <a:bodyPr/>
          <a:p>
            <a:r>
              <a:rPr altLang="en-US" lang="zh-CN"/>
              <a:t>文化娱乐行业的市场规模与增长趋势</a:t>
            </a:r>
            <a:endParaRPr altLang="en-US" lang="zh-CN"/>
          </a:p>
        </p:txBody>
      </p:sp>
      <p:sp>
        <p:nvSpPr>
          <p:cNvPr id="105161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1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1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1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2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2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2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2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2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3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3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63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3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3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4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4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4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4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4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2019年市场规模达到9430亿元</a:t>
            </a:r>
            <a:endParaRPr altLang="en-US" dirty="0" sz="1200" lang="zh-CN" spc="150">
              <a:solidFill>
                <a:schemeClr val="tx1">
                  <a:lumMod val="65000"/>
                  <a:lumOff val="35000"/>
                </a:schemeClr>
              </a:solidFill>
              <a:latin typeface="+mn-ea"/>
              <a:sym typeface="+mn-ea"/>
            </a:endParaRPr>
          </a:p>
        </p:txBody>
      </p:sp>
      <p:sp>
        <p:nvSpPr>
          <p:cNvPr id="105165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用户付费意愿逐年提升</a:t>
            </a:r>
            <a:endParaRPr altLang="en-US" dirty="0" sz="1200" lang="zh-CN" spc="150">
              <a:solidFill>
                <a:schemeClr val="tx1">
                  <a:lumMod val="65000"/>
                  <a:lumOff val="35000"/>
                </a:schemeClr>
              </a:solidFill>
              <a:latin typeface="+mn-ea"/>
              <a:sym typeface="+mn-ea"/>
            </a:endParaRPr>
          </a:p>
        </p:txBody>
      </p:sp>
      <p:sp>
        <p:nvSpPr>
          <p:cNvPr id="105165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预计到2024年市场规模将突破15000亿元</a:t>
            </a:r>
            <a:endParaRPr altLang="en-US" dirty="0" sz="1200" lang="zh-CN" spc="150">
              <a:solidFill>
                <a:schemeClr val="tx1">
                  <a:lumMod val="65000"/>
                  <a:lumOff val="35000"/>
                </a:schemeClr>
              </a:solidFill>
              <a:latin typeface="+mn-ea"/>
              <a:sym typeface="+mn-ea"/>
            </a:endParaRPr>
          </a:p>
        </p:txBody>
      </p:sp>
      <p:sp>
        <p:nvSpPr>
          <p:cNvPr id="105165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2013-2019年复合增长率为15%</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40" name="标题 1"/>
          <p:cNvSpPr>
            <a:spLocks noGrp="1"/>
          </p:cNvSpPr>
          <p:nvPr>
            <p:ph type="title" idx="2"/>
            <p:custDataLst>
              <p:tags r:id="rId1"/>
            </p:custDataLst>
          </p:nvPr>
        </p:nvSpPr>
        <p:spPr/>
        <p:txBody>
          <a:bodyPr/>
          <a:p>
            <a:r>
              <a:rPr altLang="en-US" lang="zh-CN"/>
              <a:t>文化娱乐行业市场分析</a:t>
            </a:r>
            <a:endParaRPr altLang="en-US" lang="zh-CN"/>
          </a:p>
        </p:txBody>
      </p:sp>
      <p:sp>
        <p:nvSpPr>
          <p:cNvPr id="105194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400" name="标题 2"/>
          <p:cNvSpPr>
            <a:spLocks noGrp="1"/>
          </p:cNvSpPr>
          <p:nvPr>
            <p:ph type="title" idx="44"/>
          </p:nvPr>
        </p:nvSpPr>
        <p:spPr/>
        <p:txBody>
          <a:bodyPr/>
          <a:p>
            <a:r>
              <a:rPr altLang="en-US" lang="zh-CN"/>
              <a:t>电影市场分析</a:t>
            </a:r>
            <a:endParaRPr altLang="en-US" lang="zh-CN"/>
          </a:p>
        </p:txBody>
      </p:sp>
      <p:sp>
        <p:nvSpPr>
          <p:cNvPr id="10524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消费群体：年轻化、多元化，对高品质内容需求强烈</a:t>
            </a:r>
            <a:endParaRPr altLang="en-US" sz="1400" lang="zh-CN" spc="150">
              <a:solidFill>
                <a:schemeClr val="tx1"/>
              </a:solidFill>
              <a:effectLst/>
              <a:latin typeface="+mn-ea"/>
              <a:sym typeface="+mn-ea"/>
            </a:endParaRPr>
          </a:p>
        </p:txBody>
      </p:sp>
      <p:sp>
        <p:nvSpPr>
          <p:cNvPr id="10524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市场规模：全球电影市场持续增长，新兴市场潜力巨大</a:t>
            </a:r>
            <a:endParaRPr altLang="en-US" dirty="0" sz="1400" lang="zh-CN" spc="150">
              <a:solidFill>
                <a:schemeClr val="tx1"/>
              </a:solidFill>
              <a:effectLst/>
              <a:latin typeface="+mn-ea"/>
              <a:sym typeface="+mn-ea"/>
            </a:endParaRPr>
          </a:p>
        </p:txBody>
      </p:sp>
      <p:sp>
        <p:nvSpPr>
          <p:cNvPr id="10524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产业链分析：制片、发行、放映及衍生品市场分析</a:t>
            </a:r>
            <a:endParaRPr altLang="en-US" sz="1400" lang="zh-CN" spc="150">
              <a:solidFill>
                <a:schemeClr val="tx1"/>
              </a:solidFill>
              <a:effectLst/>
              <a:latin typeface="+mn-ea"/>
              <a:sym typeface="+mn-ea"/>
            </a:endParaRPr>
          </a:p>
        </p:txBody>
      </p:sp>
      <p:sp>
        <p:nvSpPr>
          <p:cNvPr id="10524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竞争格局：大型电影公司与独立制片人竞争激烈，创新内容为王</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02" name="标题 2"/>
          <p:cNvSpPr>
            <a:spLocks noGrp="1"/>
          </p:cNvSpPr>
          <p:nvPr>
            <p:ph type="title" idx="44"/>
          </p:nvPr>
        </p:nvSpPr>
        <p:spPr/>
        <p:txBody>
          <a:bodyPr/>
          <a:p>
            <a:r>
              <a:rPr altLang="en-US" lang="zh-CN"/>
              <a:t>游戏市场分析</a:t>
            </a:r>
            <a:endParaRPr altLang="en-US" lang="zh-CN"/>
          </a:p>
        </p:txBody>
      </p:sp>
      <p:sp>
        <p:nvSpPr>
          <p:cNvPr id="105270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市场规模：全球游戏市场规模持续增长，其中移动游戏市场占比最大。</a:t>
            </a:r>
            <a:endParaRPr altLang="en-US" dirty="0" sz="1200" lang="zh-CN" spc="150">
              <a:solidFill>
                <a:schemeClr val="tx1">
                  <a:lumMod val="65000"/>
                  <a:lumOff val="35000"/>
                </a:schemeClr>
              </a:solidFill>
              <a:latin typeface="+mn-ea"/>
              <a:sym typeface="+mn-ea"/>
            </a:endParaRPr>
          </a:p>
        </p:txBody>
      </p:sp>
      <p:sp>
        <p:nvSpPr>
          <p:cNvPr id="105270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用户规模：全球游戏用户数量庞大，覆盖各个年龄段和地区。</a:t>
            </a:r>
            <a:endParaRPr altLang="en-US" dirty="0" sz="1200" lang="zh-CN" spc="150">
              <a:solidFill>
                <a:schemeClr val="tx1">
                  <a:lumMod val="65000"/>
                  <a:lumOff val="35000"/>
                </a:schemeClr>
              </a:solidFill>
              <a:latin typeface="+mn-ea"/>
              <a:sym typeface="+mn-ea"/>
            </a:endParaRPr>
          </a:p>
        </p:txBody>
      </p:sp>
      <p:sp>
        <p:nvSpPr>
          <p:cNvPr id="105270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竞争格局：游戏市场竞争激烈，大型游戏公司和小型工作室并存。</a:t>
            </a:r>
            <a:endParaRPr altLang="en-US" dirty="0" sz="1200" lang="zh-CN" spc="150">
              <a:solidFill>
                <a:schemeClr val="tx1">
                  <a:lumMod val="65000"/>
                  <a:lumOff val="35000"/>
                </a:schemeClr>
              </a:solidFill>
              <a:latin typeface="+mn-ea"/>
              <a:sym typeface="+mn-ea"/>
            </a:endParaRPr>
          </a:p>
        </p:txBody>
      </p:sp>
      <p:sp>
        <p:nvSpPr>
          <p:cNvPr id="105271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发展趋势：游戏市场未来将朝着多元化、社交化和虚拟现实等方向发展。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96" name="标题 2"/>
          <p:cNvSpPr>
            <a:spLocks noGrp="1"/>
          </p:cNvSpPr>
          <p:nvPr>
            <p:ph type="title" idx="44"/>
          </p:nvPr>
        </p:nvSpPr>
        <p:spPr/>
        <p:txBody>
          <a:bodyPr/>
          <a:p>
            <a:r>
              <a:rPr altLang="en-US" lang="zh-CN"/>
              <a:t>音乐市场分析</a:t>
            </a:r>
            <a:endParaRPr altLang="en-US" lang="zh-CN"/>
          </a:p>
        </p:txBody>
      </p:sp>
      <p:sp>
        <p:nvSpPr>
          <p:cNvPr id="105299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0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0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0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0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0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1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1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市场规模：全球音乐市场持续增长，数字化转型加速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用户行为：年轻用户偏好流媒体平台，付费订阅模式成为主流</a:t>
            </a:r>
            <a:endParaRPr dirty="0" sz="2000" err="1">
              <a:solidFill>
                <a:schemeClr val="tx1">
                  <a:lumMod val="75000"/>
                  <a:lumOff val="25000"/>
                </a:schemeClr>
              </a:solidFill>
              <a:latin typeface="+mn-ea"/>
              <a:ea typeface="+mn-ea"/>
              <a:cs typeface="+mn-ea"/>
              <a:sym typeface="+mn-lt"/>
            </a:endParaRPr>
          </a:p>
        </p:txBody>
      </p:sp>
      <p:sp>
        <p:nvSpPr>
          <p:cNvPr id="105301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02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商业模式：广告收入、付费订阅、版权授权等多元化盈利模式</a:t>
            </a:r>
            <a:endParaRPr dirty="0" sz="2000" err="1">
              <a:solidFill>
                <a:schemeClr val="tx1">
                  <a:lumMod val="75000"/>
                  <a:lumOff val="25000"/>
                </a:schemeClr>
              </a:solidFill>
              <a:latin typeface="+mn-ea"/>
              <a:ea typeface="+mn-ea"/>
              <a:cs typeface="+mn-ea"/>
              <a:sym typeface="+mn-lt"/>
            </a:endParaRPr>
          </a:p>
        </p:txBody>
      </p:sp>
      <p:sp>
        <p:nvSpPr>
          <p:cNvPr id="1053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竞争格局：流媒体平台成为主导，传统唱片公司与新兴音乐人并存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22" name="标题 2"/>
          <p:cNvSpPr>
            <a:spLocks noGrp="1"/>
          </p:cNvSpPr>
          <p:nvPr>
            <p:ph type="title" idx="44"/>
          </p:nvPr>
        </p:nvSpPr>
        <p:spPr/>
        <p:txBody>
          <a:bodyPr/>
          <a:p>
            <a:r>
              <a:rPr altLang="en-US" lang="zh-CN"/>
              <a:t>演出市场分析</a:t>
            </a:r>
            <a:endParaRPr altLang="en-US" lang="zh-CN"/>
          </a:p>
        </p:txBody>
      </p:sp>
      <p:sp>
        <p:nvSpPr>
          <p:cNvPr id="105332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2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演出市场规模：近年来，演出市场规模不断扩大，各类演出活动层出不穷。</a:t>
            </a:r>
            <a:endParaRPr altLang="en-US" dirty="0" sz="2000" lang="zh-CN" spc="150">
              <a:solidFill>
                <a:schemeClr val="tx1">
                  <a:lumMod val="85000"/>
                  <a:lumOff val="15000"/>
                </a:schemeClr>
              </a:solidFill>
              <a:latin typeface="+mn-ea"/>
              <a:sym typeface="+mn-ea"/>
            </a:endParaRPr>
          </a:p>
        </p:txBody>
      </p:sp>
      <p:sp>
        <p:nvSpPr>
          <p:cNvPr id="105333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3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3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演出市场结构：演出市场主要由演唱会、音乐节、戏剧、舞蹈等细分市场构成。</a:t>
            </a:r>
            <a:endParaRPr altLang="en-US" dirty="0" sz="2000" lang="zh-CN" spc="150">
              <a:solidFill>
                <a:schemeClr val="tx1">
                  <a:lumMod val="85000"/>
                  <a:lumOff val="15000"/>
                </a:schemeClr>
              </a:solidFill>
              <a:latin typeface="+mn-ea"/>
              <a:sym typeface="+mn-ea"/>
            </a:endParaRPr>
          </a:p>
        </p:txBody>
      </p:sp>
      <p:sp>
        <p:nvSpPr>
          <p:cNvPr id="105333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3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4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演出市场消费者：以年轻人为主，他们更愿意为文化娱乐消费买单。</a:t>
            </a:r>
            <a:endParaRPr altLang="en-US" dirty="0" sz="2000" lang="zh-CN" spc="150">
              <a:solidFill>
                <a:schemeClr val="tx1">
                  <a:lumMod val="85000"/>
                  <a:lumOff val="15000"/>
                </a:schemeClr>
              </a:solidFill>
              <a:latin typeface="+mn-ea"/>
              <a:sym typeface="+mn-ea"/>
            </a:endParaRPr>
          </a:p>
        </p:txBody>
      </p:sp>
      <p:sp>
        <p:nvSpPr>
          <p:cNvPr id="105334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4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4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演出市场发展趋势：随着科技的发展，虚拟现实、增强现实等技术将为演出市场带来新的发展机遇。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32" name="标题 2"/>
          <p:cNvSpPr>
            <a:spLocks noGrp="1"/>
          </p:cNvSpPr>
          <p:nvPr>
            <p:ph type="title" idx="44"/>
          </p:nvPr>
        </p:nvSpPr>
        <p:spPr/>
        <p:txBody>
          <a:bodyPr/>
          <a:p>
            <a:r>
              <a:rPr altLang="en-US" lang="zh-CN"/>
              <a:t>艺术品市场分析</a:t>
            </a:r>
            <a:endParaRPr altLang="en-US" lang="zh-CN"/>
          </a:p>
        </p:txBody>
      </p:sp>
      <p:sp>
        <p:nvSpPr>
          <p:cNvPr id="105363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3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3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4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4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交易方式：线上交易平台迅速崛起，与线下拍卖形成互补</a:t>
            </a:r>
            <a:endParaRPr altLang="en-US" sz="1400" lang="zh-CN" spc="150">
              <a:solidFill>
                <a:schemeClr val="tx1"/>
              </a:solidFill>
              <a:effectLst/>
              <a:latin typeface="+mn-ea"/>
              <a:sym typeface="+mn-ea"/>
            </a:endParaRPr>
          </a:p>
        </p:txBody>
      </p:sp>
      <p:sp>
        <p:nvSpPr>
          <p:cNvPr id="105364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市场规模：全球艺术品市场交易额持续增长，中国市场占比逐年提升</a:t>
            </a:r>
            <a:endParaRPr altLang="en-US" dirty="0" sz="1400" lang="zh-CN" spc="150">
              <a:solidFill>
                <a:schemeClr val="tx1"/>
              </a:solidFill>
              <a:effectLst/>
              <a:latin typeface="+mn-ea"/>
              <a:sym typeface="+mn-ea"/>
            </a:endParaRPr>
          </a:p>
        </p:txBody>
      </p:sp>
      <p:sp>
        <p:nvSpPr>
          <p:cNvPr id="105364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投资价值：艺术品作为另类投资，回报稳定且具有收藏价值</a:t>
            </a:r>
            <a:endParaRPr altLang="en-US" sz="1400" lang="zh-CN" spc="150">
              <a:solidFill>
                <a:schemeClr val="tx1"/>
              </a:solidFill>
              <a:effectLst/>
              <a:latin typeface="+mn-ea"/>
              <a:sym typeface="+mn-ea"/>
            </a:endParaRPr>
          </a:p>
        </p:txBody>
      </p:sp>
      <p:sp>
        <p:nvSpPr>
          <p:cNvPr id="105364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影响因素：政策环境、经济环境、社会环境等对艺术品市场发展具有重要影响</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3934" name="标题 1"/>
          <p:cNvSpPr>
            <a:spLocks noGrp="1"/>
          </p:cNvSpPr>
          <p:nvPr>
            <p:ph type="title" idx="2"/>
            <p:custDataLst>
              <p:tags r:id="rId1"/>
            </p:custDataLst>
          </p:nvPr>
        </p:nvSpPr>
        <p:spPr/>
        <p:txBody>
          <a:bodyPr/>
          <a:p>
            <a:r>
              <a:rPr altLang="en-US" lang="zh-CN"/>
              <a:t>文化娱乐行业投资前景预测</a:t>
            </a:r>
            <a:endParaRPr altLang="en-US" lang="zh-CN"/>
          </a:p>
        </p:txBody>
      </p:sp>
      <p:sp>
        <p:nvSpPr>
          <p:cNvPr id="105393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94" name="标题 2"/>
          <p:cNvSpPr>
            <a:spLocks noGrp="1"/>
          </p:cNvSpPr>
          <p:nvPr>
            <p:ph type="title" idx="44"/>
          </p:nvPr>
        </p:nvSpPr>
        <p:spPr/>
        <p:txBody>
          <a:bodyPr/>
          <a:p>
            <a:r>
              <a:rPr altLang="en-US" lang="zh-CN"/>
              <a:t>文化娱乐行业投资现状与趋势</a:t>
            </a:r>
            <a:endParaRPr altLang="en-US" lang="zh-CN"/>
          </a:p>
        </p:txBody>
      </p:sp>
      <p:sp>
        <p:nvSpPr>
          <p:cNvPr id="105439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39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40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40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40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40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40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41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41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41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41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41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42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42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42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42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42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43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43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投资规模：逐年增长，成为全球最大的文化娱乐市场之一</a:t>
            </a:r>
            <a:endParaRPr altLang="en-US" dirty="0" sz="1200" lang="zh-CN" spc="150">
              <a:solidFill>
                <a:schemeClr val="tx1">
                  <a:lumMod val="65000"/>
                  <a:lumOff val="35000"/>
                </a:schemeClr>
              </a:solidFill>
              <a:latin typeface="+mn-ea"/>
              <a:sym typeface="+mn-ea"/>
            </a:endParaRPr>
          </a:p>
        </p:txBody>
      </p:sp>
      <p:sp>
        <p:nvSpPr>
          <p:cNvPr id="105443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未来趋势：数字化、智能化、多元化发展，具有广阔的市场前景和投资机会</a:t>
            </a:r>
            <a:endParaRPr altLang="en-US" dirty="0" sz="1200" lang="zh-CN" spc="150">
              <a:solidFill>
                <a:schemeClr val="tx1">
                  <a:lumMod val="65000"/>
                  <a:lumOff val="35000"/>
                </a:schemeClr>
              </a:solidFill>
              <a:latin typeface="+mn-ea"/>
              <a:sym typeface="+mn-ea"/>
            </a:endParaRPr>
          </a:p>
        </p:txBody>
      </p:sp>
      <p:sp>
        <p:nvSpPr>
          <p:cNvPr id="105443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投资风险：市场竞争激烈，政策监管严格，需谨慎评估风险</a:t>
            </a:r>
            <a:endParaRPr altLang="en-US" dirty="0" sz="1200" lang="zh-CN" spc="150">
              <a:solidFill>
                <a:schemeClr val="tx1">
                  <a:lumMod val="65000"/>
                  <a:lumOff val="35000"/>
                </a:schemeClr>
              </a:solidFill>
              <a:latin typeface="+mn-ea"/>
              <a:sym typeface="+mn-ea"/>
            </a:endParaRPr>
          </a:p>
        </p:txBody>
      </p:sp>
      <p:sp>
        <p:nvSpPr>
          <p:cNvPr id="105443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投资热点：虚拟现实、增强现实、人工智能等新兴科技领域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24" name="标题 2"/>
          <p:cNvSpPr>
            <a:spLocks noGrp="1"/>
          </p:cNvSpPr>
          <p:nvPr>
            <p:ph type="title" idx="44"/>
          </p:nvPr>
        </p:nvSpPr>
        <p:spPr/>
        <p:txBody>
          <a:bodyPr/>
          <a:p>
            <a:r>
              <a:rPr altLang="en-US" lang="zh-CN"/>
              <a:t>文化娱乐行业投资机会与风险</a:t>
            </a:r>
            <a:endParaRPr altLang="en-US" lang="zh-CN"/>
          </a:p>
        </p:txBody>
      </p:sp>
      <p:sp>
        <p:nvSpPr>
          <p:cNvPr id="105472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72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投资机会：随着经济发展和消费升级，文化娱乐行业市场需求不断增长，为投资者提供了丰富的投资机会。</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73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73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风险：市场竞争激烈，政策监管严格，技术更新换代快，投资者需要充分了解市场和行业动态，制定合理的投资策略。</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473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74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建议：投资者应关注具有创新能力和品牌影响力的企业，同时注意防范知识产权风险和合规风险。</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74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74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未来趋势：文化娱乐行业将不断涌现出新的业态和商业模式，投资者应保持敏锐的市场洞察力，把握行业发展趋势。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34" name="标题 2"/>
          <p:cNvSpPr>
            <a:spLocks noGrp="1"/>
          </p:cNvSpPr>
          <p:nvPr>
            <p:ph type="title" idx="44"/>
          </p:nvPr>
        </p:nvSpPr>
        <p:spPr/>
        <p:txBody>
          <a:bodyPr/>
          <a:p>
            <a:r>
              <a:rPr altLang="en-US" lang="zh-CN"/>
              <a:t>文化娱乐行业投资前景预测</a:t>
            </a:r>
            <a:endParaRPr altLang="en-US" lang="zh-CN"/>
          </a:p>
        </p:txBody>
      </p:sp>
      <p:sp>
        <p:nvSpPr>
          <p:cNvPr id="105503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3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4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4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风险控制：关注政策监管和市场竞争，做好风险评估和风险管理。</a:t>
            </a:r>
            <a:endParaRPr altLang="zh-CN" dirty="0" lang="en-US">
              <a:solidFill>
                <a:schemeClr val="dk1">
                  <a:lumMod val="80000"/>
                  <a:lumOff val="20000"/>
                </a:schemeClr>
              </a:solidFill>
              <a:latin typeface="+mn-ea"/>
              <a:sym typeface="+mn-ea"/>
            </a:endParaRPr>
          </a:p>
        </p:txBody>
      </p:sp>
      <p:sp>
        <p:nvSpPr>
          <p:cNvPr id="105504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4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4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5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市场规模：随着经济的发展和消费升级，文化娱乐行业市场规模持续扩大。</a:t>
            </a:r>
            <a:endParaRPr altLang="en-US" dirty="0" lang="zh-CN">
              <a:solidFill>
                <a:schemeClr val="dk1">
                  <a:lumMod val="80000"/>
                  <a:lumOff val="20000"/>
                </a:schemeClr>
              </a:solidFill>
              <a:latin typeface="+mn-ea"/>
              <a:sym typeface="+mn-ea"/>
            </a:endParaRPr>
          </a:p>
        </p:txBody>
      </p:sp>
      <p:sp>
        <p:nvSpPr>
          <p:cNvPr id="105505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5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5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5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投资机会：在细分领域和新兴业态中寻找投资机会，例如网络直播、数字音乐等。</a:t>
            </a:r>
            <a:endParaRPr altLang="en-US" dirty="0" lang="zh-CN">
              <a:solidFill>
                <a:schemeClr val="dk1">
                  <a:lumMod val="80000"/>
                  <a:lumOff val="20000"/>
                </a:schemeClr>
              </a:solidFill>
              <a:latin typeface="+mn-ea"/>
              <a:sym typeface="+mn-ea"/>
            </a:endParaRPr>
          </a:p>
        </p:txBody>
      </p:sp>
      <p:sp>
        <p:nvSpPr>
          <p:cNvPr id="105506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6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退出机制：建立合理的退出机制，确保投资回报和资金安全。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52" name="标题 1"/>
          <p:cNvSpPr>
            <a:spLocks noGrp="1"/>
          </p:cNvSpPr>
          <p:nvPr>
            <p:ph type="title" idx="2"/>
            <p:custDataLst>
              <p:tags r:id="rId1"/>
            </p:custDataLst>
          </p:nvPr>
        </p:nvSpPr>
        <p:spPr/>
        <p:txBody>
          <a:bodyPr/>
          <a:p>
            <a:r>
              <a:rPr altLang="en-US" lang="zh-CN"/>
              <a:t>文化娱乐行业未来发展趋势</a:t>
            </a:r>
            <a:endParaRPr altLang="en-US" lang="zh-CN"/>
          </a:p>
        </p:txBody>
      </p:sp>
      <p:sp>
        <p:nvSpPr>
          <p:cNvPr id="1055354"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812" name="标题 2"/>
          <p:cNvSpPr>
            <a:spLocks noGrp="1"/>
          </p:cNvSpPr>
          <p:nvPr>
            <p:ph type="title" idx="44"/>
          </p:nvPr>
        </p:nvSpPr>
        <p:spPr/>
        <p:txBody>
          <a:bodyPr/>
          <a:p>
            <a:r>
              <a:rPr altLang="en-US" lang="zh-CN"/>
              <a:t>数字化转型加速</a:t>
            </a:r>
            <a:endParaRPr altLang="en-US" lang="zh-CN"/>
          </a:p>
        </p:txBody>
      </p:sp>
      <p:sp>
        <p:nvSpPr>
          <p:cNvPr id="10558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虚拟现实与增强现实技术的应用：为文化娱乐行业提供了新的表现形式和商业模式，为消费者带来沉浸式体验。</a:t>
            </a:r>
            <a:endParaRPr altLang="zh-CN" dirty="0" lang="en-US">
              <a:solidFill>
                <a:schemeClr val="dk1">
                  <a:lumMod val="80000"/>
                  <a:lumOff val="20000"/>
                </a:schemeClr>
              </a:solidFill>
              <a:latin typeface="+mn-ea"/>
              <a:sym typeface="+mn-ea"/>
            </a:endParaRPr>
          </a:p>
        </p:txBody>
      </p:sp>
      <p:sp>
        <p:nvSpPr>
          <p:cNvPr id="10558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内容创作数字化：随着技术进步，越来越多的内容创作者转向数字化创作工具和平台，提高创作效率和作品质量。</a:t>
            </a:r>
            <a:endParaRPr altLang="en-US" dirty="0" lang="zh-CN">
              <a:solidFill>
                <a:schemeClr val="dk1">
                  <a:lumMod val="80000"/>
                  <a:lumOff val="20000"/>
                </a:schemeClr>
              </a:solidFill>
              <a:latin typeface="+mn-ea"/>
              <a:sym typeface="+mn-ea"/>
            </a:endParaRPr>
          </a:p>
        </p:txBody>
      </p:sp>
      <p:sp>
        <p:nvSpPr>
          <p:cNvPr id="10558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消费模式转变：观众越来越倾向于在线观看内容，从传统媒体转向流媒体平台，推动了数字化转型的加速。</a:t>
            </a:r>
            <a:endParaRPr altLang="en-US" dirty="0" lang="zh-CN">
              <a:solidFill>
                <a:schemeClr val="dk1">
                  <a:lumMod val="80000"/>
                  <a:lumOff val="20000"/>
                </a:schemeClr>
              </a:solidFill>
              <a:latin typeface="+mn-ea"/>
              <a:sym typeface="+mn-ea"/>
            </a:endParaRPr>
          </a:p>
        </p:txBody>
      </p:sp>
      <p:sp>
        <p:nvSpPr>
          <p:cNvPr id="10558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8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数字化营销与推广：利用数据分析、社交媒体等手段，精准定位目标受众，提高品牌知名度和市场份额。</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30" name="标题 2"/>
          <p:cNvSpPr>
            <a:spLocks noGrp="1"/>
          </p:cNvSpPr>
          <p:nvPr>
            <p:ph type="title" idx="44"/>
          </p:nvPr>
        </p:nvSpPr>
        <p:spPr/>
        <p:txBody>
          <a:bodyPr/>
          <a:p>
            <a:r>
              <a:rPr altLang="en-US" lang="zh-CN"/>
              <a:t>内容创新成为核心竞争力</a:t>
            </a:r>
            <a:endParaRPr altLang="en-US" lang="zh-CN"/>
          </a:p>
        </p:txBody>
      </p:sp>
      <p:sp>
        <p:nvSpPr>
          <p:cNvPr id="1056132"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内容创新是文化娱乐行业发展的关键因素，能够吸引更多用户并提高市场竞争力。</a:t>
            </a:r>
            <a:endParaRPr altLang="en-US" dirty="0" sz="1200" lang="zh-CN" spc="150">
              <a:solidFill>
                <a:schemeClr val="tx1">
                  <a:lumMod val="65000"/>
                  <a:lumOff val="35000"/>
                </a:schemeClr>
              </a:solidFill>
              <a:latin typeface="+mn-ea"/>
              <a:sym typeface="+mn-ea"/>
            </a:endParaRPr>
          </a:p>
        </p:txBody>
      </p:sp>
      <p:sp>
        <p:nvSpPr>
          <p:cNvPr id="1056134"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6136"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随着科技的不断进步，文化娱乐行业将更加注重数字化、智能化和个性化，内容创新将成为行业发展的核心竞争力。</a:t>
            </a:r>
            <a:endParaRPr altLang="en-US" dirty="0" sz="1200" lang="zh-CN" spc="150">
              <a:solidFill>
                <a:schemeClr val="tx1">
                  <a:lumMod val="65000"/>
                  <a:lumOff val="35000"/>
                </a:schemeClr>
              </a:solidFill>
              <a:latin typeface="+mn-ea"/>
              <a:sym typeface="+mn-ea"/>
            </a:endParaRPr>
          </a:p>
        </p:txBody>
      </p:sp>
      <p:sp>
        <p:nvSpPr>
          <p:cNvPr id="1056138"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6140"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未来，文化娱乐行业将更加注重跨界合作和多元化发展，内容创新将成为不同领域合作的重要基础。</a:t>
            </a:r>
            <a:endParaRPr altLang="en-US" dirty="0" sz="1200" lang="zh-CN" spc="150">
              <a:solidFill>
                <a:schemeClr val="tx1">
                  <a:lumMod val="65000"/>
                  <a:lumOff val="35000"/>
                </a:schemeClr>
              </a:solidFill>
              <a:latin typeface="+mn-ea"/>
              <a:sym typeface="+mn-ea"/>
            </a:endParaRPr>
          </a:p>
        </p:txBody>
      </p:sp>
      <p:sp>
        <p:nvSpPr>
          <p:cNvPr id="1056142"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6144"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投资者应关注具有内容创新能力的企业和项目，这些企业和项目在未来将具有更大的市场潜力和投资价值。</a:t>
            </a:r>
            <a:endParaRPr altLang="en-US" dirty="0" sz="1200" lang="zh-CN" spc="150">
              <a:solidFill>
                <a:schemeClr val="tx1">
                  <a:lumMod val="65000"/>
                  <a:lumOff val="35000"/>
                </a:schemeClr>
              </a:solidFill>
              <a:latin typeface="+mn-ea"/>
              <a:sym typeface="+mn-ea"/>
            </a:endParaRPr>
          </a:p>
        </p:txBody>
      </p:sp>
      <p:sp>
        <p:nvSpPr>
          <p:cNvPr id="1056146"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32" name="标题 2"/>
          <p:cNvSpPr>
            <a:spLocks noGrp="1"/>
          </p:cNvSpPr>
          <p:nvPr>
            <p:ph type="title" idx="44"/>
          </p:nvPr>
        </p:nvSpPr>
        <p:spPr/>
        <p:txBody>
          <a:bodyPr/>
          <a:p>
            <a:r>
              <a:rPr altLang="en-US" lang="zh-CN"/>
              <a:t>跨界融合成为新常态</a:t>
            </a:r>
            <a:endParaRPr altLang="en-US" lang="zh-CN"/>
          </a:p>
        </p:txBody>
      </p:sp>
      <p:sp>
        <p:nvSpPr>
          <p:cNvPr id="105643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43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3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内容：随着科技的发展和消费者需求的多样化，文化娱乐行业将与更多领域进行跨界融合，创造出更多元化的产品和服务。</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44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44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4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内容：跨界融合将促进文化娱乐行业与其他产业的相互渗透和融合，形成新的产业生态和商业模式。</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644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44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内容：跨界融合将加速文化娱乐行业的创新和升级，提升行业的竞争力和市场价值。</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45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5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45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5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内容：跨界融合将成为文化娱乐行业未来发展的新常态，为投资者和创业者提供更多的机会和挑战。</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42" name="标题 2"/>
          <p:cNvSpPr>
            <a:spLocks noGrp="1"/>
          </p:cNvSpPr>
          <p:nvPr>
            <p:ph type="title" idx="44"/>
          </p:nvPr>
        </p:nvSpPr>
        <p:spPr/>
        <p:txBody>
          <a:bodyPr/>
          <a:p>
            <a:r>
              <a:rPr altLang="en-US" lang="zh-CN"/>
              <a:t>国际化发展成为必然趋势</a:t>
            </a:r>
            <a:endParaRPr altLang="en-US" lang="zh-CN"/>
          </a:p>
        </p:txBody>
      </p:sp>
      <p:sp>
        <p:nvSpPr>
          <p:cNvPr id="10567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文化娱乐行业全球化趋势日益明显，各国文化交流与融合成为常态。</a:t>
            </a:r>
            <a:endParaRPr altLang="en-US" dirty="0" sz="1200" lang="zh-CN" spc="150">
              <a:solidFill>
                <a:schemeClr val="tx1">
                  <a:lumMod val="85000"/>
                  <a:lumOff val="15000"/>
                </a:schemeClr>
              </a:solidFill>
              <a:latin typeface="+mn-ea"/>
              <a:sym typeface="+mn-ea"/>
            </a:endParaRPr>
          </a:p>
        </p:txBody>
      </p:sp>
      <p:sp>
        <p:nvSpPr>
          <p:cNvPr id="10567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跨国合作与投资成为文化娱乐行业发展的重要方式，推动行业创新与发展。</a:t>
            </a:r>
            <a:endParaRPr altLang="en-US" dirty="0" sz="1200" lang="zh-CN" spc="150">
              <a:solidFill>
                <a:schemeClr val="tx1">
                  <a:lumMod val="85000"/>
                  <a:lumOff val="15000"/>
                </a:schemeClr>
              </a:solidFill>
              <a:latin typeface="+mn-ea"/>
              <a:sym typeface="+mn-ea"/>
            </a:endParaRPr>
          </a:p>
        </p:txBody>
      </p:sp>
      <p:sp>
        <p:nvSpPr>
          <p:cNvPr id="10567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国际化发展有助于提升文化娱乐行业的整体水平，增强国际竞争力。</a:t>
            </a:r>
            <a:endParaRPr altLang="en-US" dirty="0" sz="1200" lang="zh-CN" spc="150">
              <a:solidFill>
                <a:schemeClr val="tx1">
                  <a:lumMod val="85000"/>
                  <a:lumOff val="15000"/>
                </a:schemeClr>
              </a:solidFill>
              <a:latin typeface="+mn-ea"/>
              <a:sym typeface="+mn-ea"/>
            </a:endParaRPr>
          </a:p>
        </p:txBody>
      </p:sp>
      <p:sp>
        <p:nvSpPr>
          <p:cNvPr id="10567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文化娱乐行业国际化发展需要关注本土化与国际化的平衡，以实现可持续发展。</a:t>
            </a:r>
            <a:endParaRPr altLang="en-US" dirty="0" sz="1200" lang="zh-CN" spc="150">
              <a:solidFill>
                <a:schemeClr val="tx1">
                  <a:lumMod val="85000"/>
                  <a:lumOff val="15000"/>
                </a:schemeClr>
              </a:solidFill>
              <a:latin typeface="+mn-ea"/>
              <a:sym typeface="+mn-ea"/>
            </a:endParaRPr>
          </a:p>
        </p:txBody>
      </p:sp>
      <p:sp>
        <p:nvSpPr>
          <p:cNvPr id="10567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7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52" name="标题 1"/>
          <p:cNvSpPr>
            <a:spLocks noGrp="1"/>
          </p:cNvSpPr>
          <p:nvPr>
            <p:ph type="title" idx="2"/>
            <p:custDataLst>
              <p:tags r:id="rId1"/>
            </p:custDataLst>
          </p:nvPr>
        </p:nvSpPr>
        <p:spPr/>
        <p:txBody>
          <a:bodyPr/>
          <a:p>
            <a:r>
              <a:rPr altLang="en-US" lang="zh-CN"/>
              <a:t>结论与建议</a:t>
            </a:r>
            <a:endParaRPr altLang="en-US" lang="zh-CN"/>
          </a:p>
        </p:txBody>
      </p:sp>
      <p:sp>
        <p:nvSpPr>
          <p:cNvPr id="105705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512" name="标题 2"/>
          <p:cNvSpPr>
            <a:spLocks noGrp="1"/>
          </p:cNvSpPr>
          <p:nvPr>
            <p:ph type="title" idx="44"/>
          </p:nvPr>
        </p:nvSpPr>
        <p:spPr/>
        <p:txBody>
          <a:bodyPr/>
          <a:p>
            <a:r>
              <a:rPr altLang="en-US" lang="zh-CN"/>
              <a:t>结论</a:t>
            </a:r>
            <a:endParaRPr altLang="en-US" lang="zh-CN"/>
          </a:p>
        </p:txBody>
      </p:sp>
      <p:sp>
        <p:nvSpPr>
          <p:cNvPr id="105751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1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1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2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2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2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2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2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文化娱乐行业市场具有广阔的发展前景和投资机会</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7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投资者应关注行业政策、市场需求、技术创新等多方面因素，制定合理的投资策略和风险控制措施</a:t>
            </a:r>
            <a:endParaRPr dirty="0" sz="2000" err="1">
              <a:solidFill>
                <a:schemeClr val="tx1">
                  <a:lumMod val="75000"/>
                  <a:lumOff val="25000"/>
                </a:schemeClr>
              </a:solidFill>
              <a:latin typeface="+mn-ea"/>
              <a:ea typeface="+mn-ea"/>
              <a:cs typeface="+mn-ea"/>
              <a:sym typeface="+mn-lt"/>
            </a:endParaRPr>
          </a:p>
        </p:txBody>
      </p:sp>
      <p:sp>
        <p:nvSpPr>
          <p:cNvPr id="105753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3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3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754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4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4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4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4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文化娱乐行业市场具有较高的竞争压力和不确定性，企业需要不断创新和提升自身竞争力以适应市场需求</a:t>
            </a:r>
            <a:endParaRPr dirty="0" sz="2000" err="1">
              <a:solidFill>
                <a:schemeClr val="tx1">
                  <a:lumMod val="75000"/>
                  <a:lumOff val="25000"/>
                </a:schemeClr>
              </a:solidFill>
              <a:latin typeface="+mn-ea"/>
              <a:ea typeface="+mn-ea"/>
              <a:cs typeface="+mn-ea"/>
              <a:sym typeface="+mn-lt"/>
            </a:endParaRPr>
          </a:p>
        </p:txBody>
      </p:sp>
      <p:sp>
        <p:nvSpPr>
          <p:cNvPr id="10575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行业发展趋势与技术进步密切相关，数字化、智能化、虚拟化等将引领未来发展方向</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38" name="标题 2"/>
          <p:cNvSpPr>
            <a:spLocks noGrp="1"/>
          </p:cNvSpPr>
          <p:nvPr>
            <p:ph type="title" idx="44"/>
          </p:nvPr>
        </p:nvSpPr>
        <p:spPr/>
        <p:txBody>
          <a:bodyPr/>
          <a:p>
            <a:r>
              <a:rPr altLang="en-US" lang="zh-CN"/>
              <a:t>建议</a:t>
            </a:r>
            <a:endParaRPr altLang="en-US" lang="zh-CN"/>
          </a:p>
        </p:txBody>
      </p:sp>
      <p:sp>
        <p:nvSpPr>
          <p:cNvPr id="10578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针对文化娱乐行业市场，建议投资者关注市场动态，把握行业趋势，选择有潜力的投资项目。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78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建议投资者关注政策法规的变化，遵守相关法律法规，避免违规操作。</a:t>
            </a:r>
            <a:endParaRPr dirty="0" sz="2000" err="1">
              <a:solidFill>
                <a:schemeClr val="tx1">
                  <a:lumMod val="75000"/>
                  <a:lumOff val="25000"/>
                </a:schemeClr>
              </a:solidFill>
              <a:latin typeface="+mn-ea"/>
              <a:ea typeface="+mn-ea"/>
              <a:cs typeface="+mn-ea"/>
              <a:sym typeface="+mn-lt"/>
            </a:endParaRPr>
          </a:p>
        </p:txBody>
      </p:sp>
      <p:sp>
        <p:nvSpPr>
          <p:cNvPr id="10578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78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8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建议投资者加强与行业内优秀企业的合作与交流，共同推动文化娱乐行业的发展。</a:t>
            </a:r>
            <a:endParaRPr dirty="0" sz="2000" err="1">
              <a:solidFill>
                <a:schemeClr val="tx1">
                  <a:lumMod val="75000"/>
                  <a:lumOff val="25000"/>
                </a:schemeClr>
              </a:solidFill>
              <a:latin typeface="+mn-ea"/>
              <a:ea typeface="+mn-ea"/>
              <a:cs typeface="+mn-ea"/>
              <a:sym typeface="+mn-lt"/>
            </a:endParaRPr>
          </a:p>
        </p:txBody>
      </p:sp>
      <p:sp>
        <p:nvSpPr>
          <p:cNvPr id="10578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建议投资者注重风险控制，合理配置资产，避免盲目跟风和过度投资。</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64" name="标题 3"/>
          <p:cNvSpPr>
            <a:spLocks noGrp="1"/>
          </p:cNvSpPr>
          <p:nvPr>
            <p:ph type="title" idx="2"/>
            <p:custDataLst>
              <p:tags r:id="rId1"/>
            </p:custDataLst>
          </p:nvPr>
        </p:nvSpPr>
        <p:spPr/>
        <p:txBody>
          <a:bodyPr/>
          <a:p>
            <a:r>
              <a:rPr altLang="en-US" lang="zh-CN"/>
              <a:t>感谢您的观看</a:t>
            </a:r>
            <a:endParaRPr altLang="en-US" lang="zh-CN"/>
          </a:p>
        </p:txBody>
      </p:sp>
      <p:sp>
        <p:nvSpPr>
          <p:cNvPr id="1058166"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5*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5*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5*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2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5*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5*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4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5*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5*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SLIDE_ID" val="custom202308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7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3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9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9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4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4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8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85.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2024-01-03T12:11:29Z</dcterms:created>
  <dcterms:modified xsi:type="dcterms:W3CDTF">2024-01-03T12:11:29Z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9b21631aa5e04eb2b86d5b4f28490968_21</vt:lpwstr>
  </property>
</Properties>
</file>