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3.5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6" r:id="rId4"/>
    <p:sldId id="281" r:id="rId5"/>
    <p:sldId id="282" r:id="rId6"/>
    <p:sldId id="476" r:id="rId7"/>
    <p:sldId id="501" r:id="rId8"/>
    <p:sldId id="323" r:id="rId9"/>
    <p:sldId id="260" r:id="rId10"/>
    <p:sldId id="338" r:id="rId11"/>
    <p:sldId id="454" r:id="rId12"/>
    <p:sldId id="478" r:id="rId13"/>
    <p:sldId id="479" r:id="rId14"/>
    <p:sldId id="480" r:id="rId15"/>
    <p:sldId id="481" r:id="rId16"/>
    <p:sldId id="482" r:id="rId17"/>
    <p:sldId id="502" r:id="rId18"/>
    <p:sldId id="503" r:id="rId19"/>
    <p:sldId id="504" r:id="rId20"/>
    <p:sldId id="505" r:id="rId21"/>
    <p:sldId id="483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7" userDrawn="1">
          <p15:clr>
            <a:srgbClr val="A4A3A4"/>
          </p15:clr>
        </p15:guide>
        <p15:guide id="2" pos="380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3" name="作者" initials="A" lastIdx="0" clrIdx="2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2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408" y="-1758"/>
      </p:cViewPr>
      <p:guideLst>
        <p:guide orient="horz" pos="2307"/>
        <p:guide pos="38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14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2"/>
            </p:custDataLst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.xml" /><Relationship Id="rId2" Type="http://schemas.openxmlformats.org/officeDocument/2006/relationships/tags" Target="../tags/tag4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tags" Target="../tags/tag10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image" Target="../media/image1.png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1638300"/>
            <a:ext cx="12192000" cy="35814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对角圆角矩形 2"/>
          <p:cNvSpPr/>
          <p:nvPr userDrawn="1">
            <p:custDataLst>
              <p:tags r:id="rId2"/>
            </p:custDataLst>
          </p:nvPr>
        </p:nvSpPr>
        <p:spPr>
          <a:xfrm>
            <a:off x="229871" y="254000"/>
            <a:ext cx="11748135" cy="6350000"/>
          </a:xfrm>
          <a:prstGeom prst="round2Diag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9" name="图文框 28"/>
          <p:cNvSpPr/>
          <p:nvPr userDrawn="1">
            <p:custDataLst>
              <p:tags r:id="rId2"/>
            </p:custDataLst>
          </p:nvPr>
        </p:nvSpPr>
        <p:spPr>
          <a:xfrm>
            <a:off x="527051" y="574675"/>
            <a:ext cx="11137900" cy="5708651"/>
          </a:xfrm>
          <a:prstGeom prst="frame">
            <a:avLst>
              <a:gd name="adj1" fmla="val 736"/>
            </a:avLst>
          </a:prstGeom>
          <a:solidFill>
            <a:schemeClr val="bg1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32" name="矩形 31"/>
          <p:cNvSpPr/>
          <p:nvPr userDrawn="1">
            <p:custDataLst>
              <p:tags r:id="rId3"/>
            </p:custDataLst>
          </p:nvPr>
        </p:nvSpPr>
        <p:spPr>
          <a:xfrm>
            <a:off x="673735" y="721360"/>
            <a:ext cx="10835005" cy="5406391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grpSp>
        <p:nvGrpSpPr>
          <p:cNvPr id="8" name="组合 7"/>
          <p:cNvGrpSpPr/>
          <p:nvPr userDrawn="1">
            <p:custDataLst>
              <p:tags r:id="rId4"/>
            </p:custDataLst>
          </p:nvPr>
        </p:nvGrpSpPr>
        <p:grpSpPr>
          <a:xfrm>
            <a:off x="886460" y="902547"/>
            <a:ext cx="530860" cy="477520"/>
            <a:chOff x="805" y="549"/>
            <a:chExt cx="734" cy="769"/>
          </a:xfrm>
        </p:grpSpPr>
        <p:sp>
          <p:nvSpPr>
            <p:cNvPr id="9" name="立方体 8"/>
            <p:cNvSpPr/>
            <p:nvPr>
              <p:custDataLst>
                <p:tags r:id="rId5"/>
              </p:custDataLst>
            </p:nvPr>
          </p:nvSpPr>
          <p:spPr>
            <a:xfrm>
              <a:off x="881" y="640"/>
              <a:ext cx="659" cy="679"/>
            </a:xfrm>
            <a:prstGeom prst="cube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立方体 10"/>
            <p:cNvSpPr/>
            <p:nvPr>
              <p:custDataLst>
                <p:tags r:id="rId6"/>
              </p:custDataLst>
            </p:nvPr>
          </p:nvSpPr>
          <p:spPr>
            <a:xfrm>
              <a:off x="805" y="549"/>
              <a:ext cx="659" cy="679"/>
            </a:xfrm>
            <a:prstGeom prst="cube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29871" y="254000"/>
            <a:ext cx="11748135" cy="6350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pic>
        <p:nvPicPr>
          <p:cNvPr id="40" name="图片 3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860" y="5302885"/>
            <a:ext cx="1745615" cy="1301115"/>
          </a:xfrm>
          <a:prstGeom prst="rect">
            <a:avLst/>
          </a:prstGeom>
        </p:spPr>
      </p:pic>
      <p:grpSp>
        <p:nvGrpSpPr>
          <p:cNvPr id="3" name="组合 2"/>
          <p:cNvGrpSpPr/>
          <p:nvPr userDrawn="1">
            <p:custDataLst>
              <p:tags r:id="rId5"/>
            </p:custDataLst>
          </p:nvPr>
        </p:nvGrpSpPr>
        <p:grpSpPr>
          <a:xfrm>
            <a:off x="566420" y="567267"/>
            <a:ext cx="530860" cy="477520"/>
            <a:chOff x="805" y="549"/>
            <a:chExt cx="734" cy="769"/>
          </a:xfrm>
        </p:grpSpPr>
        <p:sp>
          <p:nvSpPr>
            <p:cNvPr id="9" name="立方体 8"/>
            <p:cNvSpPr/>
            <p:nvPr>
              <p:custDataLst>
                <p:tags r:id="rId6"/>
              </p:custDataLst>
            </p:nvPr>
          </p:nvSpPr>
          <p:spPr>
            <a:xfrm>
              <a:off x="881" y="640"/>
              <a:ext cx="659" cy="679"/>
            </a:xfrm>
            <a:prstGeom prst="cube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立方体 10"/>
            <p:cNvSpPr/>
            <p:nvPr>
              <p:custDataLst>
                <p:tags r:id="rId7"/>
              </p:custDataLst>
            </p:nvPr>
          </p:nvSpPr>
          <p:spPr>
            <a:xfrm>
              <a:off x="805" y="549"/>
              <a:ext cx="659" cy="679"/>
            </a:xfrm>
            <a:prstGeom prst="cube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ags" Target="../tags/tag17.xml" /><Relationship Id="rId6" Type="http://schemas.openxmlformats.org/officeDocument/2006/relationships/image" Target="../media/image2.jpeg" /><Relationship Id="rId7" Type="http://schemas.openxmlformats.org/officeDocument/2006/relationships/tags" Target="../tags/tag18.xml" /><Relationship Id="rId8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>
          <p:custDataLst>
            <p:tags r:id="rId5"/>
          </p:custDataLst>
        </p:nvPr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image" Target="../media/image4.png" /><Relationship Id="rId7" Type="http://schemas.openxmlformats.org/officeDocument/2006/relationships/tags" Target="../tags/tag3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tags" Target="../tags/tag4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tags" Target="../tags/tag70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81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tags" Target="../tags/tag78.xml" /><Relationship Id="rId8" Type="http://schemas.openxmlformats.org/officeDocument/2006/relationships/tags" Target="../tags/tag79.xml" /><Relationship Id="rId9" Type="http://schemas.openxmlformats.org/officeDocument/2006/relationships/tags" Target="../tags/tag8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Relationship Id="rId6" Type="http://schemas.openxmlformats.org/officeDocument/2006/relationships/image" Target="../media/image5.jpeg" /><Relationship Id="rId7" Type="http://schemas.openxmlformats.org/officeDocument/2006/relationships/tags" Target="../tags/tag86.xml" /><Relationship Id="rId8" Type="http://schemas.openxmlformats.org/officeDocument/2006/relationships/tags" Target="../tags/tag8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88.xml" /><Relationship Id="rId3" Type="http://schemas.openxmlformats.org/officeDocument/2006/relationships/image" Target="../media/image6.png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image" Target="../media/image7.png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image" Target="../media/image8.png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image" Target="../media/image9.png" /><Relationship Id="rId6" Type="http://schemas.openxmlformats.org/officeDocument/2006/relationships/tags" Target="../tags/tag14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728980" y="2087880"/>
            <a:ext cx="10734040" cy="212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zh-CN" sz="6600" spc="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闻王昌龄左迁龙标遥有此寄</a:t>
            </a:r>
            <a:endParaRPr lang="zh-CN" sz="6600" spc="3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airplane"/>
      </p:transition>
    </mc:Choice>
    <mc:Fallback>
      <p:transition spd="slow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1217930" y="1744345"/>
            <a:ext cx="9905365" cy="3322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准确、流利，有感情的朗读并背诵本诗。</a:t>
            </a:r>
            <a:endParaRPr sz="2800" spc="3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2.理解诗歌内容，领会诗歌意境，</a:t>
            </a:r>
            <a:r>
              <a:rPr lang="zh-CN"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分析</a:t>
            </a: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情景交融、客观景物人格化的写法。</a:t>
            </a:r>
            <a:endParaRPr sz="2800" spc="3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sz="2800" spc="3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3.体会诗人对友人的同情和关切之情，珍惜朋友之间纯真的友谊。</a:t>
            </a:r>
            <a:endParaRPr sz="2800" spc="3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641873" y="92392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学习目标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1033780" y="1313180"/>
            <a:ext cx="7431405" cy="5077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09600" fontAlgn="auto">
              <a:lnSpc>
                <a:spcPct val="150000"/>
              </a:lnSpc>
            </a:pP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李白（701—762），字太白，号青莲居士，唐代诗人，出生于西域，幼时随父迁居绵州昌隆(今四川江油）。他是继屈原之后最具个性特色、最伟大的浪漫主义诗人，有“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诗仙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”之美誉。与杜甫合称“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李杜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”。其诗以抒情为主，诗风雄奇豪放，想象丰富，语言流转自然，音律和谐多变。他善于从民间文艺和神话传说中汲取营养，使其诗歌具有独特的瑰丽绚烂的色彩。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609600" fontAlgn="auto">
              <a:lnSpc>
                <a:spcPct val="150000"/>
              </a:lnSpc>
            </a:pP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代表诗作有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《蜀道难》《行路难》《望庐山瀑布》《望天门山》</a:t>
            </a:r>
            <a:r>
              <a:rPr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等。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作者简介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690" y="1714500"/>
            <a:ext cx="2654935" cy="37007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文学常识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标题 1"/>
          <p:cNvSpPr txBox="1"/>
          <p:nvPr>
            <p:custDataLst>
              <p:tags r:id="rId4"/>
            </p:custDataLst>
          </p:nvPr>
        </p:nvSpPr>
        <p:spPr>
          <a:xfrm>
            <a:off x="1016000" y="1231900"/>
            <a:ext cx="9841865" cy="1519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4020"/>
              </a:lnSpc>
            </a:pPr>
            <a:r>
              <a:rPr lang="zh-CN" altLang="zh-CN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清代著名评论家吴乔曾说：“唐人能自辟宇宙者，唯</a:t>
            </a:r>
            <a:r>
              <a:rPr lang="en-US" altLang="zh-CN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李、</a:t>
            </a:r>
            <a:r>
              <a:rPr lang="en-US" altLang="zh-CN" sz="28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杜、</a:t>
            </a:r>
            <a:r>
              <a:rPr lang="en-US" altLang="zh-CN" sz="28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昌黎、</a:t>
            </a:r>
            <a:r>
              <a:rPr lang="en-US" altLang="zh-CN" sz="28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义山。</a:t>
            </a:r>
            <a:r>
              <a:rPr lang="zh-CN" altLang="zh-CN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b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en-US" sz="280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上箭头标注 3"/>
          <p:cNvSpPr/>
          <p:nvPr>
            <p:custDataLst>
              <p:tags r:id="rId5"/>
            </p:custDataLst>
          </p:nvPr>
        </p:nvSpPr>
        <p:spPr>
          <a:xfrm>
            <a:off x="9215755" y="1809115"/>
            <a:ext cx="815975" cy="794385"/>
          </a:xfrm>
          <a:prstGeom prst="upArrowCallout">
            <a:avLst/>
          </a:prstGeom>
          <a:solidFill>
            <a:schemeClr val="accent5">
              <a:lumMod val="10000"/>
              <a:lumOff val="9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李白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上箭头标注 4"/>
          <p:cNvSpPr/>
          <p:nvPr>
            <p:custDataLst>
              <p:tags r:id="rId6"/>
            </p:custDataLst>
          </p:nvPr>
        </p:nvSpPr>
        <p:spPr>
          <a:xfrm>
            <a:off x="10177780" y="1809115"/>
            <a:ext cx="805180" cy="795020"/>
          </a:xfrm>
          <a:prstGeom prst="upArrow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宋体" panose="02010600030101010101" pitchFamily="2" charset="-122"/>
                <a:ea typeface="宋体" panose="02010600030101010101" pitchFamily="2" charset="-122"/>
              </a:rPr>
              <a:t>杜甫</a:t>
            </a:r>
            <a:endParaRPr lang="zh-CN" altLang="en-US" sz="240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上箭头标注 5"/>
          <p:cNvSpPr/>
          <p:nvPr>
            <p:custDataLst>
              <p:tags r:id="rId7"/>
            </p:custDataLst>
          </p:nvPr>
        </p:nvSpPr>
        <p:spPr>
          <a:xfrm>
            <a:off x="2207895" y="2282190"/>
            <a:ext cx="1204595" cy="815975"/>
          </a:xfrm>
          <a:prstGeom prst="upArrow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宋体" panose="02010600030101010101" pitchFamily="2" charset="-122"/>
                <a:ea typeface="宋体" panose="02010600030101010101" pitchFamily="2" charset="-122"/>
              </a:rPr>
              <a:t>李商隐</a:t>
            </a:r>
            <a:endParaRPr lang="zh-CN" altLang="en-US" sz="240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上箭头标注 6"/>
          <p:cNvSpPr/>
          <p:nvPr>
            <p:custDataLst>
              <p:tags r:id="rId8"/>
            </p:custDataLst>
          </p:nvPr>
        </p:nvSpPr>
        <p:spPr>
          <a:xfrm>
            <a:off x="1016000" y="2282190"/>
            <a:ext cx="895350" cy="815975"/>
          </a:xfrm>
          <a:prstGeom prst="upArrow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宋体" panose="02010600030101010101" pitchFamily="2" charset="-122"/>
                <a:ea typeface="宋体" panose="02010600030101010101" pitchFamily="2" charset="-122"/>
              </a:rPr>
              <a:t>韩愈</a:t>
            </a:r>
            <a:endParaRPr lang="zh-CN" altLang="en-US" sz="240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16000" y="3364865"/>
            <a:ext cx="994029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auto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李杜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：李白、杜甫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fontAlgn="auto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杜甫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：字子美，自号少陵野老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现实主义诗人。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fontAlgn="auto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“小李杜”：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李商隐、杜牧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fontAlgn="auto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韩愈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：字退之，韩愈的宗族原本是出于昌黎(今河北省昌黎县),因昌黎韩氏是望族，因此韩愈自称“郡望昌黎”，故世称“韩昌黎”。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fontAlgn="auto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李商隐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：字玉山，号玉溪。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  <p:bldP spid="5" grpId="0" animBg="1"/>
      <p:bldP spid="7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115695" y="1378585"/>
            <a:ext cx="972439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indent="711200" algn="l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王昌龄,盛唐著名</a:t>
            </a:r>
            <a:r>
              <a:rPr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边塞诗人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，擅长写边塞诗和送别诗，其诗以七绝见长，后人誉为“</a:t>
            </a:r>
            <a:r>
              <a:rPr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七绝圣手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”。 他的边塞诗气势雄浑，格调高昂，充满了积极向上的精神，他的送别诗不重伤离重慰别，格调高昂爽朗大气。早年贫贱，困于农耕，年近不惑，始中进士。在京城长安做官，天宝年间他被贬到龙标做龙标尉，世称</a:t>
            </a:r>
            <a:r>
              <a:rPr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王龙标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文学常识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1109345" y="1304290"/>
            <a:ext cx="9972675" cy="4615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12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charset="-122"/>
              </a:rPr>
              <a:t>《新唐书·文艺传》载王昌龄左迁龙标尉是因为“</a:t>
            </a:r>
            <a:r>
              <a:rPr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charset="-122"/>
              </a:rPr>
              <a:t>不护细行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charset="-122"/>
              </a:rPr>
              <a:t>”，也就是说，他被贬官，并不是由于什么重大问题，而只是由于生活小节不够检点。在《芙蓉楼送辛渐》中，王昌龄也对他的好友说：“</a:t>
            </a:r>
            <a:r>
              <a:rPr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charset="-122"/>
              </a:rPr>
              <a:t>洛阳亲友如相问，一片冰心在玉壶。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charset="-122"/>
              </a:rPr>
              <a:t>”用“</a:t>
            </a:r>
            <a:r>
              <a:rPr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charset="-122"/>
              </a:rPr>
              <a:t>清如玉壶冰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charset="-122"/>
              </a:rPr>
              <a:t>”的比喻，来表明自己的纯洁无辜。李白在听到他的不幸遭遇以后，写了这一首充满同情和关切的诗篇，从远道寄给他。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背景链接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048587" name="文本框 10"/>
          <p:cNvSpPr txBox="1"/>
          <p:nvPr>
            <p:custDataLst>
              <p:tags r:id="rId4"/>
            </p:custDataLst>
          </p:nvPr>
        </p:nvSpPr>
        <p:spPr>
          <a:xfrm>
            <a:off x="1479550" y="2480310"/>
            <a:ext cx="799719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闻</a:t>
            </a: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王昌龄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左迁</a:t>
            </a:r>
            <a:r>
              <a:rPr lang="zh-CN" altLang="en-US" sz="2800" u="sng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龙标</a:t>
            </a:r>
            <a:r>
              <a:rPr lang="zh-CN" altLang="en-US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遥</a:t>
            </a: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有此寄</a:t>
            </a:r>
            <a:endParaRPr lang="zh-CN" altLang="en-US" sz="2800">
              <a:solidFill>
                <a:schemeClr val="tx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下箭头 2"/>
          <p:cNvSpPr/>
          <p:nvPr>
            <p:custDataLst>
              <p:tags r:id="rId5"/>
            </p:custDataLst>
          </p:nvPr>
        </p:nvSpPr>
        <p:spPr>
          <a:xfrm>
            <a:off x="2426335" y="3041650"/>
            <a:ext cx="76200" cy="125349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2005330" y="4444365"/>
            <a:ext cx="115189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听说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上箭头 6"/>
          <p:cNvSpPr/>
          <p:nvPr>
            <p:custDataLst>
              <p:tags r:id="rId7"/>
            </p:custDataLst>
          </p:nvPr>
        </p:nvSpPr>
        <p:spPr>
          <a:xfrm>
            <a:off x="4161155" y="1600200"/>
            <a:ext cx="75565" cy="965200"/>
          </a:xfrm>
          <a:prstGeom prst="upArrow">
            <a:avLst>
              <a:gd name="adj1" fmla="val 49579"/>
              <a:gd name="adj2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644775" y="1061085"/>
            <a:ext cx="265620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贬谪，降职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下箭头 9"/>
          <p:cNvSpPr/>
          <p:nvPr>
            <p:custDataLst>
              <p:tags r:id="rId9"/>
            </p:custDataLst>
          </p:nvPr>
        </p:nvSpPr>
        <p:spPr>
          <a:xfrm>
            <a:off x="4695825" y="3098800"/>
            <a:ext cx="76200" cy="1127760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3279775" y="4295140"/>
            <a:ext cx="779399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唐代县名，在今湖南黔阳县，唐时这里还是非常   荒远的地方，王昌龄这次是被贬为龙标尉。所以诗中指王昌龄，古人常用官职或任官之地的州县名来称呼一个人。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上箭头 11"/>
          <p:cNvSpPr/>
          <p:nvPr>
            <p:custDataLst>
              <p:tags r:id="rId11"/>
            </p:custDataLst>
          </p:nvPr>
        </p:nvSpPr>
        <p:spPr>
          <a:xfrm>
            <a:off x="5300980" y="1600200"/>
            <a:ext cx="88265" cy="965835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883150" y="1061085"/>
            <a:ext cx="1315085" cy="60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B05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遥远  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课题解读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3" grpId="0"/>
      <p:bldP spid="3" grpId="0" animBg="1"/>
      <p:bldP spid="7" grpId="0" animBg="1"/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33" name="矩形 1"/>
          <p:cNvSpPr/>
          <p:nvPr>
            <p:custDataLst>
              <p:tags r:id="rId5"/>
            </p:custDataLst>
          </p:nvPr>
        </p:nvSpPr>
        <p:spPr>
          <a:xfrm>
            <a:off x="1064895" y="1562100"/>
            <a:ext cx="2740660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457200" indent="-457200">
              <a:buFont typeface="Wingdings" panose="05000000000000000000" charset="0"/>
              <a:buChar char="p"/>
            </a:pPr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</a:rPr>
              <a:t>初读诗歌</a:t>
            </a:r>
            <a:endParaRPr 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00" name="矩形 3"/>
          <p:cNvSpPr/>
          <p:nvPr>
            <p:custDataLst>
              <p:tags r:id="rId6"/>
            </p:custDataLst>
          </p:nvPr>
        </p:nvSpPr>
        <p:spPr>
          <a:xfrm>
            <a:off x="852805" y="2205990"/>
            <a:ext cx="4457065" cy="3538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杨花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落尽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子规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啼，</a:t>
            </a: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闻道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龙标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过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五溪。 </a:t>
            </a: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我寄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愁心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明月，</a:t>
            </a: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随君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直到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夜郎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西。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hlinkClick action="ppaction://noaction"/>
            </a:endParaRPr>
          </a:p>
        </p:txBody>
      </p:sp>
      <p:cxnSp>
        <p:nvCxnSpPr>
          <p:cNvPr id="2" name="直接连接符 1"/>
          <p:cNvCxnSpPr/>
          <p:nvPr>
            <p:custDataLst>
              <p:tags r:id="rId7"/>
            </p:custDataLst>
          </p:nvPr>
        </p:nvCxnSpPr>
        <p:spPr>
          <a:xfrm>
            <a:off x="4282440" y="1562100"/>
            <a:ext cx="31115" cy="4392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3"/>
          <p:cNvSpPr/>
          <p:nvPr>
            <p:custDataLst>
              <p:tags r:id="rId8"/>
            </p:custDataLst>
          </p:nvPr>
        </p:nvSpPr>
        <p:spPr>
          <a:xfrm>
            <a:off x="4434205" y="2138680"/>
            <a:ext cx="1304290" cy="3322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杨花：</a:t>
            </a:r>
            <a:endParaRPr lang="zh-CN" altLang="en-US" sz="28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子规：</a:t>
            </a:r>
            <a:endParaRPr lang="zh-CN" altLang="en-US" sz="28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龙标：</a:t>
            </a:r>
            <a:endParaRPr lang="zh-CN" altLang="en-US" sz="28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endParaRPr lang="zh-CN" altLang="en-US" sz="28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五溪：</a:t>
            </a:r>
            <a:endParaRPr lang="zh-CN" altLang="en-US" sz="28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夜郎：</a:t>
            </a:r>
            <a:endParaRPr lang="zh-CN" altLang="en-US" sz="28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4609465" y="1562100"/>
            <a:ext cx="1907540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457200" lvl="0" indent="-457200" algn="l">
              <a:buClrTx/>
              <a:buSzTx/>
              <a:buFont typeface="Wingdings" panose="05000000000000000000" charset="0"/>
              <a:buChar char="p"/>
            </a:pPr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注释</a:t>
            </a:r>
            <a:endParaRPr lang="zh-CN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矩形 3"/>
          <p:cNvSpPr/>
          <p:nvPr>
            <p:custDataLst>
              <p:tags r:id="rId10"/>
            </p:custDataLst>
          </p:nvPr>
        </p:nvSpPr>
        <p:spPr>
          <a:xfrm>
            <a:off x="5447665" y="2138680"/>
            <a:ext cx="6276975" cy="38614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柳絮。</a:t>
            </a:r>
            <a:endParaRPr lang="zh-CN" altLang="en-US" sz="280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即布谷鸟又称</a:t>
            </a:r>
            <a:r>
              <a:rPr lang="en-US" altLang="zh-CN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杜鹃</a:t>
            </a:r>
            <a:r>
              <a:rPr lang="en-US" altLang="zh-CN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指王昌龄。古代常用官职或任官之地的州县名来称呼一个人。</a:t>
            </a:r>
            <a:endParaRPr lang="zh-CN" altLang="en-US" sz="280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今湖南西部、贵州东部五条溪流的合称。</a:t>
            </a:r>
            <a:endParaRPr lang="zh-CN" altLang="en-US" sz="280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唐代夜郎有三处，两个在今贵州桐梓，本诗所说的</a:t>
            </a:r>
            <a:r>
              <a:rPr lang="en-US" altLang="zh-CN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夜郎</a:t>
            </a:r>
            <a:r>
              <a:rPr lang="en-US" altLang="zh-CN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80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在今湖南怀化境内。</a:t>
            </a:r>
            <a:endParaRPr lang="zh-CN" altLang="en-US" sz="280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216660" y="1751330"/>
            <a:ext cx="10246360" cy="74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1.诗中写了哪些景物？点明了什么季节？有什么作用？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216660" y="3338195"/>
            <a:ext cx="9811385" cy="2784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“杨花”在旧体诗中常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象征离散、漂泊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“子规鸟”即杜鹃鸟，叫声凄凉，有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“不如归去”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之意，古人用来作为悲情之鸟，李白用“子规啼”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表示对朋友悲惨命运的忧虑，对朋友的挽留不舍之情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。“杨花落尽”“子规啼”的景象，更包含了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飘零之感和离别之思。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云形 12"/>
          <p:cNvSpPr/>
          <p:nvPr>
            <p:custDataLst>
              <p:tags r:id="rId5"/>
            </p:custDataLst>
          </p:nvPr>
        </p:nvSpPr>
        <p:spPr>
          <a:xfrm>
            <a:off x="4525645" y="2572385"/>
            <a:ext cx="2608580" cy="756285"/>
          </a:xfrm>
          <a:prstGeom prst="cloud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tx2">
                <a:lumMod val="25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accent4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暮春时节</a:t>
            </a:r>
            <a:endParaRPr lang="zh-CN" altLang="en-US" sz="2400" b="1">
              <a:solidFill>
                <a:schemeClr val="accent4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1315720" y="539115"/>
            <a:ext cx="416052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1216660" y="1165860"/>
            <a:ext cx="10246360" cy="74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457200" lvl="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赏析诗歌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40765" y="2096770"/>
            <a:ext cx="3687445" cy="2664460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5908675" y="1359535"/>
            <a:ext cx="5307330" cy="20694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子规是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杜鹃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的别名，又名杜宇、布谷、望帝、蜀魂（鸟）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相传为蜀帝杜宇的魂魄所化，常夜鸣，声音凄切。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流程图: 终止 4"/>
          <p:cNvSpPr/>
          <p:nvPr>
            <p:custDataLst>
              <p:tags r:id="rId6"/>
            </p:custDataLst>
          </p:nvPr>
        </p:nvSpPr>
        <p:spPr>
          <a:xfrm>
            <a:off x="4843145" y="4163695"/>
            <a:ext cx="6372860" cy="125349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古诗文中常以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杜鹃叫声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来烘托气氛渲染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情感，杜鹃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成了一种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悲情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意象。</a:t>
            </a:r>
            <a:endParaRPr lang="zh-CN" alt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15720" y="539115"/>
            <a:ext cx="51288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216660" y="1165860"/>
            <a:ext cx="10246360" cy="74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457200" lvl="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资料补充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998855" y="2642235"/>
            <a:ext cx="1035875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惜春、伤春。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一声杜宇春归尽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借杜鹃烘托出惜春、伤春之情。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思念和乡愁。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杜鹃的鸣声很像人说的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不如归去。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很容易引起游子的乡愁和思念亲人的感情。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悲苦哀情。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望帝（杜宇）传说是周朝末年蜀地的君王，禅让退位，归隐深山。不幸国亡身死，死后灵魂化为杜鹃鸟。每年暮春时节日夜鸣叫，悲鸣不已，直到口中滴血其声凄切，所以人们借以倾诉悲苦和哀怨之情。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944620" y="2020570"/>
            <a:ext cx="3604260" cy="516849"/>
          </a:xfrm>
          <a:prstGeom prst="round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子规（杜鹃）的意象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1315720" y="539115"/>
            <a:ext cx="51288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1216660" y="1165860"/>
            <a:ext cx="2866390" cy="74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457200" lvl="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资料补充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075055" y="1765300"/>
            <a:ext cx="9502140" cy="6908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2.首句运用了什么手法，有何作用？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075055" y="2771140"/>
            <a:ext cx="7402195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本诗首句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寓情于景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，通过杨花，子规鸟意象，渲染了在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暮春季节的一种无限悲凉、哀伤、惆怅气氛；表达了作者悲苦哀怨的心情。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3EEE8">
                  <a:alpha val="99608"/>
                </a:srgbClr>
              </a:clrFrom>
              <a:clrTo>
                <a:srgbClr val="F3EEE8">
                  <a:alpha val="99608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63025" y="2672080"/>
            <a:ext cx="2221865" cy="222186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1315720" y="539115"/>
            <a:ext cx="51288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216660" y="1165860"/>
            <a:ext cx="10246360" cy="74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457200" lvl="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赏析诗歌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908050" y="2619375"/>
            <a:ext cx="1005014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120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“闻道”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写出了诗人得知自有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被贬时的惊愕，痛惜之情。“过五溪”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可见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迁谪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之地的荒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远，暗含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出诗人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对被贬友人的</a:t>
            </a:r>
            <a:r>
              <a:rPr 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同情和牵挂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711200" fontAlgn="auto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直叙其事。流露出他对被贬友人的深切挂念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315720" y="539115"/>
            <a:ext cx="51288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216660" y="1165860"/>
            <a:ext cx="10246360" cy="74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457200" lvl="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赏析诗歌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315720" y="191579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3.赏析“闻道龙标过五溪”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48600" name="矩形 3"/>
          <p:cNvSpPr txBox="1"/>
          <p:nvPr>
            <p:custDataLst>
              <p:tags r:id="rId3"/>
            </p:custDataLst>
          </p:nvPr>
        </p:nvSpPr>
        <p:spPr>
          <a:xfrm>
            <a:off x="1021080" y="1633220"/>
            <a:ext cx="10455910" cy="485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4.分析“明月”意象的含义，表达了作者怎样的情感？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021080" y="2330450"/>
            <a:ext cx="100501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5000"/>
              </a:lnSpc>
              <a:buNone/>
            </a:pP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含义：</a:t>
            </a:r>
            <a:endParaRPr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021080" y="4653915"/>
            <a:ext cx="957961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情感：</a:t>
            </a:r>
            <a:endParaRPr lang="zh-CN" altLang="en-US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360000">
            <a:off x="259715" y="1984375"/>
            <a:ext cx="2595245" cy="20243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/>
          <p:nvPr>
            <p:custDataLst>
              <p:tags r:id="rId8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360000">
            <a:off x="259715" y="4310380"/>
            <a:ext cx="2595245" cy="20243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315720" y="539115"/>
            <a:ext cx="51288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216660" y="1037590"/>
            <a:ext cx="10246360" cy="74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457200" lvl="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赏析诗歌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335530" y="2330450"/>
            <a:ext cx="84709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5000"/>
              </a:lnSpc>
              <a:buNone/>
            </a:pPr>
            <a:r>
              <a:rPr lang="en-US" alt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（1）明月给人的感受如冰似玉</a:t>
            </a:r>
            <a:r>
              <a:rPr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晶莹润泽，象征着</a:t>
            </a:r>
            <a:r>
              <a:rPr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亲</a:t>
            </a:r>
            <a:r>
              <a:rPr 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endParaRPr lang="en-US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5000"/>
              </a:lnSpc>
              <a:buNone/>
            </a:pPr>
            <a:r>
              <a:rPr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情、友情的纯洁。</a:t>
            </a:r>
            <a:endParaRPr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5000"/>
              </a:lnSpc>
              <a:buNone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2）</a:t>
            </a:r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明月是圆的，</a:t>
            </a:r>
            <a:r>
              <a:rPr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象征团圆</a:t>
            </a:r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，引人深思。</a:t>
            </a:r>
            <a:endParaRPr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5000"/>
              </a:lnSpc>
              <a:buNone/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（3）</a:t>
            </a:r>
            <a:r>
              <a:rPr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表明王昌龄人格的高洁</a:t>
            </a:r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335530" y="4653915"/>
            <a:ext cx="777494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（1）对朋友远赴偏远之地的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牵挂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(2）对朋友遭遇的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同情和关切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（3）为友人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前途、命运而担忧</a:t>
            </a:r>
            <a:endParaRPr lang="zh-CN" altLang="en-US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013460" y="3513455"/>
            <a:ext cx="990092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1200" fontAlgn="auto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诗人发挥奇特的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想象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，赋予月亮以人的特性，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拜托明月将“愁心”带给远方的朋友，抒发了诗人对友人的关心、思念和同情。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48600" name="矩形 3"/>
          <p:cNvSpPr txBox="1"/>
          <p:nvPr>
            <p:custDataLst>
              <p:tags r:id="rId4"/>
            </p:custDataLst>
          </p:nvPr>
        </p:nvSpPr>
        <p:spPr>
          <a:xfrm>
            <a:off x="1017270" y="1871345"/>
            <a:ext cx="10455910" cy="13322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4.赏析：我寄愁心与明月，随风直到夜郎西。”所运用的所运用的手法。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315720" y="539115"/>
            <a:ext cx="51288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216660" y="1165860"/>
            <a:ext cx="10246360" cy="74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457200" lvl="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赏析诗歌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075690" y="1182370"/>
            <a:ext cx="1041908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《闻王昌龄左迁龙标遥有此寄》一诗是怎样运用拟人的修辞手法借景抒情的?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075690" y="2687320"/>
            <a:ext cx="1011872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诗的第三句以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拟人化的手法写月，赋予月亮以人的特性。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诗人内心悲愁，无处排遣，无人理解，似乎只有月亮才是他真正的知音。“我寄愁心与明月”，诗人只好把满腔悲愁托付给普照寰宇的明月，让它伴随友人一同奔赴夜郎之西。至此，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我们看到诗人李白寄给王昌龄的不仅仅是一首短诗，而是一份真挚的友情，一颗赤诚的心。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1066" name="矩形 5"/>
          <p:cNvSpPr/>
          <p:nvPr>
            <p:custDataLst>
              <p:tags r:id="rId3"/>
            </p:custDataLst>
          </p:nvPr>
        </p:nvSpPr>
        <p:spPr>
          <a:xfrm>
            <a:off x="1019810" y="1274445"/>
            <a:ext cx="9986010" cy="41998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融情入景，景中见情，情景交融。</a:t>
            </a:r>
            <a:endParaRPr lang="en-US" altLang="zh-CN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诗中的杨花、子规都是渲染气氛的物象，展示了凄楚、黯淡的氛围。诗人以此烘托悲苦的心情。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客观事物人格化，抒情强烈深沉。</a:t>
            </a:r>
            <a:endParaRPr lang="en-US" altLang="zh-CN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将“愁心”寄予明月，化抽象情感为具体物象，体现了诗歌的浪漫主义色彩。抒发了诗人对友人的同情关切之情。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艺术特色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Text Box 1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92109" y="1323129"/>
            <a:ext cx="59055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杨花：漂泊无定（友人的现状）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子规啼：离愁别恨（诗人的心情）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闻道：震惊，痛惜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过五溪：偏远，艰难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左大括号 6"/>
          <p:cNvSpPr/>
          <p:nvPr>
            <p:custDataLst>
              <p:tags r:id="rId4"/>
            </p:custDataLst>
          </p:nvPr>
        </p:nvSpPr>
        <p:spPr>
          <a:xfrm>
            <a:off x="4311015" y="1421130"/>
            <a:ext cx="281305" cy="181419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62225" y="2030730"/>
            <a:ext cx="22142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写景 叙事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53547" y="4627881"/>
            <a:ext cx="131021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抒情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左大括号 11"/>
          <p:cNvSpPr/>
          <p:nvPr>
            <p:custDataLst>
              <p:tags r:id="rId7"/>
            </p:custDataLst>
          </p:nvPr>
        </p:nvSpPr>
        <p:spPr>
          <a:xfrm>
            <a:off x="2286635" y="1473835"/>
            <a:ext cx="419100" cy="390969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69595" y="2585720"/>
            <a:ext cx="171894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闻王昌龄左迁龙标遥有此寄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右大括号 13"/>
          <p:cNvSpPr/>
          <p:nvPr>
            <p:custDataLst>
              <p:tags r:id="rId9"/>
            </p:custDataLst>
          </p:nvPr>
        </p:nvSpPr>
        <p:spPr>
          <a:xfrm>
            <a:off x="9767570" y="1539875"/>
            <a:ext cx="307340" cy="3941445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074910" y="2785110"/>
            <a:ext cx="162623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关切同情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</a:rPr>
              <a:t>情意绵长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794125" y="3699510"/>
            <a:ext cx="6160770" cy="230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愁心：同情，牵挂，关切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明月：千里可共（客观事物人格化）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随君：时刻相伴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直：不停留</a:t>
            </a: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——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急切</a:t>
            </a:r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夜郎西：更加偏远之地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左大括号 1"/>
          <p:cNvSpPr/>
          <p:nvPr>
            <p:custDataLst>
              <p:tags r:id="rId12"/>
            </p:custDataLst>
          </p:nvPr>
        </p:nvSpPr>
        <p:spPr>
          <a:xfrm>
            <a:off x="3575685" y="3699510"/>
            <a:ext cx="281305" cy="234886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板书设计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2532" name="TextBox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62050" y="1742440"/>
            <a:ext cx="9820910" cy="2122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全诗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</a:rPr>
              <a:t>就事写景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，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</a:rPr>
              <a:t>借景抒情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，特别是运用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</a:rPr>
              <a:t>奇特的想象直抒胸臆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，十分恰切地表达了作者对友人的不幸遭遇的关切与同情，从而使这首诗成为友情诗中的名篇。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315483" y="539115"/>
            <a:ext cx="22919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课文小结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2" name="图片 101"/>
          <p:cNvPicPr/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9915" y="4448175"/>
            <a:ext cx="3184525" cy="20808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3754"/>
</p:tagLst>
</file>

<file path=ppt/tags/tag2.xml><?xml version="1.0" encoding="utf-8"?>
<p:tagLst xmlns:p="http://schemas.openxmlformats.org/presentationml/2006/main">
  <p:tag name="AS_UNIQUEID" val="3755"/>
  <p:tag name="KSO_WM_BEAUTIFY_FLAG" val=""/>
</p:tagLst>
</file>

<file path=ppt/tags/tag3.xml><?xml version="1.0" encoding="utf-8"?>
<p:tagLst xmlns:p="http://schemas.openxmlformats.org/presentationml/2006/main">
  <p:tag name="AS_UNIQUEID" val="3756"/>
</p:tagLst>
</file>

<file path=ppt/tags/tag4.xml><?xml version="1.0" encoding="utf-8"?>
<p:tagLst xmlns:p="http://schemas.openxmlformats.org/presentationml/2006/main">
  <p:tag name="AS_UNIQUEID" val="3757"/>
  <p:tag name="KSO_WM_BEAUTIFY_FLAG" val=""/>
</p:tagLst>
</file>

<file path=ppt/tags/tag5.xml><?xml version="1.0" encoding="utf-8"?>
<p:tagLst xmlns:p="http://schemas.openxmlformats.org/presentationml/2006/main">
  <p:tag name="AS_UNIQUEID" val="3758"/>
</p:tagLst>
</file>

<file path=ppt/tags/tag6.xml><?xml version="1.0" encoding="utf-8"?>
<p:tagLst xmlns:p="http://schemas.openxmlformats.org/presentationml/2006/main">
  <p:tag name="AS_UNIQUEID" val="3759"/>
  <p:tag name="KSO_WM_BEAUTIFY_FLAG" val=""/>
</p:tagLst>
</file>

<file path=ppt/tags/tag7.xml><?xml version="1.0" encoding="utf-8"?>
<p:tagLst xmlns:p="http://schemas.openxmlformats.org/presentationml/2006/main">
  <p:tag name="AS_UNIQUEID" val="3760"/>
  <p:tag name="KSO_WM_BEAUTIFY_FLAG" val=""/>
</p:tagLst>
</file>

<file path=ppt/tags/tag8.xml><?xml version="1.0" encoding="utf-8"?>
<p:tagLst xmlns:p="http://schemas.openxmlformats.org/presentationml/2006/main">
  <p:tag name="AS_UNIQUEID" val="3761"/>
</p:tagLst>
</file>

<file path=ppt/tags/tag9.xml><?xml version="1.0" encoding="utf-8"?>
<p:tagLst xmlns:p="http://schemas.openxmlformats.org/presentationml/2006/main">
  <p:tag name="AS_UNIQUEID" val="3762"/>
  <p:tag name="KSO_WM_BEAUTIFY_FLAG" val=""/>
</p:tagLst>
</file>

<file path=ppt/tags/tag10.xml><?xml version="1.0" encoding="utf-8"?>
<p:tagLst xmlns:p="http://schemas.openxmlformats.org/presentationml/2006/main">
  <p:tag name="AS_UNIQUEID" val="3763"/>
  <p:tag name="KSO_WM_BEAUTIFY_FLAG" val=""/>
</p:tagLst>
</file>

<file path=ppt/tags/tag11.xml><?xml version="1.0" encoding="utf-8"?>
<p:tagLst xmlns:p="http://schemas.openxmlformats.org/presentationml/2006/main">
  <p:tag name="AS_UNIQUEID" val="3764"/>
</p:tagLst>
</file>

<file path=ppt/tags/tag12.xml><?xml version="1.0" encoding="utf-8"?>
<p:tagLst xmlns:p="http://schemas.openxmlformats.org/presentationml/2006/main">
  <p:tag name="AS_UNIQUEID" val="3765"/>
</p:tagLst>
</file>

<file path=ppt/tags/tag13.xml><?xml version="1.0" encoding="utf-8"?>
<p:tagLst xmlns:p="http://schemas.openxmlformats.org/presentationml/2006/main">
  <p:tag name="AS_UNIQUEID" val="3766"/>
</p:tagLst>
</file>

<file path=ppt/tags/tag14.xml><?xml version="1.0" encoding="utf-8"?>
<p:tagLst xmlns:p="http://schemas.openxmlformats.org/presentationml/2006/main">
  <p:tag name="AS_UNIQUEID" val="3767"/>
</p:tagLst>
</file>

<file path=ppt/tags/tag15.xml><?xml version="1.0" encoding="utf-8"?>
<p:tagLst xmlns:p="http://schemas.openxmlformats.org/presentationml/2006/main">
  <p:tag name="AS_UNIQUEID" val="3768"/>
  <p:tag name="KSO_WM_BEAUTIFY_FLAG" val=""/>
</p:tagLst>
</file>

<file path=ppt/tags/tag16.xml><?xml version="1.0" encoding="utf-8"?>
<p:tagLst xmlns:p="http://schemas.openxmlformats.org/presentationml/2006/main">
  <p:tag name="AS_UNIQUEID" val="3769"/>
  <p:tag name="KSO_WM_BEAUTIFY_FLAG" val=""/>
</p:tagLst>
</file>

<file path=ppt/tags/tag17.xml><?xml version="1.0" encoding="utf-8"?>
<p:tagLst xmlns:p="http://schemas.openxmlformats.org/presentationml/2006/main">
  <p:tag name="AS_UNIQUEID" val="3770"/>
</p:tagLst>
</file>

<file path=ppt/tags/tag18.xml><?xml version="1.0" encoding="utf-8"?>
<p:tagLst xmlns:p="http://schemas.openxmlformats.org/presentationml/2006/main">
  <p:tag name="AS_UNIQUEID" val="3771"/>
  <p:tag name="KSO_WM_BEAUTIFY_FLAG" val=""/>
</p:tagLst>
</file>

<file path=ppt/tags/tag19.xml><?xml version="1.0" encoding="utf-8"?>
<p:tagLst xmlns:p="http://schemas.openxmlformats.org/presentationml/2006/main">
  <p:tag name="AS_UNIQUEID" val="3772"/>
</p:tagLst>
</file>

<file path=ppt/tags/tag20.xml><?xml version="1.0" encoding="utf-8"?>
<p:tagLst xmlns:p="http://schemas.openxmlformats.org/presentationml/2006/main">
  <p:tag name="AS_UNIQUEID" val="3773"/>
</p:tagLst>
</file>

<file path=ppt/tags/tag21.xml><?xml version="1.0" encoding="utf-8"?>
<p:tagLst xmlns:p="http://schemas.openxmlformats.org/presentationml/2006/main">
  <p:tag name="AS_UNIQUEID" val="3774"/>
</p:tagLst>
</file>

<file path=ppt/tags/tag22.xml><?xml version="1.0" encoding="utf-8"?>
<p:tagLst xmlns:p="http://schemas.openxmlformats.org/presentationml/2006/main">
  <p:tag name="AS_UNIQUEID" val="3775"/>
</p:tagLst>
</file>

<file path=ppt/tags/tag23.xml><?xml version="1.0" encoding="utf-8"?>
<p:tagLst xmlns:p="http://schemas.openxmlformats.org/presentationml/2006/main">
  <p:tag name="AS_UNIQUEID" val="3776"/>
</p:tagLst>
</file>

<file path=ppt/tags/tag24.xml><?xml version="1.0" encoding="utf-8"?>
<p:tagLst xmlns:p="http://schemas.openxmlformats.org/presentationml/2006/main">
  <p:tag name="AS_UNIQUEID" val="3777"/>
</p:tagLst>
</file>

<file path=ppt/tags/tag25.xml><?xml version="1.0" encoding="utf-8"?>
<p:tagLst xmlns:p="http://schemas.openxmlformats.org/presentationml/2006/main">
  <p:tag name="AS_UNIQUEID" val="3778"/>
</p:tagLst>
</file>

<file path=ppt/tags/tag26.xml><?xml version="1.0" encoding="utf-8"?>
<p:tagLst xmlns:p="http://schemas.openxmlformats.org/presentationml/2006/main">
  <p:tag name="AS_UNIQUEID" val="3779"/>
  <p:tag name="KSO_WM_BEAUTIFY_FLAG" val=""/>
</p:tagLst>
</file>

<file path=ppt/tags/tag27.xml><?xml version="1.0" encoding="utf-8"?>
<p:tagLst xmlns:p="http://schemas.openxmlformats.org/presentationml/2006/main">
  <p:tag name="AS_UNIQUEID" val="3780"/>
</p:tagLst>
</file>

<file path=ppt/tags/tag28.xml><?xml version="1.0" encoding="utf-8"?>
<p:tagLst xmlns:p="http://schemas.openxmlformats.org/presentationml/2006/main">
  <p:tag name="AS_UNIQUEID" val="3781"/>
</p:tagLst>
</file>

<file path=ppt/tags/tag29.xml><?xml version="1.0" encoding="utf-8"?>
<p:tagLst xmlns:p="http://schemas.openxmlformats.org/presentationml/2006/main">
  <p:tag name="AS_UNIQUEID" val="3782"/>
</p:tagLst>
</file>

<file path=ppt/tags/tag30.xml><?xml version="1.0" encoding="utf-8"?>
<p:tagLst xmlns:p="http://schemas.openxmlformats.org/presentationml/2006/main">
  <p:tag name="AS_UNIQUEID" val="3783"/>
</p:tagLst>
</file>

<file path=ppt/tags/tag31.xml><?xml version="1.0" encoding="utf-8"?>
<p:tagLst xmlns:p="http://schemas.openxmlformats.org/presentationml/2006/main">
  <p:tag name="AS_UNIQUEID" val="3784"/>
</p:tagLst>
</file>

<file path=ppt/tags/tag32.xml><?xml version="1.0" encoding="utf-8"?>
<p:tagLst xmlns:p="http://schemas.openxmlformats.org/presentationml/2006/main">
  <p:tag name="AS_UNIQUEID" val="3785"/>
  <p:tag name="KSO_WM_BEAUTIFY_FLAG" val=""/>
</p:tagLst>
</file>

<file path=ppt/tags/tag33.xml><?xml version="1.0" encoding="utf-8"?>
<p:tagLst xmlns:p="http://schemas.openxmlformats.org/presentationml/2006/main">
  <p:tag name="AS_UNIQUEID" val="3786"/>
</p:tagLst>
</file>

<file path=ppt/tags/tag34.xml><?xml version="1.0" encoding="utf-8"?>
<p:tagLst xmlns:p="http://schemas.openxmlformats.org/presentationml/2006/main">
  <p:tag name="AS_UNIQUEID" val="3787"/>
</p:tagLst>
</file>

<file path=ppt/tags/tag35.xml><?xml version="1.0" encoding="utf-8"?>
<p:tagLst xmlns:p="http://schemas.openxmlformats.org/presentationml/2006/main">
  <p:tag name="AS_UNIQUEID" val="3788"/>
</p:tagLst>
</file>

<file path=ppt/tags/tag36.xml><?xml version="1.0" encoding="utf-8"?>
<p:tagLst xmlns:p="http://schemas.openxmlformats.org/presentationml/2006/main">
  <p:tag name="AS_UNIQUEID" val="3789"/>
</p:tagLst>
</file>

<file path=ppt/tags/tag37.xml><?xml version="1.0" encoding="utf-8"?>
<p:tagLst xmlns:p="http://schemas.openxmlformats.org/presentationml/2006/main">
  <p:tag name="AS_UNIQUEID" val="3790"/>
</p:tagLst>
</file>

<file path=ppt/tags/tag38.xml><?xml version="1.0" encoding="utf-8"?>
<p:tagLst xmlns:p="http://schemas.openxmlformats.org/presentationml/2006/main">
  <p:tag name="AS_UNIQUEID" val="3791"/>
  <p:tag name="KSO_WM_BEAUTIFY_FLAG" val=""/>
</p:tagLst>
</file>

<file path=ppt/tags/tag39.xml><?xml version="1.0" encoding="utf-8"?>
<p:tagLst xmlns:p="http://schemas.openxmlformats.org/presentationml/2006/main">
  <p:tag name="AS_UNIQUEID" val="3792"/>
  <p:tag name="KSO_WM_BEAUTIFY_FLAG" val=""/>
</p:tagLst>
</file>

<file path=ppt/tags/tag40.xml><?xml version="1.0" encoding="utf-8"?>
<p:tagLst xmlns:p="http://schemas.openxmlformats.org/presentationml/2006/main">
  <p:tag name="AS_UNIQUEID" val="3793"/>
</p:tagLst>
</file>

<file path=ppt/tags/tag41.xml><?xml version="1.0" encoding="utf-8"?>
<p:tagLst xmlns:p="http://schemas.openxmlformats.org/presentationml/2006/main">
  <p:tag name="AS_UNIQUEID" val="3794"/>
  <p:tag name="KSO_WM_BEAUTIFY_FLAG" val=""/>
</p:tagLst>
</file>

<file path=ppt/tags/tag42.xml><?xml version="1.0" encoding="utf-8"?>
<p:tagLst xmlns:p="http://schemas.openxmlformats.org/presentationml/2006/main">
  <p:tag name="AS_UNIQUEID" val="3441"/>
  <p:tag name="KSO_WM_BEAUTIFY_FLAG" val=""/>
</p:tagLst>
</file>

<file path=ppt/tags/tag43.xml><?xml version="1.0" encoding="utf-8"?>
<p:tagLst xmlns:p="http://schemas.openxmlformats.org/presentationml/2006/main">
  <p:tag name="AS_UNIQUEID" val="3442"/>
</p:tagLst>
</file>

<file path=ppt/tags/tag44.xml><?xml version="1.0" encoding="utf-8"?>
<p:tagLst xmlns:p="http://schemas.openxmlformats.org/presentationml/2006/main">
  <p:tag name="AS_UNIQUEID" val="3443"/>
</p:tagLst>
</file>

<file path=ppt/tags/tag45.xml><?xml version="1.0" encoding="utf-8"?>
<p:tagLst xmlns:p="http://schemas.openxmlformats.org/presentationml/2006/main">
  <p:tag name="AS_UNIQUEID" val="3444"/>
</p:tagLst>
</file>

<file path=ppt/tags/tag46.xml><?xml version="1.0" encoding="utf-8"?>
<p:tagLst xmlns:p="http://schemas.openxmlformats.org/presentationml/2006/main">
  <p:tag name="AS_UNIQUEID" val="3445"/>
</p:tagLst>
</file>

<file path=ppt/tags/tag47.xml><?xml version="1.0" encoding="utf-8"?>
<p:tagLst xmlns:p="http://schemas.openxmlformats.org/presentationml/2006/main">
  <p:tag name="AS_UNIQUEID" val="3446"/>
  <p:tag name="KSO_WM_BEAUTIFY_FLAG" val=""/>
</p:tagLst>
</file>

<file path=ppt/tags/tag48.xml><?xml version="1.0" encoding="utf-8"?>
<p:tagLst xmlns:p="http://schemas.openxmlformats.org/presentationml/2006/main">
  <p:tag name="AS_UNIQUEID" val="3795"/>
</p:tagLst>
</file>

<file path=ppt/tags/tag49.xml><?xml version="1.0" encoding="utf-8"?>
<p:tagLst xmlns:p="http://schemas.openxmlformats.org/presentationml/2006/main">
  <p:tag name="AS_UNIQUEID" val="3796"/>
</p:tagLst>
</file>

<file path=ppt/tags/tag50.xml><?xml version="1.0" encoding="utf-8"?>
<p:tagLst xmlns:p="http://schemas.openxmlformats.org/presentationml/2006/main">
  <p:tag name="AS_UNIQUEID" val="3797"/>
  <p:tag name="KSO_WM_BEAUTIFY_FLAG" val=""/>
</p:tagLst>
</file>

<file path=ppt/tags/tag51.xml><?xml version="1.0" encoding="utf-8"?>
<p:tagLst xmlns:p="http://schemas.openxmlformats.org/presentationml/2006/main">
  <p:tag name="AS_UNIQUEID" val="3798"/>
</p:tagLst>
</file>

<file path=ppt/tags/tag52.xml><?xml version="1.0" encoding="utf-8"?>
<p:tagLst xmlns:p="http://schemas.openxmlformats.org/presentationml/2006/main">
  <p:tag name="AS_UNIQUEID" val="3799"/>
</p:tagLst>
</file>

<file path=ppt/tags/tag53.xml><?xml version="1.0" encoding="utf-8"?>
<p:tagLst xmlns:p="http://schemas.openxmlformats.org/presentationml/2006/main">
  <p:tag name="AS_UNIQUEID" val="3800"/>
</p:tagLst>
</file>

<file path=ppt/tags/tag54.xml><?xml version="1.0" encoding="utf-8"?>
<p:tagLst xmlns:p="http://schemas.openxmlformats.org/presentationml/2006/main">
  <p:tag name="AS_UNIQUEID" val="3801"/>
</p:tagLst>
</file>

<file path=ppt/tags/tag55.xml><?xml version="1.0" encoding="utf-8"?>
<p:tagLst xmlns:p="http://schemas.openxmlformats.org/presentationml/2006/main">
  <p:tag name="AS_UNIQUEID" val="3802"/>
</p:tagLst>
</file>

<file path=ppt/tags/tag56.xml><?xml version="1.0" encoding="utf-8"?>
<p:tagLst xmlns:p="http://schemas.openxmlformats.org/presentationml/2006/main">
  <p:tag name="AS_UNIQUEID" val="3803"/>
  <p:tag name="KSO_WM_BEAUTIFY_FLAG" val=""/>
</p:tagLst>
</file>

<file path=ppt/tags/tag57.xml><?xml version="1.0" encoding="utf-8"?>
<p:tagLst xmlns:p="http://schemas.openxmlformats.org/presentationml/2006/main">
  <p:tag name="AS_UNIQUEID" val="3804"/>
</p:tagLst>
</file>

<file path=ppt/tags/tag58.xml><?xml version="1.0" encoding="utf-8"?>
<p:tagLst xmlns:p="http://schemas.openxmlformats.org/presentationml/2006/main">
  <p:tag name="AS_UNIQUEID" val="3805"/>
</p:tagLst>
</file>

<file path=ppt/tags/tag59.xml><?xml version="1.0" encoding="utf-8"?>
<p:tagLst xmlns:p="http://schemas.openxmlformats.org/presentationml/2006/main">
  <p:tag name="AS_UNIQUEID" val="3806"/>
</p:tagLst>
</file>

<file path=ppt/tags/tag60.xml><?xml version="1.0" encoding="utf-8"?>
<p:tagLst xmlns:p="http://schemas.openxmlformats.org/presentationml/2006/main">
  <p:tag name="AS_UNIQUEID" val="3807"/>
</p:tagLst>
</file>

<file path=ppt/tags/tag61.xml><?xml version="1.0" encoding="utf-8"?>
<p:tagLst xmlns:p="http://schemas.openxmlformats.org/presentationml/2006/main">
  <p:tag name="AS_UNIQUEID" val="3675"/>
  <p:tag name="KSO_WM_BEAUTIFY_FLAG" val=""/>
</p:tagLst>
</file>

<file path=ppt/tags/tag62.xml><?xml version="1.0" encoding="utf-8"?>
<p:tagLst xmlns:p="http://schemas.openxmlformats.org/presentationml/2006/main">
  <p:tag name="AS_UNIQUEID" val="3677"/>
</p:tagLst>
</file>

<file path=ppt/tags/tag63.xml><?xml version="1.0" encoding="utf-8"?>
<p:tagLst xmlns:p="http://schemas.openxmlformats.org/presentationml/2006/main">
  <p:tag name="AS_UNIQUEID" val="3678"/>
  <p:tag name="KSO_WM_BEAUTIFY_FLAG" val=""/>
</p:tagLst>
</file>

<file path=ppt/tags/tag64.xml><?xml version="1.0" encoding="utf-8"?>
<p:tagLst xmlns:p="http://schemas.openxmlformats.org/presentationml/2006/main">
  <p:tag name="AS_UNIQUEID" val="3679"/>
</p:tagLst>
</file>

<file path=ppt/tags/tag65.xml><?xml version="1.0" encoding="utf-8"?>
<p:tagLst xmlns:p="http://schemas.openxmlformats.org/presentationml/2006/main">
  <p:tag name="AS_UNIQUEID" val="3680"/>
  <p:tag name="KSO_WM_BEAUTIFY_FLAG" val=""/>
</p:tagLst>
</file>

<file path=ppt/tags/tag66.xml><?xml version="1.0" encoding="utf-8"?>
<p:tagLst xmlns:p="http://schemas.openxmlformats.org/presentationml/2006/main">
  <p:tag name="AS_UNIQUEID" val="3681"/>
</p:tagLst>
</file>

<file path=ppt/tags/tag67.xml><?xml version="1.0" encoding="utf-8"?>
<p:tagLst xmlns:p="http://schemas.openxmlformats.org/presentationml/2006/main">
  <p:tag name="AS_UNIQUEID" val="3682"/>
  <p:tag name="KSO_WM_BEAUTIFY_FLAG" val=""/>
</p:tagLst>
</file>

<file path=ppt/tags/tag68.xml><?xml version="1.0" encoding="utf-8"?>
<p:tagLst xmlns:p="http://schemas.openxmlformats.org/presentationml/2006/main">
  <p:tag name="AS_UNIQUEID" val="3683"/>
</p:tagLst>
</file>

<file path=ppt/tags/tag69.xml><?xml version="1.0" encoding="utf-8"?>
<p:tagLst xmlns:p="http://schemas.openxmlformats.org/presentationml/2006/main">
  <p:tag name="AS_UNIQUEID" val="3684"/>
  <p:tag name="KSO_WM_BEAUTIFY_FLAG" val=""/>
</p:tagLst>
</file>

<file path=ppt/tags/tag70.xml><?xml version="1.0" encoding="utf-8"?>
<p:tagLst xmlns:p="http://schemas.openxmlformats.org/presentationml/2006/main">
  <p:tag name="AS_UNIQUEID" val="3808"/>
  <p:tag name="KSO_WM_BEAUTIFY_FLAG" val=""/>
</p:tagLst>
</file>

<file path=ppt/tags/tag71.xml><?xml version="1.0" encoding="utf-8"?>
<p:tagLst xmlns:p="http://schemas.openxmlformats.org/presentationml/2006/main">
  <p:tag name="AS_UNIQUEID" val="3809"/>
</p:tagLst>
</file>

<file path=ppt/tags/tag72.xml><?xml version="1.0" encoding="utf-8"?>
<p:tagLst xmlns:p="http://schemas.openxmlformats.org/presentationml/2006/main">
  <p:tag name="AS_UNIQUEID" val="3810"/>
</p:tagLst>
</file>

<file path=ppt/tags/tag73.xml><?xml version="1.0" encoding="utf-8"?>
<p:tagLst xmlns:p="http://schemas.openxmlformats.org/presentationml/2006/main">
  <p:tag name="AS_UNIQUEID" val="3811"/>
</p:tagLst>
</file>

<file path=ppt/tags/tag74.xml><?xml version="1.0" encoding="utf-8"?>
<p:tagLst xmlns:p="http://schemas.openxmlformats.org/presentationml/2006/main">
  <p:tag name="AS_UNIQUEID" val="3812"/>
</p:tagLst>
</file>

<file path=ppt/tags/tag75.xml><?xml version="1.0" encoding="utf-8"?>
<p:tagLst xmlns:p="http://schemas.openxmlformats.org/presentationml/2006/main">
  <p:tag name="AS_UNIQUEID" val="3813"/>
  <p:tag name="KSO_WM_BEAUTIFY_FLAG" val=""/>
</p:tagLst>
</file>

<file path=ppt/tags/tag76.xml><?xml version="1.0" encoding="utf-8"?>
<p:tagLst xmlns:p="http://schemas.openxmlformats.org/presentationml/2006/main">
  <p:tag name="AS_UNIQUEID" val="207"/>
  <p:tag name="KSO_WM_BEAUTIFY_FLAG" val=""/>
</p:tagLst>
</file>

<file path=ppt/tags/tag77.xml><?xml version="1.0" encoding="utf-8"?>
<p:tagLst xmlns:p="http://schemas.openxmlformats.org/presentationml/2006/main">
  <p:tag name="AS_UNIQUEID" val="3701"/>
  <p:tag name="KSO_WM_BEAUTIFY_FLAG" val=""/>
</p:tagLst>
</file>

<file path=ppt/tags/tag78.xml><?xml version="1.0" encoding="utf-8"?>
<p:tagLst xmlns:p="http://schemas.openxmlformats.org/presentationml/2006/main">
  <p:tag name="AS_UNIQUEID" val="3814"/>
</p:tagLst>
</file>

<file path=ppt/tags/tag79.xml><?xml version="1.0" encoding="utf-8"?>
<p:tagLst xmlns:p="http://schemas.openxmlformats.org/presentationml/2006/main">
  <p:tag name="AS_UNIQUEID" val="3703"/>
  <p:tag name="KSO_WM_BEAUTIFY_FLAG" val=""/>
</p:tagLst>
</file>

<file path=ppt/tags/tag80.xml><?xml version="1.0" encoding="utf-8"?>
<p:tagLst xmlns:p="http://schemas.openxmlformats.org/presentationml/2006/main">
  <p:tag name="AS_UNIQUEID" val="3704"/>
  <p:tag name="KSO_WM_BEAUTIFY_FLAG" val=""/>
</p:tagLst>
</file>

<file path=ppt/tags/tag81.xml><?xml version="1.0" encoding="utf-8"?>
<p:tagLst xmlns:p="http://schemas.openxmlformats.org/presentationml/2006/main">
  <p:tag name="AS_UNIQUEID" val="3703"/>
</p:tagLst>
</file>

<file path=ppt/tags/tag82.xml><?xml version="1.0" encoding="utf-8"?>
<p:tagLst xmlns:p="http://schemas.openxmlformats.org/presentationml/2006/main">
  <p:tag name="AS_UNIQUEID" val="3815"/>
</p:tagLst>
</file>

<file path=ppt/tags/tag83.xml><?xml version="1.0" encoding="utf-8"?>
<p:tagLst xmlns:p="http://schemas.openxmlformats.org/presentationml/2006/main">
  <p:tag name="AS_UNIQUEID" val="3708"/>
  <p:tag name="KSO_WM_BEAUTIFY_FLAG" val=""/>
</p:tagLst>
</file>

<file path=ppt/tags/tag84.xml><?xml version="1.0" encoding="utf-8"?>
<p:tagLst xmlns:p="http://schemas.openxmlformats.org/presentationml/2006/main">
  <p:tag name="AS_UNIQUEID" val="3709"/>
  <p:tag name="KSO_WM_BEAUTIFY_FLAG" val=""/>
</p:tagLst>
</file>

<file path=ppt/tags/tag85.xml><?xml version="1.0" encoding="utf-8"?>
<p:tagLst xmlns:p="http://schemas.openxmlformats.org/presentationml/2006/main">
  <p:tag name="AS_UNIQUEID" val="1271"/>
</p:tagLst>
</file>

<file path=ppt/tags/tag86.xml><?xml version="1.0" encoding="utf-8"?>
<p:tagLst xmlns:p="http://schemas.openxmlformats.org/presentationml/2006/main">
  <p:tag name="AS_UNIQUEID" val="3816"/>
  <p:tag name="KSO_WM_BEAUTIFY_FLAG" val=""/>
</p:tagLst>
</file>

<file path=ppt/tags/tag87.xml><?xml version="1.0" encoding="utf-8"?>
<p:tagLst xmlns:p="http://schemas.openxmlformats.org/presentationml/2006/main">
  <p:tag name="AS_UNIQUEID" val="3708"/>
  <p:tag name="KSO_WM_BEAUTIFY_FLAG" val=""/>
</p:tagLst>
</file>

<file path=ppt/tags/tag88.xml><?xml version="1.0" encoding="utf-8"?>
<p:tagLst xmlns:p="http://schemas.openxmlformats.org/presentationml/2006/main">
  <p:tag name="AS_UNIQUEID" val="3817"/>
</p:tagLst>
</file>

<file path=ppt/tags/tag89.xml><?xml version="1.0" encoding="utf-8"?>
<p:tagLst xmlns:p="http://schemas.openxmlformats.org/presentationml/2006/main">
  <p:tag name="AS_UNIQUEID" val="3510"/>
  <p:tag name="KSO_WM_BEAUTIFY_FLAG" val=""/>
</p:tagLst>
</file>

<file path=ppt/tags/tag90.xml><?xml version="1.0" encoding="utf-8"?>
<p:tagLst xmlns:p="http://schemas.openxmlformats.org/presentationml/2006/main">
  <p:tag name="AS_UNIQUEID" val="3511"/>
  <p:tag name="KSO_WM_BEAUTIFY_FLAG" val=""/>
</p:tagLst>
</file>

<file path=ppt/tags/tag91.xml><?xml version="1.0" encoding="utf-8"?>
<p:tagLst xmlns:p="http://schemas.openxmlformats.org/presentationml/2006/main">
  <p:tag name="AS_UNIQUEID" val="3513"/>
  <p:tag name="KSO_WM_BEAUTIFY_FLAG" val=""/>
</p:tagLst>
</file>

<file path=ppt/tags/tag92.xml><?xml version="1.0" encoding="utf-8"?>
<p:tagLst xmlns:p="http://schemas.openxmlformats.org/presentationml/2006/main">
  <p:tag name="AS_UNIQUEID" val="3818"/>
  <p:tag name="KSO_WM_BEAUTIFY_FLAG" val=""/>
</p:tagLst>
</file>

<file path=ppt/tags/tag93.xml><?xml version="1.0" encoding="utf-8"?>
<p:tagLst xmlns:p="http://schemas.openxmlformats.org/presentationml/2006/main">
  <p:tag name="AS_UNIQUEID" val="3708"/>
  <p:tag name="KSO_WM_BEAUTIFY_FLAG" val=""/>
</p:tagLst>
</file>

<file path=ppt/tags/tag94.xml><?xml version="1.0" encoding="utf-8"?>
<p:tagLst xmlns:p="http://schemas.openxmlformats.org/presentationml/2006/main">
  <p:tag name="AS_UNIQUEID" val="3819"/>
</p:tagLst>
</file>

<file path=ppt/tags/tag95.xml><?xml version="1.0" encoding="utf-8"?>
<p:tagLst xmlns:p="http://schemas.openxmlformats.org/presentationml/2006/main">
  <p:tag name="AS_UNIQUEID" val="3714"/>
  <p:tag name="KSO_WM_BEAUTIFY_FLAG" val=""/>
</p:tagLst>
</file>

<file path=ppt/tags/tag96.xml><?xml version="1.0" encoding="utf-8"?>
<p:tagLst xmlns:p="http://schemas.openxmlformats.org/presentationml/2006/main">
  <p:tag name="AS_UNIQUEID" val="3820"/>
</p:tagLst>
</file>

<file path=ppt/tags/tag97.xml><?xml version="1.0" encoding="utf-8"?>
<p:tagLst xmlns:p="http://schemas.openxmlformats.org/presentationml/2006/main">
  <p:tag name="AS_UNIQUEID" val="3821"/>
  <p:tag name="KSO_WM_BEAUTIFY_FLAG" val=""/>
</p:tagLst>
</file>

<file path=ppt/tags/tag98.xml><?xml version="1.0" encoding="utf-8"?>
<p:tagLst xmlns:p="http://schemas.openxmlformats.org/presentationml/2006/main">
  <p:tag name="AS_UNIQUEID" val="3708"/>
  <p:tag name="KSO_WM_BEAUTIFY_FLAG" val=""/>
</p:tagLst>
</file>

<file path=ppt/tags/tag99.xml><?xml version="1.0" encoding="utf-8"?>
<p:tagLst xmlns:p="http://schemas.openxmlformats.org/presentationml/2006/main">
  <p:tag name="AS_UNIQUEID" val="3822"/>
</p:tagLst>
</file>

<file path=ppt/tags/tag100.xml><?xml version="1.0" encoding="utf-8"?>
<p:tagLst xmlns:p="http://schemas.openxmlformats.org/presentationml/2006/main">
  <p:tag name="AS_UNIQUEID" val="3718"/>
  <p:tag name="KSO_WM_BEAUTIFY_FLAG" val=""/>
</p:tagLst>
</file>

<file path=ppt/tags/tag101.xml><?xml version="1.0" encoding="utf-8"?>
<p:tagLst xmlns:p="http://schemas.openxmlformats.org/presentationml/2006/main">
  <p:tag name="AS_UNIQUEID" val="3719"/>
  <p:tag name="KSO_WM_BEAUTIFY_FLAG" val=""/>
</p:tagLst>
</file>

<file path=ppt/tags/tag102.xml><?xml version="1.0" encoding="utf-8"?>
<p:tagLst xmlns:p="http://schemas.openxmlformats.org/presentationml/2006/main">
  <p:tag name="AS_UNIQUEID" val="3720"/>
  <p:tag name="KSO_WM_BEAUTIFY_FLAG" val=""/>
</p:tagLst>
</file>

<file path=ppt/tags/tag103.xml><?xml version="1.0" encoding="utf-8"?>
<p:tagLst xmlns:p="http://schemas.openxmlformats.org/presentationml/2006/main">
  <p:tag name="AS_UNIQUEID" val="3823"/>
  <p:tag name="KSO_WM_BEAUTIFY_FLAG" val=""/>
</p:tagLst>
</file>

<file path=ppt/tags/tag104.xml><?xml version="1.0" encoding="utf-8"?>
<p:tagLst xmlns:p="http://schemas.openxmlformats.org/presentationml/2006/main">
  <p:tag name="AS_UNIQUEID" val="3708"/>
  <p:tag name="KSO_WM_BEAUTIFY_FLAG" val=""/>
</p:tagLst>
</file>

<file path=ppt/tags/tag105.xml><?xml version="1.0" encoding="utf-8"?>
<p:tagLst xmlns:p="http://schemas.openxmlformats.org/presentationml/2006/main">
  <p:tag name="AS_UNIQUEID" val="3824"/>
</p:tagLst>
</file>

<file path=ppt/tags/tag106.xml><?xml version="1.0" encoding="utf-8"?>
<p:tagLst xmlns:p="http://schemas.openxmlformats.org/presentationml/2006/main">
  <p:tag name="AS_UNIQUEID" val="3724"/>
  <p:tag name="KSO_WM_BEAUTIFY_FLAG" val=""/>
</p:tagLst>
</file>

<file path=ppt/tags/tag107.xml><?xml version="1.0" encoding="utf-8"?>
<p:tagLst xmlns:p="http://schemas.openxmlformats.org/presentationml/2006/main">
  <p:tag name="AS_UNIQUEID" val="3825"/>
  <p:tag name="KSO_WM_BEAUTIFY_FLAG" val=""/>
</p:tagLst>
</file>

<file path=ppt/tags/tag108.xml><?xml version="1.0" encoding="utf-8"?>
<p:tagLst xmlns:p="http://schemas.openxmlformats.org/presentationml/2006/main">
  <p:tag name="AS_UNIQUEID" val="3708"/>
  <p:tag name="KSO_WM_BEAUTIFY_FLAG" val=""/>
</p:tagLst>
</file>

<file path=ppt/tags/tag109.xml><?xml version="1.0" encoding="utf-8"?>
<p:tagLst xmlns:p="http://schemas.openxmlformats.org/presentationml/2006/main">
  <p:tag name="AS_UNIQUEID" val="3826"/>
</p:tagLst>
</file>

<file path=ppt/tags/tag110.xml><?xml version="1.0" encoding="utf-8"?>
<p:tagLst xmlns:p="http://schemas.openxmlformats.org/presentationml/2006/main">
  <p:tag name="AS_UNIQUEID" val="3827"/>
</p:tagLst>
</file>

<file path=ppt/tags/tag111.xml><?xml version="1.0" encoding="utf-8"?>
<p:tagLst xmlns:p="http://schemas.openxmlformats.org/presentationml/2006/main">
  <p:tag name="AS_UNIQUEID" val="3727"/>
  <p:tag name="KSO_WM_BEAUTIFY_FLAG" val=""/>
</p:tagLst>
</file>

<file path=ppt/tags/tag112.xml><?xml version="1.0" encoding="utf-8"?>
<p:tagLst xmlns:p="http://schemas.openxmlformats.org/presentationml/2006/main">
  <p:tag name="AS_UNIQUEID" val="3728"/>
  <p:tag name="KSO_WM_BEAUTIFY_FLAG" val=""/>
</p:tagLst>
</file>

<file path=ppt/tags/tag113.xml><?xml version="1.0" encoding="utf-8"?>
<p:tagLst xmlns:p="http://schemas.openxmlformats.org/presentationml/2006/main">
  <p:tag name="AS_UNIQUEID" val="3729"/>
  <p:tag name="KSO_WM_BEAUTIFY_FLAG" val=""/>
</p:tagLst>
</file>

<file path=ppt/tags/tag114.xml><?xml version="1.0" encoding="utf-8"?>
<p:tagLst xmlns:p="http://schemas.openxmlformats.org/presentationml/2006/main">
  <p:tag name="AS_UNIQUEID" val="3828"/>
  <p:tag name="KSO_WM_BEAUTIFY_FLAG" val=""/>
</p:tagLst>
</file>

<file path=ppt/tags/tag115.xml><?xml version="1.0" encoding="utf-8"?>
<p:tagLst xmlns:p="http://schemas.openxmlformats.org/presentationml/2006/main">
  <p:tag name="AS_UNIQUEID" val="3829"/>
  <p:tag name="KSO_WM_BEAUTIFY_FLAG" val=""/>
</p:tagLst>
</file>

<file path=ppt/tags/tag116.xml><?xml version="1.0" encoding="utf-8"?>
<p:tagLst xmlns:p="http://schemas.openxmlformats.org/presentationml/2006/main">
  <p:tag name="AS_UNIQUEID" val="3830"/>
  <p:tag name="KSO_WM_BEAUTIFY_FLAG" val=""/>
</p:tagLst>
</file>

<file path=ppt/tags/tag117.xml><?xml version="1.0" encoding="utf-8"?>
<p:tagLst xmlns:p="http://schemas.openxmlformats.org/presentationml/2006/main">
  <p:tag name="AS_UNIQUEID" val="3708"/>
  <p:tag name="KSO_WM_BEAUTIFY_FLAG" val=""/>
</p:tagLst>
</file>

<file path=ppt/tags/tag118.xml><?xml version="1.0" encoding="utf-8"?>
<p:tagLst xmlns:p="http://schemas.openxmlformats.org/presentationml/2006/main">
  <p:tag name="AS_UNIQUEID" val="3728"/>
  <p:tag name="KSO_WM_BEAUTIFY_FLAG" val=""/>
</p:tagLst>
</file>

<file path=ppt/tags/tag119.xml><?xml version="1.0" encoding="utf-8"?>
<p:tagLst xmlns:p="http://schemas.openxmlformats.org/presentationml/2006/main">
  <p:tag name="AS_UNIQUEID" val="3729"/>
  <p:tag name="KSO_WM_BEAUTIFY_FLAG" val=""/>
</p:tagLst>
</file>

<file path=ppt/tags/tag120.xml><?xml version="1.0" encoding="utf-8"?>
<p:tagLst xmlns:p="http://schemas.openxmlformats.org/presentationml/2006/main">
  <p:tag name="AS_UNIQUEID" val="3831"/>
</p:tagLst>
</file>

<file path=ppt/tags/tag121.xml><?xml version="1.0" encoding="utf-8"?>
<p:tagLst xmlns:p="http://schemas.openxmlformats.org/presentationml/2006/main">
  <p:tag name="AS_UNIQUEID" val="3732"/>
  <p:tag name="KSO_WM_BEAUTIFY_FLAG" val=""/>
</p:tagLst>
</file>

<file path=ppt/tags/tag122.xml><?xml version="1.0" encoding="utf-8"?>
<p:tagLst xmlns:p="http://schemas.openxmlformats.org/presentationml/2006/main">
  <p:tag name="AS_UNIQUEID" val="3733"/>
  <p:tag name="KSO_WM_BEAUTIFY_FLAG" val=""/>
</p:tagLst>
</file>

<file path=ppt/tags/tag123.xml><?xml version="1.0" encoding="utf-8"?>
<p:tagLst xmlns:p="http://schemas.openxmlformats.org/presentationml/2006/main">
  <p:tag name="AS_UNIQUEID" val="3832"/>
  <p:tag name="KSO_WM_BEAUTIFY_FLAG" val=""/>
</p:tagLst>
</file>

<file path=ppt/tags/tag124.xml><?xml version="1.0" encoding="utf-8"?>
<p:tagLst xmlns:p="http://schemas.openxmlformats.org/presentationml/2006/main">
  <p:tag name="AS_UNIQUEID" val="3708"/>
  <p:tag name="KSO_WM_BEAUTIFY_FLAG" val=""/>
</p:tagLst>
</file>

<file path=ppt/tags/tag125.xml><?xml version="1.0" encoding="utf-8"?>
<p:tagLst xmlns:p="http://schemas.openxmlformats.org/presentationml/2006/main">
  <p:tag name="AS_UNIQUEID" val="3833"/>
</p:tagLst>
</file>

<file path=ppt/tags/tag126.xml><?xml version="1.0" encoding="utf-8"?>
<p:tagLst xmlns:p="http://schemas.openxmlformats.org/presentationml/2006/main">
  <p:tag name="AS_UNIQUEID" val="3737"/>
  <p:tag name="KSO_WM_BEAUTIFY_FLAG" val=""/>
</p:tagLst>
</file>

<file path=ppt/tags/tag127.xml><?xml version="1.0" encoding="utf-8"?>
<p:tagLst xmlns:p="http://schemas.openxmlformats.org/presentationml/2006/main">
  <p:tag name="AS_UNIQUEID" val="3738"/>
  <p:tag name="KSO_WM_BEAUTIFY_FLAG" val=""/>
</p:tagLst>
</file>

<file path=ppt/tags/tag128.xml><?xml version="1.0" encoding="utf-8"?>
<p:tagLst xmlns:p="http://schemas.openxmlformats.org/presentationml/2006/main">
  <p:tag name="AS_UNIQUEID" val="3834"/>
  <p:tag name="KSO_WM_BEAUTIFY_FLAG" val=""/>
</p:tagLst>
</file>

<file path=ppt/tags/tag129.xml><?xml version="1.0" encoding="utf-8"?>
<p:tagLst xmlns:p="http://schemas.openxmlformats.org/presentationml/2006/main">
  <p:tag name="AS_UNIQUEID" val="3835"/>
</p:tagLst>
</file>

<file path=ppt/tags/tag130.xml><?xml version="1.0" encoding="utf-8"?>
<p:tagLst xmlns:p="http://schemas.openxmlformats.org/presentationml/2006/main">
  <p:tag name="AS_UNIQUEID" val="3572"/>
</p:tagLst>
</file>

<file path=ppt/tags/tag131.xml><?xml version="1.0" encoding="utf-8"?>
<p:tagLst xmlns:p="http://schemas.openxmlformats.org/presentationml/2006/main">
  <p:tag name="AS_UNIQUEID" val="3836"/>
  <p:tag name="KSO_WM_BEAUTIFY_FLAG" val=""/>
</p:tagLst>
</file>

<file path=ppt/tags/tag132.xml><?xml version="1.0" encoding="utf-8"?>
<p:tagLst xmlns:p="http://schemas.openxmlformats.org/presentationml/2006/main">
  <p:tag name="AS_UNIQUEID" val="3837"/>
</p:tagLst>
</file>

<file path=ppt/tags/tag133.xml><?xml version="1.0" encoding="utf-8"?>
<p:tagLst xmlns:p="http://schemas.openxmlformats.org/presentationml/2006/main">
  <p:tag name="AS_UNIQUEID" val="3744"/>
  <p:tag name="KSO_WM_BEAUTIFY_FLAG" val=""/>
</p:tagLst>
</file>

<file path=ppt/tags/tag134.xml><?xml version="1.0" encoding="utf-8"?>
<p:tagLst xmlns:p="http://schemas.openxmlformats.org/presentationml/2006/main">
  <p:tag name="AS_UNIQUEID" val="3745"/>
  <p:tag name="KSO_WM_BEAUTIFY_FLAG" val=""/>
</p:tagLst>
</file>

<file path=ppt/tags/tag135.xml><?xml version="1.0" encoding="utf-8"?>
<p:tagLst xmlns:p="http://schemas.openxmlformats.org/presentationml/2006/main">
  <p:tag name="AS_UNIQUEID" val="3746"/>
  <p:tag name="KSO_WM_BEAUTIFY_FLAG" val=""/>
</p:tagLst>
</file>

<file path=ppt/tags/tag136.xml><?xml version="1.0" encoding="utf-8"?>
<p:tagLst xmlns:p="http://schemas.openxmlformats.org/presentationml/2006/main">
  <p:tag name="AS_UNIQUEID" val="3747"/>
  <p:tag name="KSO_WM_BEAUTIFY_FLAG" val=""/>
</p:tagLst>
</file>

<file path=ppt/tags/tag137.xml><?xml version="1.0" encoding="utf-8"?>
<p:tagLst xmlns:p="http://schemas.openxmlformats.org/presentationml/2006/main">
  <p:tag name="AS_UNIQUEID" val="3748"/>
  <p:tag name="KSO_WM_BEAUTIFY_FLAG" val=""/>
</p:tagLst>
</file>

<file path=ppt/tags/tag138.xml><?xml version="1.0" encoding="utf-8"?>
<p:tagLst xmlns:p="http://schemas.openxmlformats.org/presentationml/2006/main">
  <p:tag name="AS_UNIQUEID" val="3749"/>
  <p:tag name="KSO_WM_BEAUTIFY_FLAG" val=""/>
</p:tagLst>
</file>

<file path=ppt/tags/tag139.xml><?xml version="1.0" encoding="utf-8"?>
<p:tagLst xmlns:p="http://schemas.openxmlformats.org/presentationml/2006/main">
  <p:tag name="AS_UNIQUEID" val="3750"/>
  <p:tag name="KSO_WM_BEAUTIFY_FLAG" val=""/>
</p:tagLst>
</file>

<file path=ppt/tags/tag140.xml><?xml version="1.0" encoding="utf-8"?>
<p:tagLst xmlns:p="http://schemas.openxmlformats.org/presentationml/2006/main">
  <p:tag name="AS_UNIQUEID" val="3751"/>
  <p:tag name="KSO_WM_BEAUTIFY_FLAG" val=""/>
</p:tagLst>
</file>

<file path=ppt/tags/tag141.xml><?xml version="1.0" encoding="utf-8"?>
<p:tagLst xmlns:p="http://schemas.openxmlformats.org/presentationml/2006/main">
  <p:tag name="AS_UNIQUEID" val="3752"/>
  <p:tag name="KSO_WM_BEAUTIFY_FLAG" val=""/>
</p:tagLst>
</file>

<file path=ppt/tags/tag142.xml><?xml version="1.0" encoding="utf-8"?>
<p:tagLst xmlns:p="http://schemas.openxmlformats.org/presentationml/2006/main">
  <p:tag name="AS_UNIQUEID" val="3753"/>
  <p:tag name="KSO_WM_BEAUTIFY_FLAG" val=""/>
</p:tagLst>
</file>

<file path=ppt/tags/tag143.xml><?xml version="1.0" encoding="utf-8"?>
<p:tagLst xmlns:p="http://schemas.openxmlformats.org/presentationml/2006/main">
  <p:tag name="AS_UNIQUEID" val="3838"/>
  <p:tag name="KSO_WM_BEAUTIFY_FLAG" val=""/>
</p:tagLst>
</file>

<file path=ppt/tags/tag144.xml><?xml version="1.0" encoding="utf-8"?>
<p:tagLst xmlns:p="http://schemas.openxmlformats.org/presentationml/2006/main">
  <p:tag name="AS_UNIQUEID" val="3839"/>
</p:tagLst>
</file>

<file path=ppt/tags/tag145.xml><?xml version="1.0" encoding="utf-8"?>
<p:tagLst xmlns:p="http://schemas.openxmlformats.org/presentationml/2006/main">
  <p:tag name="AS_UNIQUEID" val="1212"/>
  <p:tag name="KSO_WM_BEAUTIFY_FLAG" val=""/>
</p:tagLst>
</file>

<file path=ppt/tags/tag146.xml><?xml version="1.0" encoding="utf-8"?>
<p:tagLst xmlns:p="http://schemas.openxmlformats.org/presentationml/2006/main">
  <p:tag name="AS_UNIQUEID" val="3840"/>
  <p:tag name="KSO_WM_BEAUTIFY_FLAG" val=""/>
</p:tagLst>
</file>

<file path=ppt/tags/tag147.xml><?xml version="1.0" encoding="utf-8"?>
<p:tagLst xmlns:p="http://schemas.openxmlformats.org/presentationml/2006/main">
  <p:tag name="AS_UNIQUEID" val="3841"/>
</p:tagLst>
</file>

<file path=ppt/tags/tag148.xml><?xml version="1.0" encoding="utf-8"?>
<p:tagLst xmlns:p="http://schemas.openxmlformats.org/presentationml/2006/main">
  <p:tag name="AS_NET" val="4.0.30319.42000"/>
  <p:tag name="AS_OS" val="Microsoft Windows NT 6.2.9200.0"/>
  <p:tag name="AS_RELEASE_DATE" val="2023.05.14"/>
  <p:tag name="AS_TITLE" val="Aspose.Slides for .NET 4.0 Client Profile"/>
  <p:tag name="AS_VERSION" val="23.5"/>
  <p:tag name="COMMONDATA" val="eyJoZGlkIjoiNzY2OTg0OTRlZDZhYzQzMDIyOWE5M2M1MDk0ZjFlYjYifQ=="/>
  <p:tag name="KSO_WPP_MARK_KEY" val="3a681220-614d-4120-aa9c-f977635235a4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自定义 16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62814"/>
      </a:accent1>
      <a:accent2>
        <a:srgbClr val="462814"/>
      </a:accent2>
      <a:accent3>
        <a:srgbClr val="462814"/>
      </a:accent3>
      <a:accent4>
        <a:srgbClr val="462814"/>
      </a:accent4>
      <a:accent5>
        <a:srgbClr val="462814"/>
      </a:accent5>
      <a:accent6>
        <a:srgbClr val="70AD47"/>
      </a:accent6>
      <a:hlink>
        <a:srgbClr val="0563C1"/>
      </a:hlink>
      <a:folHlink>
        <a:srgbClr val="954F72"/>
      </a:folHlink>
    </a:clrScheme>
    <a:fontScheme name="mbgp4k3w">
      <a:majorFont>
        <a:latin typeface="阿里巴巴普惠体"/>
        <a:ea typeface="阿里巴巴普惠体"/>
        <a:cs typeface="Arial"/>
      </a:majorFont>
      <a:minorFont>
        <a:latin typeface="阿里巴巴普惠体"/>
        <a:ea typeface="阿里巴巴普惠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112</Paragraphs>
  <Slides>19</Slides>
  <Notes>6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阿里巴巴普惠体</vt:lpstr>
      <vt:lpstr>微软雅黑</vt:lpstr>
      <vt:lpstr>Calibri</vt:lpstr>
      <vt:lpstr>宋体</vt:lpstr>
      <vt:lpstr>楷体</vt:lpstr>
      <vt:lpstr>Wingdings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23.0500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2023-08-15T16:09:41.056</cp:lastPrinted>
  <dcterms:created xsi:type="dcterms:W3CDTF">2023-08-15T16:09:41Z</dcterms:created>
  <dcterms:modified xsi:type="dcterms:W3CDTF">2023-08-15T08:09:41Z</dcterms:modified>
</cp:coreProperties>
</file>