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72" r:id="rId4"/>
    <p:sldId id="275" r:id="rId5"/>
    <p:sldId id="278" r:id="rId6"/>
    <p:sldId id="281" r:id="rId7"/>
    <p:sldId id="284" r:id="rId8"/>
    <p:sldId id="287" r:id="rId9"/>
  </p:sldIdLst>
  <p:sldSz cx="9144000" cy="5143500" type="screen16x9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117F50"/>
    <a:srgbClr val="4FA068"/>
    <a:srgbClr val="92D050"/>
    <a:srgbClr val="7CB349"/>
    <a:srgbClr val="6EC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235" autoAdjust="0"/>
    <p:restoredTop sz="94660"/>
  </p:normalViewPr>
  <p:slideViewPr>
    <p:cSldViewPr snapToGrid="0">
      <p:cViewPr>
        <p:scale>
          <a:sx n="73" d="100"/>
          <a:sy n="73" d="100"/>
        </p:scale>
        <p:origin x="1338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7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34B0F-7CD4-492F-895E-BDD52D4CDAA8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F5F7C-7244-4FBF-B05E-595A0372F0B4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1">
            <a:lumMod val="20000"/>
            <a:lumOff val="80000"/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9144000" cy="5143500"/>
            <a:chOff x="0" y="-32089"/>
            <a:chExt cx="12192000" cy="6890089"/>
          </a:xfrm>
        </p:grpSpPr>
        <p:sp>
          <p:nvSpPr>
            <p:cNvPr id="8" name="矩形 7"/>
            <p:cNvSpPr/>
            <p:nvPr/>
          </p:nvSpPr>
          <p:spPr>
            <a:xfrm>
              <a:off x="0" y="-32089"/>
              <a:ext cx="12192000" cy="6890089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88229" y="219402"/>
              <a:ext cx="11797145" cy="6401365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1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image" Target="../media/image2.png" /><Relationship Id="rId9" Type="http://schemas.openxmlformats.org/officeDocument/2006/relationships/tags" Target="../tags/tag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emf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PA_标题 1"/>
          <p:cNvSpPr>
            <a:spLocks noGrp="1"/>
          </p:cNvSpPr>
          <p:nvPr>
            <p:ph type="ctrTitle" idx="4294967295"/>
            <p:custDataLst>
              <p:tags r:id="rId2"/>
            </p:custDataLst>
          </p:nvPr>
        </p:nvSpPr>
        <p:spPr>
          <a:xfrm>
            <a:off x="4006850" y="1416050"/>
            <a:ext cx="2517775" cy="1590675"/>
          </a:xfrm>
        </p:spPr>
        <p:txBody>
          <a:bodyPr vert="horz" wrap="square" lIns="91440" tIns="45720" rIns="91440" bIns="45720" anchor="ctr" anchorCtr="0"/>
          <a:lstStyle>
            <a:lvl1pPr lvl="0">
              <a:buClrTx/>
              <a:buSzTx/>
              <a:buFontTx/>
              <a:defRPr/>
            </a:lvl1pPr>
          </a:lstStyle>
          <a:p>
            <a:pPr lvl="0" eaLnBrk="1" hangingPunct="1">
              <a:lnSpc>
                <a:spcPct val="150000"/>
              </a:lnSpc>
            </a:pPr>
            <a:r>
              <a:rPr lang="zh-CN" altLang="en-US" sz="4800" b="1">
                <a:latin typeface="楷体" panose="02010609060101010101" pitchFamily="49" charset="-122"/>
              </a:rPr>
              <a:t>习题</a:t>
            </a:r>
            <a:r>
              <a:rPr lang="en-US" altLang="zh-CN" sz="4800" b="1">
                <a:latin typeface="楷体" panose="02010609060101010101" pitchFamily="49" charset="-122"/>
              </a:rPr>
              <a:t>1.2</a:t>
            </a:r>
            <a:endParaRPr lang="zh-CN" altLang="zh-CN" sz="3600" b="1">
              <a:latin typeface="楷体" panose="02010609060101010101" pitchFamily="49" charset="-122"/>
            </a:endParaRPr>
          </a:p>
        </p:txBody>
      </p:sp>
      <p:sp>
        <p:nvSpPr>
          <p:cNvPr id="9219" name="PA_副标题 2"/>
          <p:cNvSpPr>
            <a:spLocks noGrp="1"/>
          </p:cNvSpPr>
          <p:nvPr>
            <p:ph type="subTitle" idx="4294967295"/>
            <p:custDataLst>
              <p:tags r:id="rId3"/>
            </p:custDataLst>
          </p:nvPr>
        </p:nvSpPr>
        <p:spPr>
          <a:xfrm>
            <a:off x="4083050" y="3284538"/>
            <a:ext cx="3614738" cy="536575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Tx/>
              <a:buSzTx/>
              <a:buFont typeface="Arial" panose="020b0604020202020204" pitchFamily="34" charset="0"/>
              <a:buNone/>
              <a:defRPr/>
            </a:lvl1pPr>
            <a:lvl2pPr marL="457200" lvl="1" indent="0" algn="ctr">
              <a:buClrTx/>
              <a:buSzTx/>
              <a:buFont typeface="Arial" panose="020b0604020202020204" pitchFamily="34" charset="0"/>
              <a:buNone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/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/>
            </a:lvl5pPr>
          </a:lstStyle>
          <a:p>
            <a:pPr lvl="0" algn="l" eaLnBrk="1" hangingPunct="1">
              <a:spcBef>
                <a:spcPct val="0"/>
              </a:spcBef>
            </a:pPr>
            <a:r>
              <a:rPr lang="zh-CN" altLang="en-US" sz="2400" b="1">
                <a:latin typeface="楷体" panose="02010609060101010101" pitchFamily="49" charset="-122"/>
              </a:rPr>
              <a:t>北师版</a:t>
            </a:r>
            <a:r>
              <a:rPr lang="en-US" altLang="zh-CN" sz="2400" b="1">
                <a:latin typeface="楷体" panose="02010609060101010101" pitchFamily="49" charset="-122"/>
              </a:rPr>
              <a:t>·</a:t>
            </a:r>
            <a:r>
              <a:rPr lang="zh-CN" altLang="en-US" sz="2400" b="1">
                <a:latin typeface="楷体" panose="02010609060101010101" pitchFamily="49" charset="-122"/>
              </a:rPr>
              <a:t>九年级下册</a:t>
            </a:r>
          </a:p>
        </p:txBody>
      </p:sp>
      <p:sp>
        <p:nvSpPr>
          <p:cNvPr id="5" name="PA_文本框 4"/>
          <p:cNvSpPr txBox="1"/>
          <p:nvPr>
            <p:custDataLst>
              <p:tags r:id="rId4"/>
            </p:custDataLst>
          </p:nvPr>
        </p:nvSpPr>
        <p:spPr>
          <a:xfrm>
            <a:off x="1997075" y="-369887"/>
            <a:ext cx="175895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21" name="PA_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691313" y="-431800"/>
            <a:ext cx="1811337" cy="493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PA_文本框 6"/>
          <p:cNvSpPr txBox="1"/>
          <p:nvPr>
            <p:custDataLst>
              <p:tags r:id="rId7"/>
            </p:custDataLst>
          </p:nvPr>
        </p:nvSpPr>
        <p:spPr>
          <a:xfrm>
            <a:off x="-457200" y="1911350"/>
            <a:ext cx="457200" cy="14763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23" name="PA_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105900" y="1973263"/>
            <a:ext cx="511175" cy="1579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" name="文本框 27"/>
          <p:cNvSpPr txBox="1"/>
          <p:nvPr/>
        </p:nvSpPr>
        <p:spPr>
          <a:xfrm>
            <a:off x="1997075" y="-369887"/>
            <a:ext cx="175895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0243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1313" y="-431800"/>
            <a:ext cx="1811337" cy="493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" name="文本框 35"/>
          <p:cNvSpPr txBox="1"/>
          <p:nvPr/>
        </p:nvSpPr>
        <p:spPr>
          <a:xfrm>
            <a:off x="-457200" y="1911350"/>
            <a:ext cx="457200" cy="14763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0245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900" y="1973263"/>
            <a:ext cx="511175" cy="1579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6" name="文本框 14"/>
          <p:cNvSpPr txBox="1"/>
          <p:nvPr/>
        </p:nvSpPr>
        <p:spPr>
          <a:xfrm>
            <a:off x="611188" y="835025"/>
            <a:ext cx="670401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如图，分别求∠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α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和∠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β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的正弦、余弦和正切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zh-CN" altLang="en-US" sz="2400" b="1"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075" y="1477963"/>
            <a:ext cx="5160963" cy="2689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8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838" y="1673225"/>
            <a:ext cx="1860550" cy="21796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文本框 2"/>
          <p:cNvSpPr txBox="1"/>
          <p:nvPr/>
        </p:nvSpPr>
        <p:spPr>
          <a:xfrm>
            <a:off x="898525" y="1079500"/>
            <a:ext cx="7581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2. 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如何用正弦、余弦、正切来刻画梯子的倾斜程度？</a:t>
            </a:r>
            <a:endParaRPr lang="zh-CN" altLang="en-US" sz="2400" b="1"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563" y="1893888"/>
            <a:ext cx="5160962" cy="12620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文本框 2"/>
          <p:cNvSpPr txBox="1"/>
          <p:nvPr/>
        </p:nvSpPr>
        <p:spPr>
          <a:xfrm>
            <a:off x="661988" y="1093788"/>
            <a:ext cx="8081962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3. 在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Rt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△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ABC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中，∠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= 90°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 sin 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cos 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有什么关系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?</a:t>
            </a:r>
            <a:endParaRPr lang="zh-CN" altLang="en-US" sz="2400" b="1"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775" y="1952625"/>
            <a:ext cx="5160963" cy="1238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文本框 2"/>
          <p:cNvSpPr txBox="1"/>
          <p:nvPr/>
        </p:nvSpPr>
        <p:spPr>
          <a:xfrm>
            <a:off x="896938" y="417513"/>
            <a:ext cx="7443787" cy="10429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271780" lvl="0" indent="-27178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4. 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Rt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△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ABC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中，∠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BCA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= 90°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CD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AB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边上的中线，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BC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=8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CD 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=5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，求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sin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ACD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cos 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ACD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tan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ACD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zh-CN" altLang="en-US" sz="2200" b="1"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388" y="1689100"/>
            <a:ext cx="6245225" cy="2822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文本框 2"/>
          <p:cNvSpPr txBox="1"/>
          <p:nvPr/>
        </p:nvSpPr>
        <p:spPr>
          <a:xfrm>
            <a:off x="646113" y="484188"/>
            <a:ext cx="7445375" cy="1044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271780" lvl="0" indent="-27178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5. 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在△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ABC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中，∠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BAC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 &gt; 90°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AB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 =5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BC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= 13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AD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BC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边上的高，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AD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 = 4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，求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CD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sin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如果∠</a:t>
            </a:r>
            <a:r>
              <a:rPr lang="en-US" altLang="zh-CN" sz="2200" b="1" i="1">
                <a:latin typeface="Times New Roman" pitchFamily="18" charset="0"/>
                <a:cs typeface="Times New Roman" panose="02020603050405020304" pitchFamily="18" charset="0"/>
              </a:rPr>
              <a:t>BAC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&lt;90°</a:t>
            </a:r>
            <a:r>
              <a:rPr lang="zh-CN" altLang="en-US" sz="2200" b="1">
                <a:latin typeface="Times New Roman" pitchFamily="18" charset="0"/>
                <a:cs typeface="Times New Roman" panose="02020603050405020304" pitchFamily="18" charset="0"/>
              </a:rPr>
              <a:t>呢</a:t>
            </a:r>
            <a:r>
              <a:rPr lang="en-US" altLang="zh-CN" sz="2200" b="1">
                <a:latin typeface="Times New Roman" pitchFamily="18" charset="0"/>
                <a:cs typeface="Times New Roman" panose="02020603050405020304" pitchFamily="18" charset="0"/>
              </a:rPr>
              <a:t>?</a:t>
            </a:r>
            <a:endParaRPr lang="zh-CN" altLang="en-US" sz="2200" b="1"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75" y="1647825"/>
            <a:ext cx="5378450" cy="2828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25" y="1874838"/>
            <a:ext cx="1966913" cy="1187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5.2.2"/>
</p:tagLst>
</file>

<file path=ppt/tags/tag2.xml><?xml version="1.0" encoding="utf-8"?>
<p:tagLst xmlns:p="http://schemas.openxmlformats.org/presentationml/2006/main">
  <p:tag name="PA" val="v5.2.2"/>
</p:tagLst>
</file>

<file path=ppt/tags/tag3.xml><?xml version="1.0" encoding="utf-8"?>
<p:tagLst xmlns:p="http://schemas.openxmlformats.org/presentationml/2006/main">
  <p:tag name="PA" val="v5.2.2"/>
</p:tagLst>
</file>

<file path=ppt/tags/tag4.xml><?xml version="1.0" encoding="utf-8"?>
<p:tagLst xmlns:p="http://schemas.openxmlformats.org/presentationml/2006/main">
  <p:tag name="PA" val="v5.2.2"/>
</p:tagLst>
</file>

<file path=ppt/tags/tag5.xml><?xml version="1.0" encoding="utf-8"?>
<p:tagLst xmlns:p="http://schemas.openxmlformats.org/presentationml/2006/main">
  <p:tag name="PA" val="v5.2.2"/>
</p:tagLst>
</file>

<file path=ppt/tags/tag6.xml><?xml version="1.0" encoding="utf-8"?>
<p:tagLst xmlns:p="http://schemas.openxmlformats.org/presentationml/2006/main">
  <p:tag name="PA" val="v5.2.2"/>
</p:tagLst>
</file>

<file path=ppt/tags/tag7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27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 主题​​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On-screen Show (16:9)</PresentationFormat>
  <Paragraphs>11</Paragraphs>
  <Slides>6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7">
      <vt:lpstr>Office 主题</vt:lpstr>
      <vt:lpstr>习题1.2</vt:lpstr>
      <vt:lpstr>Slide 2</vt:lpstr>
      <vt:lpstr>Slide 3</vt:lpstr>
      <vt:lpstr>Slide 4</vt:lpstr>
      <vt:lpstr>Slide 5</vt:lpstr>
      <vt:lpstr>Slide 6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Administrator</dc:creator>
  <cp:lastModifiedBy>天天向上</cp:lastModifiedBy>
  <cp:revision>66</cp:revision>
  <dcterms:created xsi:type="dcterms:W3CDTF">2015-05-05T08:02:00Z</dcterms:created>
  <dcterms:modified xsi:type="dcterms:W3CDTF">2023-02-01T09:48:54Z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48BAC3177A104FF29E88E5428EBB0CBC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v1.0_mb_1xcC3Mw+Jzrh3RdFUoadLA==</vt:lpwstr>
  </property>
</Properties>
</file>