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999" r:id="rId1"/>
    <p:sldMasterId id="2147496036" r:id="rId2"/>
  </p:sldMasterIdLst>
  <p:notesMasterIdLst>
    <p:notesMasterId r:id="rId3"/>
  </p:notesMasterIdLst>
  <p:sldIdLst>
    <p:sldId id="5965" r:id="rId4"/>
    <p:sldId id="5970" r:id="rId5"/>
    <p:sldId id="5974" r:id="rId6"/>
    <p:sldId id="5977" r:id="rId7"/>
    <p:sldId id="5980" r:id="rId8"/>
    <p:sldId id="5983" r:id="rId9"/>
    <p:sldId id="5986" r:id="rId10"/>
    <p:sldId id="5989" r:id="rId11"/>
    <p:sldId id="5992" r:id="rId12"/>
    <p:sldId id="5995" r:id="rId13"/>
    <p:sldId id="5998" r:id="rId14"/>
    <p:sldId id="6001" r:id="rId15"/>
    <p:sldId id="6004" r:id="rId16"/>
    <p:sldId id="6007" r:id="rId17"/>
    <p:sldId id="6010" r:id="rId18"/>
    <p:sldId id="6013" r:id="rId19"/>
    <p:sldId id="6016" r:id="rId20"/>
    <p:sldId id="6019" r:id="rId21"/>
    <p:sldId id="6022" r:id="rId22"/>
    <p:sldId id="6025" r:id="rId23"/>
    <p:sldId id="6028" r:id="rId24"/>
    <p:sldId id="6031" r:id="rId25"/>
    <p:sldId id="6034" r:id="rId26"/>
    <p:sldId id="6037" r:id="rId27"/>
    <p:sldId id="6040" r:id="rId28"/>
    <p:sldId id="6043" r:id="rId29"/>
    <p:sldId id="6046" r:id="rId30"/>
    <p:sldId id="6049" r:id="rId31"/>
    <p:sldId id="6052" r:id="rId32"/>
    <p:sldId id="6055" r:id="rId33"/>
    <p:sldId id="6058"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000" r:id="rId1"/>
    <p:sldLayoutId id="2147496001" r:id="rId2"/>
    <p:sldLayoutId id="2147496002" r:id="rId3"/>
    <p:sldLayoutId id="2147496003" r:id="rId4"/>
    <p:sldLayoutId id="2147496004" r:id="rId5"/>
    <p:sldLayoutId id="2147496005" r:id="rId6"/>
    <p:sldLayoutId id="2147496006" r:id="rId7"/>
    <p:sldLayoutId id="2147496007" r:id="rId8"/>
    <p:sldLayoutId id="2147496008" r:id="rId9"/>
    <p:sldLayoutId id="2147496009" r:id="rId10"/>
    <p:sldLayoutId id="214749601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6037" r:id="rId1"/>
    <p:sldLayoutId id="2147496038" r:id="rId2"/>
    <p:sldLayoutId id="2147496039" r:id="rId3"/>
    <p:sldLayoutId id="2147496040" r:id="rId4"/>
    <p:sldLayoutId id="2147496041" r:id="rId5"/>
    <p:sldLayoutId id="2147496042" r:id="rId6"/>
    <p:sldLayoutId id="2147496043" r:id="rId7"/>
    <p:sldLayoutId id="2147496044" r:id="rId8"/>
    <p:sldLayoutId id="2147496045" r:id="rId9"/>
    <p:sldLayoutId id="2147496046" r:id="rId10"/>
    <p:sldLayoutId id="2147496047"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tags" Target="../tags/tag734.xml"/><Relationship Id="rId5" Type="http://schemas.openxmlformats.org/officeDocument/2006/relationships/tags" Target="../tags/tag735.xml"/><Relationship Id="rId6" Type="http://schemas.openxmlformats.org/officeDocument/2006/relationships/tags" Target="../tags/tag736.xml"/><Relationship Id="rId7" Type="http://schemas.openxmlformats.org/officeDocument/2006/relationships/tags" Target="../tags/tag737.xml"/><Relationship Id="rId8" Type="http://schemas.openxmlformats.org/officeDocument/2006/relationships/tags" Target="../tags/tag738.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9.xml"/><Relationship Id="rId2" Type="http://schemas.openxmlformats.org/officeDocument/2006/relationships/tags" Target="../tags/tag740.xml"/><Relationship Id="rId3" Type="http://schemas.openxmlformats.org/officeDocument/2006/relationships/tags" Target="../tags/tag741.xml"/><Relationship Id="rId4" Type="http://schemas.openxmlformats.org/officeDocument/2006/relationships/tags" Target="../tags/tag742.xml"/><Relationship Id="rId5" Type="http://schemas.openxmlformats.org/officeDocument/2006/relationships/tags" Target="../tags/tag743.xml"/><Relationship Id="rId6" Type="http://schemas.openxmlformats.org/officeDocument/2006/relationships/tags" Target="../tags/tag744.xml"/><Relationship Id="rId7" Type="http://schemas.openxmlformats.org/officeDocument/2006/relationships/tags" Target="../tags/tag745.xml"/><Relationship Id="rId8" Type="http://schemas.openxmlformats.org/officeDocument/2006/relationships/tags" Target="../tags/tag746.xml"/><Relationship Id="rId9" Type="http://schemas.openxmlformats.org/officeDocument/2006/relationships/tags" Target="../tags/tag747.xml"/><Relationship Id="rId10" Type="http://schemas.openxmlformats.org/officeDocument/2006/relationships/tags" Target="../tags/tag748.xml"/><Relationship Id="rId11" Type="http://schemas.openxmlformats.org/officeDocument/2006/relationships/tags" Target="../tags/tag749.xml"/><Relationship Id="rId12" Type="http://schemas.openxmlformats.org/officeDocument/2006/relationships/tags" Target="../tags/tag750.xml"/><Relationship Id="rId13" Type="http://schemas.openxmlformats.org/officeDocument/2006/relationships/tags" Target="../tags/tag751.xml"/><Relationship Id="rId14" Type="http://schemas.openxmlformats.org/officeDocument/2006/relationships/tags" Target="../tags/tag752.xml"/><Relationship Id="rId15" Type="http://schemas.openxmlformats.org/officeDocument/2006/relationships/tags" Target="../tags/tag753.xml"/><Relationship Id="rId16" Type="http://schemas.openxmlformats.org/officeDocument/2006/relationships/tags" Target="../tags/tag754.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55.xml"/><Relationship Id="rId2" Type="http://schemas.openxmlformats.org/officeDocument/2006/relationships/tags" Target="../tags/tag756.xml"/><Relationship Id="rId3" Type="http://schemas.openxmlformats.org/officeDocument/2006/relationships/tags" Target="../tags/tag757.xml"/><Relationship Id="rId4" Type="http://schemas.openxmlformats.org/officeDocument/2006/relationships/tags" Target="../tags/tag758.xml"/><Relationship Id="rId5" Type="http://schemas.openxmlformats.org/officeDocument/2006/relationships/tags" Target="../tags/tag759.xml"/><Relationship Id="rId6" Type="http://schemas.openxmlformats.org/officeDocument/2006/relationships/tags" Target="../tags/tag760.xml"/><Relationship Id="rId7" Type="http://schemas.openxmlformats.org/officeDocument/2006/relationships/tags" Target="../tags/tag761.xml"/><Relationship Id="rId8" Type="http://schemas.openxmlformats.org/officeDocument/2006/relationships/tags" Target="../tags/tag762.xml"/><Relationship Id="rId9" Type="http://schemas.openxmlformats.org/officeDocument/2006/relationships/tags" Target="../tags/tag763.xml"/><Relationship Id="rId10" Type="http://schemas.openxmlformats.org/officeDocument/2006/relationships/tags" Target="../tags/tag764.xml"/><Relationship Id="rId11" Type="http://schemas.openxmlformats.org/officeDocument/2006/relationships/tags" Target="../tags/tag765.xml"/><Relationship Id="rId12" Type="http://schemas.openxmlformats.org/officeDocument/2006/relationships/tags" Target="../tags/tag76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7.xml"/><Relationship Id="rId2" Type="http://schemas.openxmlformats.org/officeDocument/2006/relationships/tags" Target="../tags/tag768.xml"/><Relationship Id="rId3" Type="http://schemas.openxmlformats.org/officeDocument/2006/relationships/tags" Target="../tags/tag76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tags" Target="../tags/tag773.xml"/><Relationship Id="rId5" Type="http://schemas.openxmlformats.org/officeDocument/2006/relationships/tags" Target="../tags/tag774.xml"/><Relationship Id="rId6" Type="http://schemas.openxmlformats.org/officeDocument/2006/relationships/tags" Target="../tags/tag775.xml"/><Relationship Id="rId7" Type="http://schemas.openxmlformats.org/officeDocument/2006/relationships/tags" Target="../tags/tag776.xml"/><Relationship Id="rId8" Type="http://schemas.openxmlformats.org/officeDocument/2006/relationships/tags" Target="../tags/tag777.xml"/><Relationship Id="rId9" Type="http://schemas.openxmlformats.org/officeDocument/2006/relationships/tags" Target="../tags/tag778.xml"/><Relationship Id="rId10" Type="http://schemas.openxmlformats.org/officeDocument/2006/relationships/tags" Target="../tags/tag779.xml"/><Relationship Id="rId11" Type="http://schemas.openxmlformats.org/officeDocument/2006/relationships/tags" Target="../tags/tag780.xml"/><Relationship Id="rId12" Type="http://schemas.openxmlformats.org/officeDocument/2006/relationships/tags" Target="../tags/tag781.xml"/><Relationship Id="rId13" Type="http://schemas.openxmlformats.org/officeDocument/2006/relationships/tags" Target="../tags/tag782.xml"/><Relationship Id="rId14" Type="http://schemas.openxmlformats.org/officeDocument/2006/relationships/tags" Target="../tags/tag783.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84.xml"/><Relationship Id="rId2" Type="http://schemas.openxmlformats.org/officeDocument/2006/relationships/tags" Target="../tags/tag785.xml"/><Relationship Id="rId3" Type="http://schemas.openxmlformats.org/officeDocument/2006/relationships/tags" Target="../tags/tag786.xml"/><Relationship Id="rId4" Type="http://schemas.openxmlformats.org/officeDocument/2006/relationships/tags" Target="../tags/tag787.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8.xml"/><Relationship Id="rId2" Type="http://schemas.openxmlformats.org/officeDocument/2006/relationships/tags" Target="../tags/tag789.xml"/><Relationship Id="rId3" Type="http://schemas.openxmlformats.org/officeDocument/2006/relationships/tags" Target="../tags/tag790.xml"/><Relationship Id="rId4" Type="http://schemas.openxmlformats.org/officeDocument/2006/relationships/tags" Target="../tags/tag791.xml"/><Relationship Id="rId5" Type="http://schemas.openxmlformats.org/officeDocument/2006/relationships/tags" Target="../tags/tag792.xml"/><Relationship Id="rId6" Type="http://schemas.openxmlformats.org/officeDocument/2006/relationships/tags" Target="../tags/tag793.xml"/><Relationship Id="rId7" Type="http://schemas.openxmlformats.org/officeDocument/2006/relationships/tags" Target="../tags/tag794.xml"/><Relationship Id="rId8" Type="http://schemas.openxmlformats.org/officeDocument/2006/relationships/tags" Target="../tags/tag795.xml"/><Relationship Id="rId9" Type="http://schemas.openxmlformats.org/officeDocument/2006/relationships/tags" Target="../tags/tag796.xml"/><Relationship Id="rId10" Type="http://schemas.openxmlformats.org/officeDocument/2006/relationships/tags" Target="../tags/tag797.xml"/><Relationship Id="rId11" Type="http://schemas.openxmlformats.org/officeDocument/2006/relationships/tags" Target="../tags/tag798.xml"/><Relationship Id="rId12" Type="http://schemas.openxmlformats.org/officeDocument/2006/relationships/tags" Target="../tags/tag79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0.xml"/><Relationship Id="rId2" Type="http://schemas.openxmlformats.org/officeDocument/2006/relationships/tags" Target="../tags/tag801.xml"/><Relationship Id="rId3" Type="http://schemas.openxmlformats.org/officeDocument/2006/relationships/tags" Target="../tags/tag802.xml"/><Relationship Id="rId4" Type="http://schemas.openxmlformats.org/officeDocument/2006/relationships/tags" Target="../tags/tag803.xml"/><Relationship Id="rId5" Type="http://schemas.openxmlformats.org/officeDocument/2006/relationships/tags" Target="../tags/tag804.xml"/><Relationship Id="rId6" Type="http://schemas.openxmlformats.org/officeDocument/2006/relationships/tags" Target="../tags/tag805.xml"/><Relationship Id="rId7" Type="http://schemas.openxmlformats.org/officeDocument/2006/relationships/tags" Target="../tags/tag806.xml"/><Relationship Id="rId8" Type="http://schemas.openxmlformats.org/officeDocument/2006/relationships/tags" Target="../tags/tag807.xml"/><Relationship Id="rId9" Type="http://schemas.openxmlformats.org/officeDocument/2006/relationships/tags" Target="../tags/tag808.xml"/><Relationship Id="rId10" Type="http://schemas.openxmlformats.org/officeDocument/2006/relationships/tags" Target="../tags/tag809.xml"/><Relationship Id="rId11" Type="http://schemas.openxmlformats.org/officeDocument/2006/relationships/tags" Target="../tags/tag810.xml"/><Relationship Id="rId12" Type="http://schemas.openxmlformats.org/officeDocument/2006/relationships/tags" Target="../tags/tag81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12.xml"/><Relationship Id="rId2" Type="http://schemas.openxmlformats.org/officeDocument/2006/relationships/tags" Target="../tags/tag813.xml"/><Relationship Id="rId3" Type="http://schemas.openxmlformats.org/officeDocument/2006/relationships/tags" Target="../tags/tag81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15.xml"/><Relationship Id="rId2" Type="http://schemas.openxmlformats.org/officeDocument/2006/relationships/tags" Target="../tags/tag816.xml"/><Relationship Id="rId3" Type="http://schemas.openxmlformats.org/officeDocument/2006/relationships/tags" Target="../tags/tag817.xml"/><Relationship Id="rId4" Type="http://schemas.openxmlformats.org/officeDocument/2006/relationships/tags" Target="../tags/tag818.xml"/><Relationship Id="rId5" Type="http://schemas.openxmlformats.org/officeDocument/2006/relationships/tags" Target="../tags/tag819.xml"/><Relationship Id="rId6" Type="http://schemas.openxmlformats.org/officeDocument/2006/relationships/tags" Target="../tags/tag820.xml"/><Relationship Id="rId7" Type="http://schemas.openxmlformats.org/officeDocument/2006/relationships/tags" Target="../tags/tag821.xml"/><Relationship Id="rId8" Type="http://schemas.openxmlformats.org/officeDocument/2006/relationships/tags" Target="../tags/tag822.xml"/><Relationship Id="rId9" Type="http://schemas.openxmlformats.org/officeDocument/2006/relationships/tags" Target="../tags/tag823.xml"/><Relationship Id="rId10" Type="http://schemas.openxmlformats.org/officeDocument/2006/relationships/tags" Target="../tags/tag824.xml"/><Relationship Id="rId11" Type="http://schemas.openxmlformats.org/officeDocument/2006/relationships/tags" Target="../tags/tag825.xml"/><Relationship Id="rId12" Type="http://schemas.openxmlformats.org/officeDocument/2006/relationships/tags" Target="../tags/tag826.xml"/><Relationship Id="rId13" Type="http://schemas.openxmlformats.org/officeDocument/2006/relationships/tags" Target="../tags/tag827.xml"/><Relationship Id="rId14" Type="http://schemas.openxmlformats.org/officeDocument/2006/relationships/tags" Target="../tags/tag828.xml"/><Relationship Id="rId15" Type="http://schemas.openxmlformats.org/officeDocument/2006/relationships/tags" Target="../tags/tag829.xml"/><Relationship Id="rId16" Type="http://schemas.openxmlformats.org/officeDocument/2006/relationships/tags" Target="../tags/tag830.xml"/><Relationship Id="rId17" Type="http://schemas.openxmlformats.org/officeDocument/2006/relationships/tags" Target="../tags/tag831.xml"/><Relationship Id="rId18" Type="http://schemas.openxmlformats.org/officeDocument/2006/relationships/tags" Target="../tags/tag832.xml"/><Relationship Id="rId19" Type="http://schemas.openxmlformats.org/officeDocument/2006/relationships/tags" Target="../tags/tag833.xml"/><Relationship Id="rId20" Type="http://schemas.openxmlformats.org/officeDocument/2006/relationships/tags" Target="../tags/tag834.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35.xml"/><Relationship Id="rId2" Type="http://schemas.openxmlformats.org/officeDocument/2006/relationships/tags" Target="../tags/tag836.xml"/><Relationship Id="rId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7.xml"/><Relationship Id="rId2" Type="http://schemas.openxmlformats.org/officeDocument/2006/relationships/tags" Target="../tags/tag838.xml"/><Relationship Id="rId3" Type="http://schemas.openxmlformats.org/officeDocument/2006/relationships/tags" Target="../tags/tag839.xml"/><Relationship Id="rId4" Type="http://schemas.openxmlformats.org/officeDocument/2006/relationships/tags" Target="../tags/tag840.xml"/><Relationship Id="rId5" Type="http://schemas.openxmlformats.org/officeDocument/2006/relationships/tags" Target="../tags/tag841.xml"/><Relationship Id="rId6" Type="http://schemas.openxmlformats.org/officeDocument/2006/relationships/tags" Target="../tags/tag842.xml"/><Relationship Id="rId7" Type="http://schemas.openxmlformats.org/officeDocument/2006/relationships/tags" Target="../tags/tag843.xml"/><Relationship Id="rId8" Type="http://schemas.openxmlformats.org/officeDocument/2006/relationships/tags" Target="../tags/tag844.xml"/><Relationship Id="rId9" Type="http://schemas.openxmlformats.org/officeDocument/2006/relationships/tags" Target="../tags/tag845.xml"/><Relationship Id="rId10" Type="http://schemas.openxmlformats.org/officeDocument/2006/relationships/tags" Target="../tags/tag846.xml"/><Relationship Id="rId11" Type="http://schemas.openxmlformats.org/officeDocument/2006/relationships/tags" Target="../tags/tag847.xml"/><Relationship Id="rId12" Type="http://schemas.openxmlformats.org/officeDocument/2006/relationships/tags" Target="../tags/tag84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49.xml"/><Relationship Id="rId2" Type="http://schemas.openxmlformats.org/officeDocument/2006/relationships/tags" Target="../tags/tag850.xml"/><Relationship Id="rId3" Type="http://schemas.openxmlformats.org/officeDocument/2006/relationships/tags" Target="../tags/tag851.xml"/><Relationship Id="rId4" Type="http://schemas.openxmlformats.org/officeDocument/2006/relationships/tags" Target="../tags/tag852.xml"/><Relationship Id="rId5" Type="http://schemas.openxmlformats.org/officeDocument/2006/relationships/tags" Target="../tags/tag853.xml"/><Relationship Id="rId6" Type="http://schemas.openxmlformats.org/officeDocument/2006/relationships/tags" Target="../tags/tag854.xml"/><Relationship Id="rId7" Type="http://schemas.openxmlformats.org/officeDocument/2006/relationships/tags" Target="../tags/tag855.xml"/><Relationship Id="rId8" Type="http://schemas.openxmlformats.org/officeDocument/2006/relationships/tags" Target="../tags/tag856.xml"/><Relationship Id="rId9" Type="http://schemas.openxmlformats.org/officeDocument/2006/relationships/tags" Target="../tags/tag857.xml"/><Relationship Id="rId10" Type="http://schemas.openxmlformats.org/officeDocument/2006/relationships/tags" Target="../tags/tag858.xml"/><Relationship Id="rId11" Type="http://schemas.openxmlformats.org/officeDocument/2006/relationships/tags" Target="../tags/tag859.xml"/><Relationship Id="rId12" Type="http://schemas.openxmlformats.org/officeDocument/2006/relationships/tags" Target="../tags/tag860.xml"/><Relationship Id="rId13" Type="http://schemas.openxmlformats.org/officeDocument/2006/relationships/tags" Target="../tags/tag861.xml"/><Relationship Id="rId14" Type="http://schemas.openxmlformats.org/officeDocument/2006/relationships/tags" Target="../tags/tag862.xml"/><Relationship Id="rId15" Type="http://schemas.openxmlformats.org/officeDocument/2006/relationships/tags" Target="../tags/tag863.xml"/><Relationship Id="rId16" Type="http://schemas.openxmlformats.org/officeDocument/2006/relationships/tags" Target="../tags/tag864.xml"/><Relationship Id="rId17" Type="http://schemas.openxmlformats.org/officeDocument/2006/relationships/tags" Target="../tags/tag865.xml"/><Relationship Id="rId18" Type="http://schemas.openxmlformats.org/officeDocument/2006/relationships/tags" Target="../tags/tag866.xml"/><Relationship Id="rId19" Type="http://schemas.openxmlformats.org/officeDocument/2006/relationships/tags" Target="../tags/tag867.xml"/><Relationship Id="rId20" Type="http://schemas.openxmlformats.org/officeDocument/2006/relationships/tags" Target="../tags/tag868.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69.xml"/><Relationship Id="rId2" Type="http://schemas.openxmlformats.org/officeDocument/2006/relationships/tags" Target="../tags/tag870.xml"/><Relationship Id="rId3" Type="http://schemas.openxmlformats.org/officeDocument/2006/relationships/tags" Target="../tags/tag87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72.xml"/><Relationship Id="rId2" Type="http://schemas.openxmlformats.org/officeDocument/2006/relationships/tags" Target="../tags/tag873.xml"/><Relationship Id="rId3" Type="http://schemas.openxmlformats.org/officeDocument/2006/relationships/tags" Target="../tags/tag874.xml"/><Relationship Id="rId4" Type="http://schemas.openxmlformats.org/officeDocument/2006/relationships/tags" Target="../tags/tag875.xml"/><Relationship Id="rId5" Type="http://schemas.openxmlformats.org/officeDocument/2006/relationships/tags" Target="../tags/tag876.xml"/><Relationship Id="rId6" Type="http://schemas.openxmlformats.org/officeDocument/2006/relationships/tags" Target="../tags/tag877.xml"/><Relationship Id="rId7" Type="http://schemas.openxmlformats.org/officeDocument/2006/relationships/tags" Target="../tags/tag878.xml"/><Relationship Id="rId8" Type="http://schemas.openxmlformats.org/officeDocument/2006/relationships/tags" Target="../tags/tag879.xml"/><Relationship Id="rId9" Type="http://schemas.openxmlformats.org/officeDocument/2006/relationships/tags" Target="../tags/tag880.xml"/><Relationship Id="rId10" Type="http://schemas.openxmlformats.org/officeDocument/2006/relationships/tags" Target="../tags/tag881.xml"/><Relationship Id="rId11" Type="http://schemas.openxmlformats.org/officeDocument/2006/relationships/tags" Target="../tags/tag882.xml"/><Relationship Id="rId12" Type="http://schemas.openxmlformats.org/officeDocument/2006/relationships/tags" Target="../tags/tag88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84.xml"/><Relationship Id="rId2" Type="http://schemas.openxmlformats.org/officeDocument/2006/relationships/tags" Target="../tags/tag885.xml"/><Relationship Id="rId3" Type="http://schemas.openxmlformats.org/officeDocument/2006/relationships/tags" Target="../tags/tag886.xml"/><Relationship Id="rId4" Type="http://schemas.openxmlformats.org/officeDocument/2006/relationships/tags" Target="../tags/tag887.xml"/><Relationship Id="rId5" Type="http://schemas.openxmlformats.org/officeDocument/2006/relationships/tags" Target="../tags/tag888.xml"/><Relationship Id="rId6" Type="http://schemas.openxmlformats.org/officeDocument/2006/relationships/tags" Target="../tags/tag889.xml"/><Relationship Id="rId7" Type="http://schemas.openxmlformats.org/officeDocument/2006/relationships/tags" Target="../tags/tag890.xml"/><Relationship Id="rId8" Type="http://schemas.openxmlformats.org/officeDocument/2006/relationships/tags" Target="../tags/tag891.xml"/><Relationship Id="rId9" Type="http://schemas.openxmlformats.org/officeDocument/2006/relationships/tags" Target="../tags/tag892.xml"/><Relationship Id="rId10" Type="http://schemas.openxmlformats.org/officeDocument/2006/relationships/tags" Target="../tags/tag893.xml"/><Relationship Id="rId11" Type="http://schemas.openxmlformats.org/officeDocument/2006/relationships/tags" Target="../tags/tag894.xml"/><Relationship Id="rId12" Type="http://schemas.openxmlformats.org/officeDocument/2006/relationships/tags" Target="../tags/tag895.xml"/><Relationship Id="rId13" Type="http://schemas.openxmlformats.org/officeDocument/2006/relationships/tags" Target="../tags/tag896.xml"/><Relationship Id="rId14" Type="http://schemas.openxmlformats.org/officeDocument/2006/relationships/tags" Target="../tags/tag897.xml"/><Relationship Id="rId1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8.xml"/><Relationship Id="rId2" Type="http://schemas.openxmlformats.org/officeDocument/2006/relationships/tags" Target="../tags/tag899.xml"/><Relationship Id="rId3" Type="http://schemas.openxmlformats.org/officeDocument/2006/relationships/tags" Target="../tags/tag900.xml"/><Relationship Id="rId4" Type="http://schemas.openxmlformats.org/officeDocument/2006/relationships/tags" Target="../tags/tag901.xml"/><Relationship Id="rId5" Type="http://schemas.openxmlformats.org/officeDocument/2006/relationships/tags" Target="../tags/tag902.xml"/><Relationship Id="rId6" Type="http://schemas.openxmlformats.org/officeDocument/2006/relationships/tags" Target="../tags/tag903.xml"/><Relationship Id="rId7" Type="http://schemas.openxmlformats.org/officeDocument/2006/relationships/tags" Target="../tags/tag904.xml"/><Relationship Id="rId8" Type="http://schemas.openxmlformats.org/officeDocument/2006/relationships/tags" Target="../tags/tag905.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06.xml"/><Relationship Id="rId2" Type="http://schemas.openxmlformats.org/officeDocument/2006/relationships/tags" Target="../tags/tag907.xml"/><Relationship Id="rId3" Type="http://schemas.openxmlformats.org/officeDocument/2006/relationships/tags" Target="../tags/tag908.xml"/><Relationship Id="rId4" Type="http://schemas.openxmlformats.org/officeDocument/2006/relationships/tags" Target="../tags/tag909.xml"/><Relationship Id="rId5" Type="http://schemas.openxmlformats.org/officeDocument/2006/relationships/tags" Target="../tags/tag910.xml"/><Relationship Id="rId6" Type="http://schemas.openxmlformats.org/officeDocument/2006/relationships/tags" Target="../tags/tag911.xml"/><Relationship Id="rId7" Type="http://schemas.openxmlformats.org/officeDocument/2006/relationships/tags" Target="../tags/tag912.xml"/><Relationship Id="rId8" Type="http://schemas.openxmlformats.org/officeDocument/2006/relationships/tags" Target="../tags/tag913.xml"/><Relationship Id="rId9" Type="http://schemas.openxmlformats.org/officeDocument/2006/relationships/tags" Target="../tags/tag914.xml"/><Relationship Id="rId10" Type="http://schemas.openxmlformats.org/officeDocument/2006/relationships/tags" Target="../tags/tag915.xml"/><Relationship Id="rId11" Type="http://schemas.openxmlformats.org/officeDocument/2006/relationships/tags" Target="../tags/tag916.xml"/><Relationship Id="rId12" Type="http://schemas.openxmlformats.org/officeDocument/2006/relationships/tags" Target="../tags/tag917.xml"/><Relationship Id="rId13" Type="http://schemas.openxmlformats.org/officeDocument/2006/relationships/tags" Target="../tags/tag918.xml"/><Relationship Id="rId14" Type="http://schemas.openxmlformats.org/officeDocument/2006/relationships/tags" Target="../tags/tag919.xml"/><Relationship Id="rId15" Type="http://schemas.openxmlformats.org/officeDocument/2006/relationships/tags" Target="../tags/tag920.xml"/><Relationship Id="rId16" Type="http://schemas.openxmlformats.org/officeDocument/2006/relationships/tags" Target="../tags/tag921.xml"/><Relationship Id="rId17" Type="http://schemas.openxmlformats.org/officeDocument/2006/relationships/tags" Target="../tags/tag922.xml"/><Relationship Id="rId18" Type="http://schemas.openxmlformats.org/officeDocument/2006/relationships/tags" Target="../tags/tag923.xml"/><Relationship Id="rId19" Type="http://schemas.openxmlformats.org/officeDocument/2006/relationships/tags" Target="../tags/tag924.xml"/><Relationship Id="rId20" Type="http://schemas.openxmlformats.org/officeDocument/2006/relationships/tags" Target="../tags/tag925.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26.xml"/><Relationship Id="rId2" Type="http://schemas.openxmlformats.org/officeDocument/2006/relationships/tags" Target="../tags/tag927.xml"/><Relationship Id="rId3" Type="http://schemas.openxmlformats.org/officeDocument/2006/relationships/tags" Target="../tags/tag92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29.xml"/><Relationship Id="rId2" Type="http://schemas.openxmlformats.org/officeDocument/2006/relationships/tags" Target="../tags/tag930.xml"/><Relationship Id="rId3" Type="http://schemas.openxmlformats.org/officeDocument/2006/relationships/tags" Target="../tags/tag931.xml"/><Relationship Id="rId4" Type="http://schemas.openxmlformats.org/officeDocument/2006/relationships/tags" Target="../tags/tag932.xml"/><Relationship Id="rId5" Type="http://schemas.openxmlformats.org/officeDocument/2006/relationships/tags" Target="../tags/tag933.xml"/><Relationship Id="rId6" Type="http://schemas.openxmlformats.org/officeDocument/2006/relationships/tags" Target="../tags/tag934.xml"/><Relationship Id="rId7" Type="http://schemas.openxmlformats.org/officeDocument/2006/relationships/tags" Target="../tags/tag935.xml"/><Relationship Id="rId8" Type="http://schemas.openxmlformats.org/officeDocument/2006/relationships/tags" Target="../tags/tag936.xml"/><Relationship Id="rId9" Type="http://schemas.openxmlformats.org/officeDocument/2006/relationships/tags" Target="../tags/tag937.xml"/><Relationship Id="rId10" Type="http://schemas.openxmlformats.org/officeDocument/2006/relationships/tags" Target="../tags/tag938.xml"/><Relationship Id="rId11" Type="http://schemas.openxmlformats.org/officeDocument/2006/relationships/tags" Target="../tags/tag939.xml"/><Relationship Id="rId12" Type="http://schemas.openxmlformats.org/officeDocument/2006/relationships/tags" Target="../tags/tag94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41.xml"/><Relationship Id="rId2" Type="http://schemas.openxmlformats.org/officeDocument/2006/relationships/tags" Target="../tags/tag942.xml"/><Relationship Id="rId3" Type="http://schemas.openxmlformats.org/officeDocument/2006/relationships/tags" Target="../tags/tag943.xml"/><Relationship Id="rId4" Type="http://schemas.openxmlformats.org/officeDocument/2006/relationships/tags" Target="../tags/tag944.xml"/><Relationship Id="rId5" Type="http://schemas.openxmlformats.org/officeDocument/2006/relationships/tags" Target="../tags/tag945.xml"/><Relationship Id="rId6" Type="http://schemas.openxmlformats.org/officeDocument/2006/relationships/tags" Target="../tags/tag946.xml"/><Relationship Id="rId7" Type="http://schemas.openxmlformats.org/officeDocument/2006/relationships/tags" Target="../tags/tag947.xml"/><Relationship Id="rId8" Type="http://schemas.openxmlformats.org/officeDocument/2006/relationships/tags" Target="../tags/tag948.xml"/><Relationship Id="rId9" Type="http://schemas.openxmlformats.org/officeDocument/2006/relationships/tags" Target="../tags/tag949.xml"/><Relationship Id="rId10" Type="http://schemas.openxmlformats.org/officeDocument/2006/relationships/tags" Target="../tags/tag950.xml"/><Relationship Id="rId11" Type="http://schemas.openxmlformats.org/officeDocument/2006/relationships/tags" Target="../tags/tag951.xml"/><Relationship Id="rId12" Type="http://schemas.openxmlformats.org/officeDocument/2006/relationships/tags" Target="../tags/tag952.xml"/><Relationship Id="rId13" Type="http://schemas.openxmlformats.org/officeDocument/2006/relationships/tags" Target="../tags/tag953.xml"/><Relationship Id="rId14" Type="http://schemas.openxmlformats.org/officeDocument/2006/relationships/tags" Target="../tags/tag954.xml"/><Relationship Id="rId15" Type="http://schemas.openxmlformats.org/officeDocument/2006/relationships/tags" Target="../tags/tag955.xml"/><Relationship Id="rId16" Type="http://schemas.openxmlformats.org/officeDocument/2006/relationships/tags" Target="../tags/tag956.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57.xml"/><Relationship Id="rId2" Type="http://schemas.openxmlformats.org/officeDocument/2006/relationships/tags" Target="../tags/tag958.xml"/><Relationship Id="rId3" Type="http://schemas.openxmlformats.org/officeDocument/2006/relationships/tags" Target="../tags/tag959.xml"/><Relationship Id="rId4" Type="http://schemas.openxmlformats.org/officeDocument/2006/relationships/tags" Target="../tags/tag960.xml"/><Relationship Id="rId5" Type="http://schemas.openxmlformats.org/officeDocument/2006/relationships/tags" Target="../tags/tag961.xml"/><Relationship Id="rId6" Type="http://schemas.openxmlformats.org/officeDocument/2006/relationships/tags" Target="../tags/tag962.xml"/><Relationship Id="rId7" Type="http://schemas.openxmlformats.org/officeDocument/2006/relationships/tags" Target="../tags/tag963.xml"/><Relationship Id="rId8" Type="http://schemas.openxmlformats.org/officeDocument/2006/relationships/tags" Target="../tags/tag964.xml"/><Relationship Id="rId9" Type="http://schemas.openxmlformats.org/officeDocument/2006/relationships/tags" Target="../tags/tag965.xml"/><Relationship Id="rId10" Type="http://schemas.openxmlformats.org/officeDocument/2006/relationships/tags" Target="../tags/tag966.xml"/><Relationship Id="rId11" Type="http://schemas.openxmlformats.org/officeDocument/2006/relationships/tags" Target="../tags/tag967.xml"/><Relationship Id="rId12" Type="http://schemas.openxmlformats.org/officeDocument/2006/relationships/tags" Target="../tags/tag96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69.xml"/><Relationship Id="rId2" Type="http://schemas.openxmlformats.org/officeDocument/2006/relationships/tags" Target="../tags/tag970.xml"/><Relationship Id="rId3" Type="http://schemas.openxmlformats.org/officeDocument/2006/relationships/tags" Target="../tags/tag971.xml"/><Relationship Id="rId4" Type="http://schemas.openxmlformats.org/officeDocument/2006/relationships/tags" Target="../tags/tag972.xml"/><Relationship Id="rId5" Type="http://schemas.openxmlformats.org/officeDocument/2006/relationships/tags" Target="../tags/tag973.xml"/><Relationship Id="rId6" Type="http://schemas.openxmlformats.org/officeDocument/2006/relationships/tags" Target="../tags/tag974.xml"/><Relationship Id="rId7" Type="http://schemas.openxmlformats.org/officeDocument/2006/relationships/tags" Target="../tags/tag975.xml"/><Relationship Id="rId8" Type="http://schemas.openxmlformats.org/officeDocument/2006/relationships/tags" Target="../tags/tag976.xml"/><Relationship Id="rId9" Type="http://schemas.openxmlformats.org/officeDocument/2006/relationships/tags" Target="../tags/tag977.xml"/><Relationship Id="rId10" Type="http://schemas.openxmlformats.org/officeDocument/2006/relationships/tags" Target="../tags/tag978.xml"/><Relationship Id="rId11" Type="http://schemas.openxmlformats.org/officeDocument/2006/relationships/tags" Target="../tags/tag979.xml"/><Relationship Id="rId12" Type="http://schemas.openxmlformats.org/officeDocument/2006/relationships/tags" Target="../tags/tag98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81.xml"/><Relationship Id="rId2" Type="http://schemas.openxmlformats.org/officeDocument/2006/relationships/tags" Target="../tags/tag982.xml"/><Relationship Id="rId3" Type="http://schemas.openxmlformats.org/officeDocument/2006/relationships/tags" Target="../tags/tag983.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984.xml"/><Relationship Id="rId2" Type="http://schemas.openxmlformats.org/officeDocument/2006/relationships/tags" Target="../tags/tag985.xml"/><Relationship Id="rId3" Type="http://schemas.openxmlformats.org/officeDocument/2006/relationships/tags" Target="../tags/tag986.xml"/><Relationship Id="rId4" Type="http://schemas.openxmlformats.org/officeDocument/2006/relationships/tags" Target="../tags/tag987.xml"/><Relationship Id="rId5" Type="http://schemas.openxmlformats.org/officeDocument/2006/relationships/tags" Target="../tags/tag988.xml"/><Relationship Id="rId6" Type="http://schemas.openxmlformats.org/officeDocument/2006/relationships/tags" Target="../tags/tag989.xml"/><Relationship Id="rId7" Type="http://schemas.openxmlformats.org/officeDocument/2006/relationships/tags" Target="../tags/tag990.xml"/><Relationship Id="rId8" Type="http://schemas.openxmlformats.org/officeDocument/2006/relationships/tags" Target="../tags/tag991.xml"/><Relationship Id="rId9" Type="http://schemas.openxmlformats.org/officeDocument/2006/relationships/tags" Target="../tags/tag992.xml"/><Relationship Id="rId10" Type="http://schemas.openxmlformats.org/officeDocument/2006/relationships/tags" Target="../tags/tag993.xml"/><Relationship Id="rId11" Type="http://schemas.openxmlformats.org/officeDocument/2006/relationships/tags" Target="../tags/tag994.xml"/><Relationship Id="rId12" Type="http://schemas.openxmlformats.org/officeDocument/2006/relationships/tags" Target="../tags/tag995.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996.xml"/><Relationship Id="rId2" Type="http://schemas.openxmlformats.org/officeDocument/2006/relationships/tags" Target="../tags/tag997.xml"/><Relationship Id="rId3" Type="http://schemas.openxmlformats.org/officeDocument/2006/relationships/tags" Target="../tags/tag998.xml"/><Relationship Id="rId4" Type="http://schemas.openxmlformats.org/officeDocument/2006/relationships/tags" Target="../tags/tag999.xml"/><Relationship Id="rId5" Type="http://schemas.openxmlformats.org/officeDocument/2006/relationships/tags" Target="../tags/tag1000.xml"/><Relationship Id="rId6" Type="http://schemas.openxmlformats.org/officeDocument/2006/relationships/tags" Target="../tags/tag1001.xml"/><Relationship Id="rId7" Type="http://schemas.openxmlformats.org/officeDocument/2006/relationships/tags" Target="../tags/tag1002.xml"/><Relationship Id="rId8" Type="http://schemas.openxmlformats.org/officeDocument/2006/relationships/tags" Target="../tags/tag1003.xml"/><Relationship Id="rId9" Type="http://schemas.openxmlformats.org/officeDocument/2006/relationships/tags" Target="../tags/tag1004.xml"/><Relationship Id="rId10" Type="http://schemas.openxmlformats.org/officeDocument/2006/relationships/tags" Target="../tags/tag1005.xml"/><Relationship Id="rId11" Type="http://schemas.openxmlformats.org/officeDocument/2006/relationships/tags" Target="../tags/tag1006.xml"/><Relationship Id="rId12" Type="http://schemas.openxmlformats.org/officeDocument/2006/relationships/tags" Target="../tags/tag1007.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1008.xml"/><Relationship Id="rId2" Type="http://schemas.openxmlformats.org/officeDocument/2006/relationships/tags" Target="../tags/tag1009.xml"/><Relationship Id="rId3" Type="http://schemas.openxmlformats.org/officeDocument/2006/relationships/tags" Target="../tags/tag1010.xml"/><Relationship Id="rId4" Type="http://schemas.openxmlformats.org/officeDocument/2006/relationships/tags" Target="../tags/tag1011.xml"/><Relationship Id="rId5" Type="http://schemas.openxmlformats.org/officeDocument/2006/relationships/tags" Target="../tags/tag1012.xml"/><Relationship Id="rId6" Type="http://schemas.openxmlformats.org/officeDocument/2006/relationships/tags" Target="../tags/tag1013.xml"/><Relationship Id="rId7" Type="http://schemas.openxmlformats.org/officeDocument/2006/relationships/tags" Target="../tags/tag1014.xml"/><Relationship Id="rId8" Type="http://schemas.openxmlformats.org/officeDocument/2006/relationships/tags" Target="../tags/tag1015.xml"/><Relationship Id="rId9" Type="http://schemas.openxmlformats.org/officeDocument/2006/relationships/tags" Target="../tags/tag1016.xml"/><Relationship Id="rId10" Type="http://schemas.openxmlformats.org/officeDocument/2006/relationships/tags" Target="../tags/tag1017.xml"/><Relationship Id="rId11" Type="http://schemas.openxmlformats.org/officeDocument/2006/relationships/tags" Target="../tags/tag1018.xml"/><Relationship Id="rId12" Type="http://schemas.openxmlformats.org/officeDocument/2006/relationships/tags" Target="../tags/tag1019.xml"/><Relationship Id="rId13" Type="http://schemas.openxmlformats.org/officeDocument/2006/relationships/tags" Target="../tags/tag1020.xml"/><Relationship Id="rId14" Type="http://schemas.openxmlformats.org/officeDocument/2006/relationships/tags" Target="../tags/tag1021.xml"/><Relationship Id="rId15" Type="http://schemas.openxmlformats.org/officeDocument/2006/relationships/tags" Target="../tags/tag1022.xml"/><Relationship Id="rId16" Type="http://schemas.openxmlformats.org/officeDocument/2006/relationships/tags" Target="../tags/tag1023.xml"/><Relationship Id="rId17" Type="http://schemas.openxmlformats.org/officeDocument/2006/relationships/tags" Target="../tags/tag1024.xml"/><Relationship Id="rId18" Type="http://schemas.openxmlformats.org/officeDocument/2006/relationships/tags" Target="../tags/tag1025.xml"/><Relationship Id="rId19" Type="http://schemas.openxmlformats.org/officeDocument/2006/relationships/tags" Target="../tags/tag1026.xml"/><Relationship Id="rId20" Type="http://schemas.openxmlformats.org/officeDocument/2006/relationships/tags" Target="../tags/tag1027.xml"/><Relationship Id="rId21" Type="http://schemas.openxmlformats.org/officeDocument/2006/relationships/tags" Target="../tags/tag1028.xml"/><Relationship Id="rId22" Type="http://schemas.openxmlformats.org/officeDocument/2006/relationships/tags" Target="../tags/tag1029.xml"/><Relationship Id="rId23" Type="http://schemas.openxmlformats.org/officeDocument/2006/relationships/tags" Target="../tags/tag1030.xml"/><Relationship Id="rId24" Type="http://schemas.openxmlformats.org/officeDocument/2006/relationships/tags" Target="../tags/tag1031.xml"/><Relationship Id="rId25" Type="http://schemas.openxmlformats.org/officeDocument/2006/relationships/tags" Target="../tags/tag1032.xml"/><Relationship Id="rId26" Type="http://schemas.openxmlformats.org/officeDocument/2006/relationships/tags" Target="../tags/tag1033.xml"/><Relationship Id="rId27" Type="http://schemas.openxmlformats.org/officeDocument/2006/relationships/tags" Target="../tags/tag1034.xml"/><Relationship Id="rId28" Type="http://schemas.openxmlformats.org/officeDocument/2006/relationships/tags" Target="../tags/tag1035.xml"/><Relationship Id="rId29" Type="http://schemas.openxmlformats.org/officeDocument/2006/relationships/tags" Target="../tags/tag1036.xml"/><Relationship Id="rId30"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1037.xml"/><Relationship Id="rId2" Type="http://schemas.openxmlformats.org/officeDocument/2006/relationships/tags" Target="../tags/tag1038.xml"/><Relationship Id="rId3" Type="http://schemas.openxmlformats.org/officeDocument/2006/relationships/tags" Target="../tags/tag103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0000"/>
          </a:bodyPr>
          <a:p>
            <a:r>
              <a:rPr altLang="en-US" lang="zh-CN"/>
              <a:t>2024年航海与港口物流行业市场分析及投资前景预测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航海与港口物流行业概述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2024年航海与港口物流市场分析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成功案例分析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政策环境分析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结论与建议</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航海与港口物流行业概述</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行业定义与分类</a:t>
            </a:r>
            <a:endParaRPr altLang="en-US" lang="zh-CN"/>
          </a:p>
        </p:txBody>
      </p:sp>
      <p:sp>
        <p:nvSpPr>
          <p:cNvPr id="1051012" name="正文"/>
          <p:cNvSpPr txBox="1"/>
          <p:nvPr>
            <p:custDataLst>
              <p:tags r:id="rId1"/>
            </p:custDataLst>
          </p:nvPr>
        </p:nvSpPr>
        <p:spPr>
          <a:xfrm>
            <a:off x="3190387" y="5605697"/>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行业地位：航海与港口物流行业在国民经济中占有重要地位，对促进国际贸易和地区经济发展具有重要作用。</a:t>
            </a:r>
            <a:endParaRPr altLang="en-US" dirty="0" sz="1400" lang="zh-CN" spc="150">
              <a:solidFill>
                <a:schemeClr val="tx1">
                  <a:lumMod val="65000"/>
                  <a:lumOff val="35000"/>
                </a:schemeClr>
              </a:solidFill>
              <a:latin typeface="+mn-ea"/>
              <a:sym typeface="+mn-ea"/>
            </a:endParaRPr>
          </a:p>
        </p:txBody>
      </p:sp>
      <p:sp>
        <p:nvSpPr>
          <p:cNvPr id="1051014" name="标题"/>
          <p:cNvSpPr txBox="1"/>
          <p:nvPr>
            <p:custDataLst>
              <p:tags r:id="rId2"/>
            </p:custDataLst>
          </p:nvPr>
        </p:nvSpPr>
        <p:spPr>
          <a:xfrm>
            <a:off x="3190387" y="5141077"/>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016" name="正文"/>
          <p:cNvSpPr txBox="1"/>
          <p:nvPr>
            <p:custDataLst>
              <p:tags r:id="rId3"/>
            </p:custDataLst>
          </p:nvPr>
        </p:nvSpPr>
        <p:spPr>
          <a:xfrm>
            <a:off x="3194175" y="4389857"/>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行业特点：航海与港口物流行业具有运输量大、覆盖面广、服务链条长等特点，是全球贸易和供应链的重要组成部分。</a:t>
            </a:r>
            <a:endParaRPr altLang="en-US" dirty="0" sz="1400" lang="zh-CN" spc="150">
              <a:solidFill>
                <a:schemeClr val="tx1">
                  <a:lumMod val="65000"/>
                  <a:lumOff val="35000"/>
                </a:schemeClr>
              </a:solidFill>
              <a:latin typeface="+mn-ea"/>
              <a:sym typeface="+mn-ea"/>
            </a:endParaRPr>
          </a:p>
        </p:txBody>
      </p:sp>
      <p:sp>
        <p:nvSpPr>
          <p:cNvPr id="1051018" name="标题"/>
          <p:cNvSpPr txBox="1"/>
          <p:nvPr>
            <p:custDataLst>
              <p:tags r:id="rId4"/>
            </p:custDataLst>
          </p:nvPr>
        </p:nvSpPr>
        <p:spPr>
          <a:xfrm>
            <a:off x="3194175" y="3924605"/>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020" name="正文"/>
          <p:cNvSpPr txBox="1"/>
          <p:nvPr>
            <p:custDataLst>
              <p:tags r:id="rId5"/>
            </p:custDataLst>
          </p:nvPr>
        </p:nvSpPr>
        <p:spPr>
          <a:xfrm>
            <a:off x="3190387" y="1955651"/>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航海与港口物流行业定义：指利用船舶、港口及相关设施，通过海上运输和港口装卸等环节，实现货物和人员流动的行业。</a:t>
            </a:r>
            <a:endParaRPr altLang="en-US" dirty="0" sz="1400" lang="zh-CN" spc="150">
              <a:solidFill>
                <a:schemeClr val="tx1">
                  <a:lumMod val="65000"/>
                  <a:lumOff val="35000"/>
                </a:schemeClr>
              </a:solidFill>
              <a:latin typeface="+mn-ea"/>
              <a:sym typeface="+mn-ea"/>
            </a:endParaRPr>
          </a:p>
        </p:txBody>
      </p:sp>
      <p:sp>
        <p:nvSpPr>
          <p:cNvPr id="1051022" name="标题"/>
          <p:cNvSpPr txBox="1"/>
          <p:nvPr>
            <p:custDataLst>
              <p:tags r:id="rId6"/>
            </p:custDataLst>
          </p:nvPr>
        </p:nvSpPr>
        <p:spPr>
          <a:xfrm>
            <a:off x="3190387" y="1490400"/>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024" name="正文"/>
          <p:cNvSpPr txBox="1"/>
          <p:nvPr>
            <p:custDataLst>
              <p:tags r:id="rId7"/>
            </p:custDataLst>
          </p:nvPr>
        </p:nvSpPr>
        <p:spPr>
          <a:xfrm>
            <a:off x="3194175" y="3172754"/>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行业分类：根据服务对象和运输方式的不同，航海与港口物流行业可分为国际航运、内河航运、沿海航运、港口物流等多个子行业。</a:t>
            </a:r>
            <a:endParaRPr altLang="en-US" dirty="0" sz="1400" lang="zh-CN" spc="150">
              <a:solidFill>
                <a:schemeClr val="tx1">
                  <a:lumMod val="65000"/>
                  <a:lumOff val="35000"/>
                </a:schemeClr>
              </a:solidFill>
              <a:latin typeface="+mn-ea"/>
              <a:sym typeface="+mn-ea"/>
            </a:endParaRPr>
          </a:p>
        </p:txBody>
      </p:sp>
      <p:sp>
        <p:nvSpPr>
          <p:cNvPr id="1051026" name="标题"/>
          <p:cNvSpPr txBox="1"/>
          <p:nvPr>
            <p:custDataLst>
              <p:tags r:id="rId8"/>
            </p:custDataLst>
          </p:nvPr>
        </p:nvSpPr>
        <p:spPr>
          <a:xfrm>
            <a:off x="3194175" y="2706871"/>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12" name="标题 2"/>
          <p:cNvSpPr>
            <a:spLocks noGrp="1"/>
          </p:cNvSpPr>
          <p:nvPr>
            <p:ph type="title" idx="44"/>
          </p:nvPr>
        </p:nvSpPr>
        <p:spPr/>
        <p:txBody>
          <a:bodyPr/>
          <a:p>
            <a:r>
              <a:rPr altLang="en-US" lang="zh-CN"/>
              <a:t>行业地位与作用</a:t>
            </a:r>
            <a:endParaRPr altLang="en-US" lang="zh-CN"/>
          </a:p>
        </p:txBody>
      </p:sp>
      <p:sp>
        <p:nvSpPr>
          <p:cNvPr id="10513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航海与港口物流行业是国际物流的重要环节</a:t>
            </a:r>
            <a:endParaRPr altLang="zh-CN" dirty="0" lang="en-US">
              <a:solidFill>
                <a:schemeClr val="dk1">
                  <a:lumMod val="80000"/>
                  <a:lumOff val="20000"/>
                </a:schemeClr>
              </a:solidFill>
              <a:latin typeface="+mn-ea"/>
              <a:sym typeface="+mn-ea"/>
            </a:endParaRPr>
          </a:p>
        </p:txBody>
      </p:sp>
      <p:sp>
        <p:nvSpPr>
          <p:cNvPr id="10513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航海与港口物流行业是全球贸易的重要支柱</a:t>
            </a:r>
            <a:endParaRPr altLang="en-US" dirty="0" lang="zh-CN">
              <a:solidFill>
                <a:schemeClr val="dk1">
                  <a:lumMod val="80000"/>
                  <a:lumOff val="20000"/>
                </a:schemeClr>
              </a:solidFill>
              <a:latin typeface="+mn-ea"/>
              <a:sym typeface="+mn-ea"/>
            </a:endParaRPr>
          </a:p>
        </p:txBody>
      </p:sp>
      <p:sp>
        <p:nvSpPr>
          <p:cNvPr id="10513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行业对经济增长和就业具有重要贡献</a:t>
            </a:r>
            <a:endParaRPr altLang="en-US" dirty="0" lang="zh-CN">
              <a:solidFill>
                <a:schemeClr val="dk1">
                  <a:lumMod val="80000"/>
                  <a:lumOff val="20000"/>
                </a:schemeClr>
              </a:solidFill>
              <a:latin typeface="+mn-ea"/>
              <a:sym typeface="+mn-ea"/>
            </a:endParaRPr>
          </a:p>
        </p:txBody>
      </p:sp>
      <p:sp>
        <p:nvSpPr>
          <p:cNvPr id="10513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行业对提升国家竞争力具有战略意义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30" name="标题 2"/>
          <p:cNvSpPr>
            <a:spLocks noGrp="1"/>
          </p:cNvSpPr>
          <p:nvPr>
            <p:ph type="title" idx="44"/>
          </p:nvPr>
        </p:nvSpPr>
        <p:spPr/>
        <p:txBody>
          <a:bodyPr/>
          <a:p>
            <a:r>
              <a:rPr altLang="en-US" lang="zh-CN"/>
              <a:t>行业发展历程</a:t>
            </a:r>
            <a:endParaRPr altLang="en-US" lang="zh-CN"/>
          </a:p>
        </p:txBody>
      </p:sp>
      <p:sp>
        <p:nvSpPr>
          <p:cNvPr id="105163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3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航海与港口物流行业的起源</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63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4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20世纪的发展概况</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164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4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21世纪的技术创新和变革</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64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5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5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5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未来发展趋势和展望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40" name="标题 1"/>
          <p:cNvSpPr>
            <a:spLocks noGrp="1"/>
          </p:cNvSpPr>
          <p:nvPr>
            <p:ph type="title" idx="2"/>
            <p:custDataLst>
              <p:tags r:id="rId1"/>
            </p:custDataLst>
          </p:nvPr>
        </p:nvSpPr>
        <p:spPr/>
        <p:txBody>
          <a:bodyPr/>
          <a:p>
            <a:r>
              <a:rPr altLang="en-US" lang="zh-CN"/>
              <a:t>2024年航海与港口物流市场分析</a:t>
            </a:r>
            <a:endParaRPr altLang="en-US" lang="zh-CN"/>
          </a:p>
        </p:txBody>
      </p:sp>
      <p:sp>
        <p:nvSpPr>
          <p:cNvPr id="105194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400" name="标题 2"/>
          <p:cNvSpPr>
            <a:spLocks noGrp="1"/>
          </p:cNvSpPr>
          <p:nvPr>
            <p:ph type="title" idx="44"/>
          </p:nvPr>
        </p:nvSpPr>
        <p:spPr/>
        <p:txBody>
          <a:bodyPr/>
          <a:p>
            <a:r>
              <a:rPr altLang="en-US" lang="zh-CN"/>
              <a:t>市场需求分析</a:t>
            </a:r>
            <a:endParaRPr altLang="en-US" lang="zh-CN"/>
          </a:p>
        </p:txBody>
      </p:sp>
      <p:sp>
        <p:nvSpPr>
          <p:cNvPr id="105240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240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240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未来市场需求的预测及展望</a:t>
            </a:r>
            <a:endParaRPr altLang="en-US" dirty="0" sz="1200" lang="zh-CN" spc="150">
              <a:solidFill>
                <a:srgbClr val="FFFFFF"/>
              </a:solidFill>
              <a:latin typeface="+mn-ea"/>
              <a:sym typeface="+mn-ea"/>
            </a:endParaRPr>
          </a:p>
        </p:txBody>
      </p:sp>
      <p:sp>
        <p:nvSpPr>
          <p:cNvPr id="105241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行业发展趋势对市场需求的影响</a:t>
            </a:r>
            <a:endParaRPr altLang="en-US" dirty="0" sz="1200" lang="zh-CN" spc="150">
              <a:solidFill>
                <a:schemeClr val="tx1">
                  <a:lumMod val="65000"/>
                  <a:lumOff val="35000"/>
                </a:schemeClr>
              </a:solidFill>
              <a:latin typeface="+mn-ea"/>
              <a:sym typeface="+mn-ea"/>
            </a:endParaRPr>
          </a:p>
        </p:txBody>
      </p:sp>
      <p:sp>
        <p:nvSpPr>
          <p:cNvPr id="105241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不同地区市场需求差异及原因分析</a:t>
            </a:r>
            <a:endParaRPr altLang="en-US" dirty="0" sz="1200" lang="zh-CN" spc="150">
              <a:solidFill>
                <a:srgbClr val="FFFFFF"/>
              </a:solidFill>
              <a:latin typeface="+mn-ea"/>
              <a:sym typeface="+mn-ea"/>
            </a:endParaRPr>
          </a:p>
        </p:txBody>
      </p:sp>
      <p:sp>
        <p:nvSpPr>
          <p:cNvPr id="105242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2024年航海与港口物流市场需求增长趋势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14" name="标题 2"/>
          <p:cNvSpPr>
            <a:spLocks noGrp="1"/>
          </p:cNvSpPr>
          <p:nvPr>
            <p:ph type="title" idx="44"/>
          </p:nvPr>
        </p:nvSpPr>
        <p:spPr/>
        <p:txBody>
          <a:bodyPr/>
          <a:p>
            <a:r>
              <a:rPr altLang="en-US" lang="zh-CN"/>
              <a:t>市场竞争格局</a:t>
            </a:r>
            <a:endParaRPr altLang="en-US" lang="zh-CN"/>
          </a:p>
        </p:txBody>
      </p:sp>
      <p:sp>
        <p:nvSpPr>
          <p:cNvPr id="105271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2024年航海与港口物流行业市场规模</a:t>
            </a:r>
            <a:endParaRPr altLang="en-US" dirty="0" sz="1200" lang="zh-CN" spc="150">
              <a:solidFill>
                <a:schemeClr val="tx1">
                  <a:lumMod val="65000"/>
                  <a:lumOff val="35000"/>
                </a:schemeClr>
              </a:solidFill>
              <a:latin typeface="+mn-ea"/>
              <a:sym typeface="+mn-ea"/>
            </a:endParaRPr>
          </a:p>
        </p:txBody>
      </p:sp>
      <p:sp>
        <p:nvSpPr>
          <p:cNvPr id="105271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主要竞争者分析：市场份额、竞争优势、劣势分析</a:t>
            </a:r>
            <a:endParaRPr altLang="en-US" dirty="0" sz="1200" lang="zh-CN" spc="150">
              <a:solidFill>
                <a:schemeClr val="tx1">
                  <a:lumMod val="65000"/>
                  <a:lumOff val="35000"/>
                </a:schemeClr>
              </a:solidFill>
              <a:latin typeface="+mn-ea"/>
              <a:sym typeface="+mn-ea"/>
            </a:endParaRPr>
          </a:p>
        </p:txBody>
      </p:sp>
      <p:sp>
        <p:nvSpPr>
          <p:cNvPr id="105272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行业发展趋势和未来竞争格局预测</a:t>
            </a:r>
            <a:endParaRPr altLang="en-US" dirty="0" sz="1200" lang="zh-CN" spc="150">
              <a:solidFill>
                <a:schemeClr val="tx1">
                  <a:lumMod val="65000"/>
                  <a:lumOff val="35000"/>
                </a:schemeClr>
              </a:solidFill>
              <a:latin typeface="+mn-ea"/>
              <a:sym typeface="+mn-ea"/>
            </a:endParaRPr>
          </a:p>
        </p:txBody>
      </p:sp>
      <p:sp>
        <p:nvSpPr>
          <p:cNvPr id="105272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提高竞争力的策略和建议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08" name="标题 2"/>
          <p:cNvSpPr>
            <a:spLocks noGrp="1"/>
          </p:cNvSpPr>
          <p:nvPr>
            <p:ph type="title" idx="44"/>
          </p:nvPr>
        </p:nvSpPr>
        <p:spPr/>
        <p:txBody>
          <a:bodyPr/>
          <a:p>
            <a:r>
              <a:rPr altLang="en-US" lang="zh-CN"/>
              <a:t>行业发展趋势</a:t>
            </a:r>
            <a:endParaRPr altLang="en-US" lang="zh-CN"/>
          </a:p>
        </p:txBody>
      </p:sp>
      <p:sp>
        <p:nvSpPr>
          <p:cNvPr id="105301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01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1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数字化转型：随着物联网、大数据和人工智能技术的不断发展，航海与港口物流行业将加速数字化转型，提升运营效率。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01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01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2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绿色环保：随着全球对环境保护的重视，绿色环保将成为航海与港口物流行业的重要发展方向。</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302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02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智能化升级：人工智能、自动化和机器人技术将广泛应用于航海与港口物流行业，提升港口的装卸、运输和通关效率。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02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2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03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区域化合作：随着全球化和区域化的发展，航海与港口物流行业将加强区域合作，实现互利共赢。</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18" name="标题 2"/>
          <p:cNvSpPr>
            <a:spLocks noGrp="1"/>
          </p:cNvSpPr>
          <p:nvPr>
            <p:ph type="title" idx="44"/>
          </p:nvPr>
        </p:nvSpPr>
        <p:spPr/>
        <p:txBody>
          <a:bodyPr/>
          <a:p>
            <a:r>
              <a:rPr altLang="en-US" lang="zh-CN"/>
              <a:t>行业痛点与机遇</a:t>
            </a:r>
            <a:endParaRPr altLang="en-US" lang="zh-CN"/>
          </a:p>
        </p:txBody>
      </p:sp>
      <p:sp>
        <p:nvSpPr>
          <p:cNvPr id="10533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3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32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痛点：港口拥堵、物流效率低下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3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3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33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机遇：数字化技术应用、一带一路倡议推动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3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3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33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挑战：环保要求提高、市场竞争激烈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3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3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34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前景：行业转型升级、绿色可持续发展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28" name="标题 1"/>
          <p:cNvSpPr>
            <a:spLocks noGrp="1"/>
          </p:cNvSpPr>
          <p:nvPr>
            <p:ph type="title" idx="2"/>
            <p:custDataLst>
              <p:tags r:id="rId1"/>
            </p:custDataLst>
          </p:nvPr>
        </p:nvSpPr>
        <p:spPr/>
        <p:txBody>
          <a:bodyPr/>
          <a:p>
            <a:r>
              <a:rPr altLang="en-US" lang="zh-CN"/>
              <a:t>投资前景预测</a:t>
            </a:r>
            <a:endParaRPr altLang="en-US" lang="zh-CN"/>
          </a:p>
        </p:txBody>
      </p:sp>
      <p:sp>
        <p:nvSpPr>
          <p:cNvPr id="105363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88" name="标题 2"/>
          <p:cNvSpPr>
            <a:spLocks noGrp="1"/>
          </p:cNvSpPr>
          <p:nvPr>
            <p:ph type="title" idx="44"/>
          </p:nvPr>
        </p:nvSpPr>
        <p:spPr/>
        <p:txBody>
          <a:bodyPr/>
          <a:p>
            <a:r>
              <a:rPr altLang="en-US" lang="zh-CN"/>
              <a:t>投资环境分析</a:t>
            </a:r>
            <a:endParaRPr altLang="en-US" lang="zh-CN"/>
          </a:p>
        </p:txBody>
      </p:sp>
      <p:sp>
        <p:nvSpPr>
          <p:cNvPr id="105409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9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9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9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9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0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0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0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政策环境：政府对航海与港口物流行业的政策支持力度</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1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技术环境：行业技术发展水平、技术创新速度</a:t>
            </a:r>
            <a:endParaRPr dirty="0" sz="2000" err="1">
              <a:solidFill>
                <a:schemeClr val="tx1">
                  <a:lumMod val="75000"/>
                  <a:lumOff val="25000"/>
                </a:schemeClr>
              </a:solidFill>
              <a:latin typeface="+mn-ea"/>
              <a:ea typeface="+mn-ea"/>
              <a:cs typeface="+mn-ea"/>
              <a:sym typeface="+mn-lt"/>
            </a:endParaRPr>
          </a:p>
        </p:txBody>
      </p:sp>
      <p:sp>
        <p:nvSpPr>
          <p:cNvPr id="105411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1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1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11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1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2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2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2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1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竞争环境：行业内企业数量、竞争激烈程度、市场份额分布</a:t>
            </a:r>
            <a:endParaRPr dirty="0" sz="2000" err="1">
              <a:solidFill>
                <a:schemeClr val="tx1">
                  <a:lumMod val="75000"/>
                  <a:lumOff val="25000"/>
                </a:schemeClr>
              </a:solidFill>
              <a:latin typeface="+mn-ea"/>
              <a:ea typeface="+mn-ea"/>
              <a:cs typeface="+mn-ea"/>
              <a:sym typeface="+mn-lt"/>
            </a:endParaRPr>
          </a:p>
        </p:txBody>
      </p:sp>
      <p:sp>
        <p:nvSpPr>
          <p:cNvPr id="10541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经济环境：行业经济增长速度、市场需求等因素</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14" name="标题 2"/>
          <p:cNvSpPr>
            <a:spLocks noGrp="1"/>
          </p:cNvSpPr>
          <p:nvPr>
            <p:ph type="title" idx="44"/>
          </p:nvPr>
        </p:nvSpPr>
        <p:spPr/>
        <p:txBody>
          <a:bodyPr/>
          <a:p>
            <a:r>
              <a:rPr altLang="en-US" lang="zh-CN"/>
              <a:t>投资机会与风险</a:t>
            </a:r>
            <a:endParaRPr altLang="en-US" lang="zh-CN"/>
          </a:p>
        </p:txBody>
      </p:sp>
      <p:sp>
        <p:nvSpPr>
          <p:cNvPr id="1054416"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投资机会：随着全球贸易的持续增长和航运市场的逐步复苏，航海与港口物流行业将迎来更多的投资机会。</a:t>
            </a:r>
            <a:endParaRPr altLang="en-US" dirty="0" sz="1200" lang="zh-CN" spc="150">
              <a:solidFill>
                <a:schemeClr val="tx1">
                  <a:lumMod val="65000"/>
                  <a:lumOff val="35000"/>
                </a:schemeClr>
              </a:solidFill>
              <a:latin typeface="+mn-ea"/>
              <a:sym typeface="+mn-ea"/>
            </a:endParaRPr>
          </a:p>
        </p:txBody>
      </p:sp>
      <p:sp>
        <p:nvSpPr>
          <p:cNvPr id="1054418"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风险：投资航海与港口物流行业需关注全球经济形势、贸易政策、航运市场供需变化等因素，以及相关行业的竞争格局和企业的经营状况。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04" name="标题 2"/>
          <p:cNvSpPr>
            <a:spLocks noGrp="1"/>
          </p:cNvSpPr>
          <p:nvPr>
            <p:ph type="title" idx="44"/>
          </p:nvPr>
        </p:nvSpPr>
        <p:spPr/>
        <p:txBody>
          <a:bodyPr/>
          <a:p>
            <a:r>
              <a:rPr altLang="en-US" lang="zh-CN"/>
              <a:t>投资策略与建议</a:t>
            </a:r>
            <a:endParaRPr altLang="en-US" lang="zh-CN"/>
          </a:p>
        </p:txBody>
      </p:sp>
      <p:sp>
        <p:nvSpPr>
          <p:cNvPr id="105470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70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关注政策动向，把握市场机遇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71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71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多元化投资，分散风险</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471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72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深入研究行业趋势，挖掘优质项目</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72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72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合作共赢，与优秀企业共同发展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14" name="标题 2"/>
          <p:cNvSpPr>
            <a:spLocks noGrp="1"/>
          </p:cNvSpPr>
          <p:nvPr>
            <p:ph type="title" idx="44"/>
          </p:nvPr>
        </p:nvSpPr>
        <p:spPr/>
        <p:txBody>
          <a:bodyPr/>
          <a:p>
            <a:r>
              <a:rPr altLang="en-US" lang="zh-CN"/>
              <a:t>未来市场预测</a:t>
            </a:r>
            <a:endParaRPr altLang="en-US" lang="zh-CN"/>
          </a:p>
        </p:txBody>
      </p:sp>
      <p:sp>
        <p:nvSpPr>
          <p:cNvPr id="105501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1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2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2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2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2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2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3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市场需求增长：随着全球贸易的增加和物流需求的增长，航海与港口物流行业市场需求将持续增长。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5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绿色环保：随着环保意识的提高，航海与港口物流行业将更加注重环保和可持续发展。</a:t>
            </a:r>
            <a:endParaRPr dirty="0" err="1">
              <a:solidFill>
                <a:schemeClr val="tx1">
                  <a:lumMod val="75000"/>
                  <a:lumOff val="25000"/>
                </a:schemeClr>
              </a:solidFill>
              <a:latin typeface="+mn-ea"/>
              <a:ea typeface="+mn-ea"/>
              <a:cs typeface="+mn-ea"/>
              <a:sym typeface="+mn-lt"/>
            </a:endParaRPr>
          </a:p>
        </p:txBody>
      </p:sp>
      <p:sp>
        <p:nvSpPr>
          <p:cNvPr id="105503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3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4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504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4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4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4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5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市场竞争格局：未来，随着市场的竞争加剧，行业将出现更多的兼并与收购，以提高企业的竞争力和市场份额。</a:t>
            </a:r>
            <a:endParaRPr dirty="0" sz="2000" err="1">
              <a:solidFill>
                <a:schemeClr val="tx1">
                  <a:lumMod val="75000"/>
                  <a:lumOff val="25000"/>
                </a:schemeClr>
              </a:solidFill>
              <a:latin typeface="+mn-ea"/>
              <a:ea typeface="+mn-ea"/>
              <a:cs typeface="+mn-ea"/>
              <a:sym typeface="+mn-lt"/>
            </a:endParaRPr>
          </a:p>
        </p:txBody>
      </p:sp>
      <p:sp>
        <p:nvSpPr>
          <p:cNvPr id="1055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技术创新：人工智能、大数据、物联网等技术的应用将进一步提高航海与港口物流行业的效率和安全性。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40" name="标题 1"/>
          <p:cNvSpPr>
            <a:spLocks noGrp="1"/>
          </p:cNvSpPr>
          <p:nvPr>
            <p:ph type="title" idx="2"/>
            <p:custDataLst>
              <p:tags r:id="rId1"/>
            </p:custDataLst>
          </p:nvPr>
        </p:nvSpPr>
        <p:spPr/>
        <p:txBody>
          <a:bodyPr/>
          <a:p>
            <a:r>
              <a:rPr altLang="en-US" lang="zh-CN"/>
              <a:t>成功案例分析</a:t>
            </a:r>
            <a:endParaRPr altLang="en-US" lang="zh-CN"/>
          </a:p>
        </p:txBody>
      </p:sp>
      <p:sp>
        <p:nvSpPr>
          <p:cNvPr id="105534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800" name="标题 2"/>
          <p:cNvSpPr>
            <a:spLocks noGrp="1"/>
          </p:cNvSpPr>
          <p:nvPr>
            <p:ph type="title" idx="44"/>
          </p:nvPr>
        </p:nvSpPr>
        <p:spPr/>
        <p:txBody>
          <a:bodyPr/>
          <a:p>
            <a:r>
              <a:rPr altLang="en-US" lang="zh-CN"/>
              <a:t>成功企业介绍</a:t>
            </a:r>
            <a:endParaRPr altLang="en-US" lang="zh-CN"/>
          </a:p>
        </p:txBody>
      </p:sp>
      <p:sp>
        <p:nvSpPr>
          <p:cNvPr id="105580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80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案例名称：马士基航运</a:t>
            </a:r>
            <a:endParaRPr altLang="en-US" dirty="0" sz="2000" lang="zh-CN" spc="150">
              <a:solidFill>
                <a:schemeClr val="tx1">
                  <a:lumMod val="75000"/>
                  <a:lumOff val="25000"/>
                </a:schemeClr>
              </a:solidFill>
              <a:latin typeface="+mn-ea"/>
              <a:sym typeface="+mn-ea"/>
            </a:endParaRPr>
          </a:p>
        </p:txBody>
      </p:sp>
      <p:sp>
        <p:nvSpPr>
          <p:cNvPr id="105580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80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81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案例简介：全球最大的集装箱航运公司，通过数字化转型和绿色能源应用提升竞争力</a:t>
            </a:r>
            <a:endParaRPr altLang="en-US" dirty="0" sz="2000" lang="zh-CN" spc="150">
              <a:solidFill>
                <a:schemeClr val="tx1">
                  <a:lumMod val="75000"/>
                  <a:lumOff val="25000"/>
                </a:schemeClr>
              </a:solidFill>
              <a:latin typeface="+mn-ea"/>
              <a:sym typeface="+mn-ea"/>
            </a:endParaRPr>
          </a:p>
        </p:txBody>
      </p:sp>
      <p:sp>
        <p:nvSpPr>
          <p:cNvPr id="105581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81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81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案例名称：中远海运港口</a:t>
            </a:r>
            <a:endParaRPr altLang="en-US" dirty="0" sz="2000" lang="zh-CN" spc="150">
              <a:solidFill>
                <a:schemeClr val="tx1">
                  <a:lumMod val="75000"/>
                  <a:lumOff val="25000"/>
                </a:schemeClr>
              </a:solidFill>
              <a:latin typeface="+mn-ea"/>
              <a:sym typeface="+mn-ea"/>
            </a:endParaRPr>
          </a:p>
        </p:txBody>
      </p:sp>
      <p:sp>
        <p:nvSpPr>
          <p:cNvPr id="105581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82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82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案例简介：全球领先的港口运营商，通过拓展海外市场和提升运营效率实现增长</a:t>
            </a:r>
            <a:endParaRPr altLang="en-US" dirty="0" sz="2000" lang="zh-CN" spc="150">
              <a:solidFill>
                <a:schemeClr val="tx1">
                  <a:lumMod val="75000"/>
                  <a:lumOff val="25000"/>
                </a:schemeClr>
              </a:solidFill>
              <a:latin typeface="+mn-ea"/>
              <a:sym typeface="+mn-ea"/>
            </a:endParaRPr>
          </a:p>
        </p:txBody>
      </p:sp>
      <p:sp>
        <p:nvSpPr>
          <p:cNvPr id="105582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10" name="标题 2"/>
          <p:cNvSpPr>
            <a:spLocks noGrp="1"/>
          </p:cNvSpPr>
          <p:nvPr>
            <p:ph type="title" idx="44"/>
          </p:nvPr>
        </p:nvSpPr>
        <p:spPr/>
        <p:txBody>
          <a:bodyPr/>
          <a:p>
            <a:r>
              <a:rPr altLang="en-US" lang="zh-CN"/>
              <a:t>成功经验分享</a:t>
            </a:r>
            <a:endParaRPr altLang="en-US" lang="zh-CN"/>
          </a:p>
        </p:txBody>
      </p:sp>
      <p:sp>
        <p:nvSpPr>
          <p:cNvPr id="105611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611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611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1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2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案例四：达飞轮船公司的数字化转型之路</a:t>
            </a:r>
            <a:endParaRPr altLang="en-US" dirty="0" sz="1200" lang="zh-CN" spc="150">
              <a:solidFill>
                <a:srgbClr val="FFFFFF"/>
              </a:solidFill>
              <a:latin typeface="+mn-ea"/>
              <a:sym typeface="+mn-ea"/>
            </a:endParaRPr>
          </a:p>
        </p:txBody>
      </p:sp>
      <p:sp>
        <p:nvSpPr>
          <p:cNvPr id="105612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2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2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案例三：地中海航运公司的绿色环保战略</a:t>
            </a:r>
            <a:endParaRPr altLang="en-US" dirty="0" sz="1200" lang="zh-CN" spc="150">
              <a:solidFill>
                <a:schemeClr val="tx1">
                  <a:lumMod val="65000"/>
                  <a:lumOff val="35000"/>
                </a:schemeClr>
              </a:solidFill>
              <a:latin typeface="+mn-ea"/>
              <a:sym typeface="+mn-ea"/>
            </a:endParaRPr>
          </a:p>
        </p:txBody>
      </p:sp>
      <p:sp>
        <p:nvSpPr>
          <p:cNvPr id="105612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3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3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案例二：中远海运港口有限公司的创新模式</a:t>
            </a:r>
            <a:endParaRPr altLang="en-US" dirty="0" sz="1200" lang="zh-CN" spc="150">
              <a:solidFill>
                <a:srgbClr val="FFFFFF"/>
              </a:solidFill>
              <a:latin typeface="+mn-ea"/>
              <a:sym typeface="+mn-ea"/>
            </a:endParaRPr>
          </a:p>
        </p:txBody>
      </p:sp>
      <p:sp>
        <p:nvSpPr>
          <p:cNvPr id="105613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3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3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案例一：马士基物流公司的成功经验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24" name="标题 2"/>
          <p:cNvSpPr>
            <a:spLocks noGrp="1"/>
          </p:cNvSpPr>
          <p:nvPr>
            <p:ph type="title" idx="44"/>
          </p:nvPr>
        </p:nvSpPr>
        <p:spPr/>
        <p:txBody>
          <a:bodyPr/>
          <a:p>
            <a:r>
              <a:rPr altLang="en-US" lang="zh-CN"/>
              <a:t>失败案例剖析</a:t>
            </a:r>
            <a:endParaRPr altLang="en-US" lang="zh-CN"/>
          </a:p>
        </p:txBody>
      </p:sp>
      <p:sp>
        <p:nvSpPr>
          <p:cNvPr id="105642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42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43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43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43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失败原因：管理不善、资金链断裂</a:t>
            </a:r>
            <a:endParaRPr altLang="en-US" sz="1400" lang="zh-CN" spc="150">
              <a:solidFill>
                <a:schemeClr val="tx1"/>
              </a:solidFill>
              <a:effectLst/>
              <a:latin typeface="+mn-ea"/>
              <a:sym typeface="+mn-ea"/>
            </a:endParaRPr>
          </a:p>
        </p:txBody>
      </p:sp>
      <p:sp>
        <p:nvSpPr>
          <p:cNvPr id="105643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案例名称：某港口物流公司的破产</a:t>
            </a:r>
            <a:endParaRPr altLang="en-US" dirty="0" sz="1400" lang="zh-CN" spc="150">
              <a:solidFill>
                <a:schemeClr val="tx1"/>
              </a:solidFill>
              <a:effectLst/>
              <a:latin typeface="+mn-ea"/>
              <a:sym typeface="+mn-ea"/>
            </a:endParaRPr>
          </a:p>
        </p:txBody>
      </p:sp>
      <p:sp>
        <p:nvSpPr>
          <p:cNvPr id="105643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教训总结：注重风险管理、合理规划资金使用</a:t>
            </a:r>
            <a:endParaRPr altLang="en-US" sz="1400" lang="zh-CN" spc="150">
              <a:solidFill>
                <a:schemeClr val="tx1"/>
              </a:solidFill>
              <a:effectLst/>
              <a:latin typeface="+mn-ea"/>
              <a:sym typeface="+mn-ea"/>
            </a:endParaRPr>
          </a:p>
        </p:txBody>
      </p:sp>
      <p:sp>
        <p:nvSpPr>
          <p:cNvPr id="105644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避免失败的方法：建立完善的管理体系、保持资金流动性</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26" name="标题 2"/>
          <p:cNvSpPr>
            <a:spLocks noGrp="1"/>
          </p:cNvSpPr>
          <p:nvPr>
            <p:ph type="title" idx="44"/>
          </p:nvPr>
        </p:nvSpPr>
        <p:spPr/>
        <p:txBody>
          <a:bodyPr/>
          <a:p>
            <a:r>
              <a:rPr altLang="en-US" lang="zh-CN"/>
              <a:t>案例启示与建议</a:t>
            </a:r>
            <a:endParaRPr altLang="en-US" lang="zh-CN"/>
          </a:p>
        </p:txBody>
      </p:sp>
      <p:sp>
        <p:nvSpPr>
          <p:cNvPr id="105672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3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3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3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3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3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4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4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成功案例分析：介绍一两个成功的航海与港口物流企业，分析其成功的原因和经验。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67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建议：根据成功案例和行业趋势，提出一些具体的建议，帮助企业更好地发展。</a:t>
            </a:r>
            <a:endParaRPr dirty="0" sz="2000" err="1">
              <a:solidFill>
                <a:schemeClr val="tx1">
                  <a:lumMod val="75000"/>
                  <a:lumOff val="25000"/>
                </a:schemeClr>
              </a:solidFill>
              <a:latin typeface="+mn-ea"/>
              <a:ea typeface="+mn-ea"/>
              <a:cs typeface="+mn-ea"/>
              <a:sym typeface="+mn-lt"/>
            </a:endParaRPr>
          </a:p>
        </p:txBody>
      </p:sp>
      <p:sp>
        <p:nvSpPr>
          <p:cNvPr id="105674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5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5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675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5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5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6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6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案例分析方法：介绍如何进行案例分析，包括案例选择、数据收集、分析方法等。</a:t>
            </a:r>
            <a:endParaRPr dirty="0" sz="2000" err="1">
              <a:solidFill>
                <a:schemeClr val="tx1">
                  <a:lumMod val="75000"/>
                  <a:lumOff val="25000"/>
                </a:schemeClr>
              </a:solidFill>
              <a:latin typeface="+mn-ea"/>
              <a:ea typeface="+mn-ea"/>
              <a:cs typeface="+mn-ea"/>
              <a:sym typeface="+mn-lt"/>
            </a:endParaRPr>
          </a:p>
        </p:txBody>
      </p:sp>
      <p:sp>
        <p:nvSpPr>
          <p:cNvPr id="10567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启示：从成功案例中提炼出一些启示，例如创新、合作、市场定位等。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52" name="标题 1"/>
          <p:cNvSpPr>
            <a:spLocks noGrp="1"/>
          </p:cNvSpPr>
          <p:nvPr>
            <p:ph type="title" idx="2"/>
            <p:custDataLst>
              <p:tags r:id="rId1"/>
            </p:custDataLst>
          </p:nvPr>
        </p:nvSpPr>
        <p:spPr/>
        <p:txBody>
          <a:bodyPr/>
          <a:p>
            <a:r>
              <a:rPr altLang="en-US" lang="zh-CN"/>
              <a:t>政策环境分析</a:t>
            </a:r>
            <a:endParaRPr altLang="en-US" lang="zh-CN"/>
          </a:p>
        </p:txBody>
      </p:sp>
      <p:sp>
        <p:nvSpPr>
          <p:cNvPr id="1057054"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512" name="标题 2"/>
          <p:cNvSpPr>
            <a:spLocks noGrp="1"/>
          </p:cNvSpPr>
          <p:nvPr>
            <p:ph type="title" idx="44"/>
          </p:nvPr>
        </p:nvSpPr>
        <p:spPr/>
        <p:txBody>
          <a:bodyPr/>
          <a:p>
            <a:r>
              <a:rPr altLang="en-US" lang="zh-CN"/>
              <a:t>行业政策梳理</a:t>
            </a:r>
            <a:endParaRPr altLang="en-US" lang="zh-CN"/>
          </a:p>
        </p:txBody>
      </p:sp>
      <p:sp>
        <p:nvSpPr>
          <p:cNvPr id="105751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51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51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52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52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52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52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52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53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税收优惠：针对航海与港口物流行业的企业，国家给予一定的税收优惠政策</a:t>
            </a:r>
            <a:endParaRPr altLang="en-US" dirty="0" sz="2400" lang="zh-CN">
              <a:latin typeface="+mn-ea"/>
              <a:ea typeface="+mn-ea"/>
            </a:endParaRPr>
          </a:p>
        </p:txBody>
      </p:sp>
      <p:sp>
        <p:nvSpPr>
          <p:cNvPr id="105753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投资引导：政府通过投资引导，鼓励社会资本进入航海与港口物流行业</a:t>
            </a:r>
            <a:endParaRPr altLang="en-US" dirty="0" sz="2400" lang="zh-CN">
              <a:latin typeface="+mn-ea"/>
              <a:ea typeface="+mn-ea"/>
            </a:endParaRPr>
          </a:p>
        </p:txBody>
      </p:sp>
      <p:sp>
        <p:nvSpPr>
          <p:cNvPr id="105753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政策支持：国家出台相关政策，支持航海与港口物流行业的发展</a:t>
            </a:r>
            <a:endParaRPr altLang="en-US" dirty="0" sz="2400" lang="zh-CN">
              <a:latin typeface="+mn-ea"/>
              <a:ea typeface="+mn-ea"/>
            </a:endParaRPr>
          </a:p>
        </p:txBody>
      </p:sp>
      <p:sp>
        <p:nvSpPr>
          <p:cNvPr id="105753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法规完善：相关法律法规不断完善，为行业健康发展提供保障</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822" name="标题 2"/>
          <p:cNvSpPr>
            <a:spLocks noGrp="1"/>
          </p:cNvSpPr>
          <p:nvPr>
            <p:ph type="title" idx="44"/>
          </p:nvPr>
        </p:nvSpPr>
        <p:spPr/>
        <p:txBody>
          <a:bodyPr/>
          <a:p>
            <a:r>
              <a:rPr altLang="en-US" lang="zh-CN"/>
              <a:t>政策影响评估</a:t>
            </a:r>
            <a:endParaRPr altLang="en-US" lang="zh-CN"/>
          </a:p>
        </p:txBody>
      </p:sp>
      <p:sp>
        <p:nvSpPr>
          <p:cNvPr id="10578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税收优惠政策对行业发展的促进效果</a:t>
            </a:r>
            <a:endParaRPr altLang="zh-CN" dirty="0" lang="en-US">
              <a:solidFill>
                <a:schemeClr val="dk1">
                  <a:lumMod val="80000"/>
                  <a:lumOff val="20000"/>
                </a:schemeClr>
              </a:solidFill>
              <a:latin typeface="+mn-ea"/>
              <a:sym typeface="+mn-ea"/>
            </a:endParaRPr>
          </a:p>
        </p:txBody>
      </p:sp>
      <p:sp>
        <p:nvSpPr>
          <p:cNvPr id="10578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政策支持力度对航海与港口物流行业发展的影响</a:t>
            </a:r>
            <a:endParaRPr altLang="en-US" dirty="0" lang="zh-CN">
              <a:solidFill>
                <a:schemeClr val="dk1">
                  <a:lumMod val="80000"/>
                  <a:lumOff val="20000"/>
                </a:schemeClr>
              </a:solidFill>
              <a:latin typeface="+mn-ea"/>
              <a:sym typeface="+mn-ea"/>
            </a:endParaRPr>
          </a:p>
        </p:txBody>
      </p:sp>
      <p:sp>
        <p:nvSpPr>
          <p:cNvPr id="10578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相关政策法规对行业规范和监管的作用</a:t>
            </a:r>
            <a:endParaRPr altLang="en-US" dirty="0" lang="zh-CN">
              <a:solidFill>
                <a:schemeClr val="dk1">
                  <a:lumMod val="80000"/>
                  <a:lumOff val="20000"/>
                </a:schemeClr>
              </a:solidFill>
              <a:latin typeface="+mn-ea"/>
              <a:sym typeface="+mn-ea"/>
            </a:endParaRPr>
          </a:p>
        </p:txBody>
      </p:sp>
      <p:sp>
        <p:nvSpPr>
          <p:cNvPr id="10578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8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环保政策对行业可持续发展的推动作用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40" name="标题 2"/>
          <p:cNvSpPr>
            <a:spLocks noGrp="1"/>
          </p:cNvSpPr>
          <p:nvPr>
            <p:ph type="title" idx="44"/>
          </p:nvPr>
        </p:nvSpPr>
        <p:spPr/>
        <p:txBody>
          <a:bodyPr/>
          <a:p>
            <a:r>
              <a:rPr altLang="en-US" lang="zh-CN"/>
              <a:t>政策趋势预测</a:t>
            </a:r>
            <a:endParaRPr altLang="en-US" lang="zh-CN"/>
          </a:p>
        </p:txBody>
      </p:sp>
      <p:sp>
        <p:nvSpPr>
          <p:cNvPr id="105814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14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4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政策支持力度加大，推动航海与港口物流行业快速发展</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14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15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5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环保政策趋严，促进绿色港口建设与船舶污染治理</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815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15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数字化、智能化政策引领，提升行业科技创新能力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15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6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16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6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国际贸易政策变化，影响航海与港口物流行业的市场需求</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50" name="标题 2"/>
          <p:cNvSpPr>
            <a:spLocks noGrp="1"/>
          </p:cNvSpPr>
          <p:nvPr>
            <p:ph type="title" idx="44"/>
          </p:nvPr>
        </p:nvSpPr>
        <p:spPr/>
        <p:txBody>
          <a:bodyPr/>
          <a:p>
            <a:r>
              <a:rPr altLang="en-US" lang="zh-CN"/>
              <a:t>企业应对策略</a:t>
            </a:r>
            <a:endParaRPr altLang="en-US" lang="zh-CN"/>
          </a:p>
        </p:txBody>
      </p:sp>
      <p:sp>
        <p:nvSpPr>
          <p:cNvPr id="105845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5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45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关注政策动态，及时调整业务方向</a:t>
            </a:r>
            <a:endParaRPr altLang="en-US" dirty="0" sz="2000" lang="zh-CN" spc="150">
              <a:solidFill>
                <a:schemeClr val="tx1">
                  <a:lumMod val="85000"/>
                  <a:lumOff val="15000"/>
                </a:schemeClr>
              </a:solidFill>
              <a:latin typeface="+mn-ea"/>
              <a:sym typeface="+mn-ea"/>
            </a:endParaRPr>
          </a:p>
        </p:txBody>
      </p:sp>
      <p:sp>
        <p:nvSpPr>
          <p:cNvPr id="105845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6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6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加强与政府部门的沟通与合作，争取政策支持</a:t>
            </a:r>
            <a:endParaRPr altLang="en-US" dirty="0" sz="2000" lang="zh-CN" spc="150">
              <a:solidFill>
                <a:schemeClr val="tx1">
                  <a:lumMod val="85000"/>
                  <a:lumOff val="15000"/>
                </a:schemeClr>
              </a:solidFill>
              <a:latin typeface="+mn-ea"/>
              <a:sym typeface="+mn-ea"/>
            </a:endParaRPr>
          </a:p>
        </p:txBody>
      </p:sp>
      <p:sp>
        <p:nvSpPr>
          <p:cNvPr id="105846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6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6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提升企业自身实力，提高市场竞争力</a:t>
            </a:r>
            <a:endParaRPr altLang="en-US" dirty="0" sz="2000" lang="zh-CN" spc="150">
              <a:solidFill>
                <a:schemeClr val="tx1">
                  <a:lumMod val="85000"/>
                  <a:lumOff val="15000"/>
                </a:schemeClr>
              </a:solidFill>
              <a:latin typeface="+mn-ea"/>
              <a:sym typeface="+mn-ea"/>
            </a:endParaRPr>
          </a:p>
        </p:txBody>
      </p:sp>
      <p:sp>
        <p:nvSpPr>
          <p:cNvPr id="105847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7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7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积极参与行业协会活动，加强与其他企业的合作与交流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60" name="标题 1"/>
          <p:cNvSpPr>
            <a:spLocks noGrp="1"/>
          </p:cNvSpPr>
          <p:nvPr>
            <p:ph type="title" idx="2"/>
            <p:custDataLst>
              <p:tags r:id="rId1"/>
            </p:custDataLst>
          </p:nvPr>
        </p:nvSpPr>
        <p:spPr/>
        <p:txBody>
          <a:bodyPr/>
          <a:p>
            <a:r>
              <a:rPr altLang="en-US" lang="zh-CN"/>
              <a:t>结论与建议</a:t>
            </a:r>
            <a:endParaRPr altLang="en-US" lang="zh-CN"/>
          </a:p>
        </p:txBody>
      </p:sp>
      <p:sp>
        <p:nvSpPr>
          <p:cNvPr id="1058762"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220" name="标题 2"/>
          <p:cNvSpPr>
            <a:spLocks noGrp="1"/>
          </p:cNvSpPr>
          <p:nvPr>
            <p:ph type="title" idx="44"/>
          </p:nvPr>
        </p:nvSpPr>
        <p:spPr/>
        <p:txBody>
          <a:bodyPr/>
          <a:p>
            <a:r>
              <a:rPr altLang="en-US" lang="zh-CN"/>
              <a:t>研究结论总结</a:t>
            </a:r>
            <a:endParaRPr altLang="en-US" lang="zh-CN"/>
          </a:p>
        </p:txBody>
      </p:sp>
      <p:sp>
        <p:nvSpPr>
          <p:cNvPr id="10592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2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2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2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2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2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2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2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2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行业面临的主要挑战包括环保要求、市场竞争和人才短缺。</a:t>
            </a:r>
            <a:endParaRPr altLang="en-US" dirty="0" sz="2400" lang="zh-CN">
              <a:latin typeface="+mn-ea"/>
              <a:ea typeface="+mn-ea"/>
            </a:endParaRPr>
          </a:p>
        </p:txBody>
      </p:sp>
      <p:sp>
        <p:nvSpPr>
          <p:cNvPr id="10592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建议企业加强技术创新和人才培养，提高服务质量，以应对市场变化和挑战。</a:t>
            </a:r>
            <a:endParaRPr altLang="en-US" dirty="0" sz="2400" lang="zh-CN">
              <a:latin typeface="+mn-ea"/>
              <a:ea typeface="+mn-ea"/>
            </a:endParaRPr>
          </a:p>
        </p:txBody>
      </p:sp>
      <p:sp>
        <p:nvSpPr>
          <p:cNvPr id="10592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2024年航海与港口物流行业市场将保持稳定增长，但增速放缓。</a:t>
            </a:r>
            <a:endParaRPr altLang="en-US" dirty="0" sz="2400" lang="zh-CN">
              <a:latin typeface="+mn-ea"/>
              <a:ea typeface="+mn-ea"/>
            </a:endParaRPr>
          </a:p>
        </p:txBody>
      </p:sp>
      <p:sp>
        <p:nvSpPr>
          <p:cNvPr id="10592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技术创新和绿色发展是行业未来的重要趋势。</a:t>
            </a:r>
            <a:endParaRPr altLang="en-US" dirty="0" sz="2400" lang="zh-CN">
              <a:latin typeface="+mn-ea"/>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530" name="标题 2"/>
          <p:cNvSpPr>
            <a:spLocks noGrp="1"/>
          </p:cNvSpPr>
          <p:nvPr>
            <p:ph type="title" idx="44"/>
          </p:nvPr>
        </p:nvSpPr>
        <p:spPr/>
        <p:txBody>
          <a:bodyPr/>
          <a:p>
            <a:r>
              <a:rPr altLang="en-US" lang="zh-CN"/>
              <a:t>对企业的建议</a:t>
            </a:r>
            <a:endParaRPr altLang="en-US" lang="zh-CN"/>
          </a:p>
        </p:txBody>
      </p:sp>
      <p:sp>
        <p:nvSpPr>
          <p:cNvPr id="105953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53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加大技术研发和人才培养投入，提高核心竞争力</a:t>
            </a:r>
            <a:endParaRPr altLang="en-US" dirty="0" sz="2000" lang="zh-CN" spc="150">
              <a:solidFill>
                <a:schemeClr val="tx1">
                  <a:lumMod val="75000"/>
                  <a:lumOff val="25000"/>
                </a:schemeClr>
              </a:solidFill>
              <a:latin typeface="+mn-ea"/>
              <a:sym typeface="+mn-ea"/>
            </a:endParaRPr>
          </a:p>
        </p:txBody>
      </p:sp>
      <p:sp>
        <p:nvSpPr>
          <p:cNvPr id="105953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53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54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积极参与国际合作与交流，拓展国际市场</a:t>
            </a:r>
            <a:endParaRPr altLang="en-US" dirty="0" sz="2000" lang="zh-CN" spc="150">
              <a:solidFill>
                <a:schemeClr val="tx1">
                  <a:lumMod val="75000"/>
                  <a:lumOff val="25000"/>
                </a:schemeClr>
              </a:solidFill>
              <a:latin typeface="+mn-ea"/>
              <a:sym typeface="+mn-ea"/>
            </a:endParaRPr>
          </a:p>
        </p:txBody>
      </p:sp>
      <p:sp>
        <p:nvSpPr>
          <p:cNvPr id="105954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54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54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优化供应链管理，降低成本，提高效率</a:t>
            </a:r>
            <a:endParaRPr altLang="en-US" dirty="0" sz="2000" lang="zh-CN" spc="150">
              <a:solidFill>
                <a:schemeClr val="tx1">
                  <a:lumMod val="75000"/>
                  <a:lumOff val="25000"/>
                </a:schemeClr>
              </a:solidFill>
              <a:latin typeface="+mn-ea"/>
              <a:sym typeface="+mn-ea"/>
            </a:endParaRPr>
          </a:p>
        </p:txBody>
      </p:sp>
      <p:sp>
        <p:nvSpPr>
          <p:cNvPr id="105954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55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55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关注环保和可持续发展，积极履行社会责任</a:t>
            </a:r>
            <a:endParaRPr altLang="en-US" dirty="0" sz="2000" lang="zh-CN" spc="150">
              <a:solidFill>
                <a:schemeClr val="tx1">
                  <a:lumMod val="75000"/>
                  <a:lumOff val="25000"/>
                </a:schemeClr>
              </a:solidFill>
              <a:latin typeface="+mn-ea"/>
              <a:sym typeface="+mn-ea"/>
            </a:endParaRPr>
          </a:p>
        </p:txBody>
      </p:sp>
      <p:sp>
        <p:nvSpPr>
          <p:cNvPr id="105955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840" name="标题 2"/>
          <p:cNvSpPr>
            <a:spLocks noGrp="1"/>
          </p:cNvSpPr>
          <p:nvPr>
            <p:ph type="title" idx="44"/>
          </p:nvPr>
        </p:nvSpPr>
        <p:spPr/>
        <p:txBody>
          <a:bodyPr/>
          <a:p>
            <a:r>
              <a:rPr altLang="en-US" lang="zh-CN"/>
              <a:t>对行业的建议</a:t>
            </a:r>
            <a:endParaRPr altLang="en-US" lang="zh-CN"/>
          </a:p>
        </p:txBody>
      </p:sp>
      <p:sp>
        <p:nvSpPr>
          <p:cNvPr id="105984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84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84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84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85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85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85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85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85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86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86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86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86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86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87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87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87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87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87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加大科技创新投入，提高物流效率</a:t>
            </a:r>
            <a:endParaRPr altLang="en-US" dirty="0" sz="1200" lang="zh-CN" spc="150">
              <a:solidFill>
                <a:schemeClr val="tx1">
                  <a:lumMod val="65000"/>
                  <a:lumOff val="35000"/>
                </a:schemeClr>
              </a:solidFill>
              <a:latin typeface="+mn-ea"/>
              <a:sym typeface="+mn-ea"/>
            </a:endParaRPr>
          </a:p>
        </p:txBody>
      </p:sp>
      <p:sp>
        <p:nvSpPr>
          <p:cNvPr id="105988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加强国际合作，共同应对全球挑战</a:t>
            </a:r>
            <a:endParaRPr altLang="en-US" dirty="0" sz="1200" lang="zh-CN" spc="150">
              <a:solidFill>
                <a:schemeClr val="tx1">
                  <a:lumMod val="65000"/>
                  <a:lumOff val="35000"/>
                </a:schemeClr>
              </a:solidFill>
              <a:latin typeface="+mn-ea"/>
              <a:sym typeface="+mn-ea"/>
            </a:endParaRPr>
          </a:p>
        </p:txBody>
      </p:sp>
      <p:sp>
        <p:nvSpPr>
          <p:cNvPr id="105988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推动绿色物流发展，减少环境污染</a:t>
            </a:r>
            <a:endParaRPr altLang="en-US" dirty="0" sz="1200" lang="zh-CN" spc="150">
              <a:solidFill>
                <a:schemeClr val="tx1">
                  <a:lumMod val="65000"/>
                  <a:lumOff val="35000"/>
                </a:schemeClr>
              </a:solidFill>
              <a:latin typeface="+mn-ea"/>
              <a:sym typeface="+mn-ea"/>
            </a:endParaRPr>
          </a:p>
        </p:txBody>
      </p:sp>
      <p:sp>
        <p:nvSpPr>
          <p:cNvPr id="105988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加强港口基础设施建设，提升港口竞争力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170"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172"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6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1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1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7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7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2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2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8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8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3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39.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2024-01-06T05:31:07Z</dcterms:created>
  <dcterms:modified xsi:type="dcterms:W3CDTF">2024-01-06T05:31:07Z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eb1eb1dd54df4eb69f2fe1ad5603fbc8_21</vt:lpwstr>
  </property>
</Properties>
</file>