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112" r:id="rId1"/>
    <p:sldMasterId id="2147489149" r:id="rId2"/>
  </p:sldMasterIdLst>
  <p:notesMasterIdLst>
    <p:notesMasterId r:id="rId3"/>
  </p:notesMasterIdLst>
  <p:sldIdLst>
    <p:sldId id="2812" r:id="rId4"/>
    <p:sldId id="2816" r:id="rId5"/>
    <p:sldId id="2819" r:id="rId6"/>
    <p:sldId id="2822" r:id="rId7"/>
    <p:sldId id="2828" r:id="rId9"/>
    <p:sldId id="2831" r:id="rId10"/>
    <p:sldId id="2834" r:id="rId11"/>
    <p:sldId id="2837" r:id="rId12"/>
    <p:sldId id="2840" r:id="rId13"/>
    <p:sldId id="2846" r:id="rId15"/>
    <p:sldId id="2849" r:id="rId16"/>
    <p:sldId id="2852" r:id="rId17"/>
    <p:sldId id="2855" r:id="rId18"/>
    <p:sldId id="2858" r:id="rId19"/>
    <p:sldId id="2864" r:id="rId21"/>
    <p:sldId id="2867" r:id="rId22"/>
    <p:sldId id="2870" r:id="rId23"/>
    <p:sldId id="2873" r:id="rId24"/>
    <p:sldId id="2877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13" r:id="rId1"/>
    <p:sldLayoutId id="2147489114" r:id="rId2"/>
    <p:sldLayoutId id="2147489115" r:id="rId3"/>
    <p:sldLayoutId id="2147489116" r:id="rId4"/>
    <p:sldLayoutId id="2147489117" r:id="rId5"/>
    <p:sldLayoutId id="2147489118" r:id="rId6"/>
    <p:sldLayoutId id="2147489119" r:id="rId7"/>
    <p:sldLayoutId id="2147489120" r:id="rId8"/>
    <p:sldLayoutId id="2147489121" r:id="rId9"/>
    <p:sldLayoutId id="2147489122" r:id="rId10"/>
    <p:sldLayoutId id="214748912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150" r:id="rId1"/>
    <p:sldLayoutId id="2147489151" r:id="rId2"/>
    <p:sldLayoutId id="2147489152" r:id="rId3"/>
    <p:sldLayoutId id="2147489153" r:id="rId4"/>
    <p:sldLayoutId id="2147489154" r:id="rId5"/>
    <p:sldLayoutId id="2147489155" r:id="rId6"/>
    <p:sldLayoutId id="2147489156" r:id="rId7"/>
    <p:sldLayoutId id="2147489157" r:id="rId8"/>
    <p:sldLayoutId id="2147489158" r:id="rId9"/>
    <p:sldLayoutId id="2147489159" r:id="rId10"/>
    <p:sldLayoutId id="21474891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tags" Target="../tags/tag232.xml"/><Relationship Id="rId22" Type="http://schemas.openxmlformats.org/officeDocument/2006/relationships/tags" Target="../tags/tag233.xml"/><Relationship Id="rId23" Type="http://schemas.openxmlformats.org/officeDocument/2006/relationships/tags" Target="../tags/tag234.xml"/><Relationship Id="rId24" Type="http://schemas.openxmlformats.org/officeDocument/2006/relationships/tags" Target="../tags/tag235.xml"/><Relationship Id="rId25" Type="http://schemas.openxmlformats.org/officeDocument/2006/relationships/tags" Target="../tags/tag236.xml"/><Relationship Id="rId26" Type="http://schemas.openxmlformats.org/officeDocument/2006/relationships/tags" Target="../tags/tag237.xml"/><Relationship Id="rId27" Type="http://schemas.openxmlformats.org/officeDocument/2006/relationships/tags" Target="../tags/tag238.xml"/><Relationship Id="rId28" Type="http://schemas.openxmlformats.org/officeDocument/2006/relationships/tags" Target="../tags/tag239.xml"/><Relationship Id="rId29" Type="http://schemas.openxmlformats.org/officeDocument/2006/relationships/tags" Target="../tags/tag240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2024年工作情况总结及职业前景展望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工作情况总结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职业前景展望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9"/>
            </p:custDataLst>
          </p:nvPr>
        </p:nvSpPr>
        <p:spPr>
          <a:xfrm>
            <a:off x="801497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0"/>
            </p:custDataLst>
          </p:nvPr>
        </p:nvSpPr>
        <p:spPr>
          <a:xfrm>
            <a:off x="947610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总结和反思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3200400" y="2604476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20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665785" y="3926259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工作情况总结</a:t>
            </a:r>
            <a:endParaRPr altLang="en-US" dirty="0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完成项目和任务</a:t>
            </a:r>
            <a:endParaRPr altLang="en-US" lang="zh-CN"/>
          </a:p>
        </p:txBody>
      </p:sp>
      <p:sp>
        <p:nvSpPr>
          <p:cNvPr id="104892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项目的成果和影响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3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任务的具体内容和完成情况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项目的规模、难度和重要性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4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2024年完成的主要项目和任务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工作成果和亮点</a:t>
            </a:r>
            <a:endParaRPr altLang="en-US" lang="zh-CN"/>
          </a:p>
        </p:txBody>
      </p:sp>
      <p:sp>
        <p:nvSpPr>
          <p:cNvPr id="10489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完成项目数量和质量：详细介绍所完成的项目，包括项目规模、完成时间、质量评估等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创新和突破：介绍在工作中的创新点和突破，包括技术、流程、管理等方面的改进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团队合作和领导能力：强调团队的合作精神和领导能力，介绍如何带领团队完成项目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个人成长和提升：介绍自己在工作中的成长和提升，包括技能、知识、经验等方面的积累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遇到的挑战和解决方案</a:t>
            </a:r>
            <a:endParaRPr altLang="en-US" lang="zh-CN"/>
          </a:p>
        </p:txBody>
      </p:sp>
      <p:sp>
        <p:nvSpPr>
          <p:cNvPr id="10490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遇到的挑战：市场竞争激烈、客户需求多样化、项目延期等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解决方案：加强团队协作、提高沟通能力、优化项目管理流程、加强员工培训等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实施效果：提高客户满意度、提升项目交付质量、降低项目延期率等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经验教训：重视客户需求、加强团队协作、优化项目管理流程等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团队合作和沟通</a:t>
            </a:r>
            <a:endParaRPr altLang="en-US" lang="zh-CN"/>
          </a:p>
        </p:txBody>
      </p:sp>
      <p:sp>
        <p:nvSpPr>
          <p:cNvPr id="1049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团队合作：高效协作，共同完成任务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沟通技巧：有效沟通，促进工作顺利进行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团队文化：积极向上，共同成长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合作成果：取得显著成绩，实现个人和团队共同发展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职业前景展望</a:t>
            </a:r>
            <a:endParaRPr altLang="en-US" dirty="0" lang="zh-CN"/>
          </a:p>
        </p:txBody>
      </p:sp>
      <p:sp>
        <p:nvSpPr>
          <p:cNvPr id="10491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行业发展趋势和机遇</a:t>
            </a:r>
            <a:endParaRPr altLang="en-US" lang="zh-CN"/>
          </a:p>
        </p:txBody>
      </p:sp>
      <p:sp>
        <p:nvSpPr>
          <p:cNvPr id="10492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机遇：在这些行业中，有哪些机遇是值得关注的？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行业发展趋势：未来几年，哪些行业将会有更大的发展潜力？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挑战：这些行业的发展也面临着哪些挑战？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未来展望：基于以上分析，对未来职业前景的展望是什么？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个人职业发展目标</a:t>
            </a:r>
            <a:endParaRPr altLang="en-US" lang="zh-CN"/>
          </a:p>
        </p:txBody>
      </p:sp>
      <p:sp>
        <p:nvSpPr>
          <p:cNvPr id="104926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35000"/>
          </a:bodyPr>
          <a:p>
            <a:r>
              <a:rPr altLang="en-US" lang="zh-CN"/>
              <a:t>短期目标：在2024年之前，提升专业技能，获得相关证书，提高工作效率</a:t>
            </a:r>
            <a:endParaRPr altLang="en-US" lang="zh-CN"/>
          </a:p>
          <a:p>
            <a:r>
              <a:rPr altLang="en-US" lang="zh-CN"/>
              <a:t>中期目标：在2025年至2028年之间，成为部门负责人，带领团队完成更多项目</a:t>
            </a:r>
            <a:endParaRPr altLang="en-US" lang="zh-CN"/>
          </a:p>
          <a:p>
            <a:r>
              <a:rPr altLang="en-US" lang="zh-CN"/>
              <a:t>长期目标：在2029年之后，成为行业专家，为公司的战略发展提供有力支持  我正在写一份主题为“2024年工作情况总结及职业前景展望”的PPT,现在准备介绍“职业前景展望”,请帮我生成“行业发展趋势”为标题的内容 行业发展趋势</a:t>
            </a:r>
            <a:endParaRPr altLang="en-US" lang="zh-CN"/>
          </a:p>
          <a:p>
            <a:pPr lvl="1"/>
            <a:r>
              <a:rPr altLang="en-US" lang="zh-CN"/>
              <a:t>我正在写一份主题为“2024年工作情况总结及职业前景展望”的PPT,现在准备介绍“职业前景展望”,请帮我生成“行业发展趋势”为标题的内容</a:t>
            </a:r>
            <a:endParaRPr altLang="en-US" lang="zh-CN"/>
          </a:p>
          <a:p>
            <a:pPr lvl="1"/>
            <a:r>
              <a:rPr altLang="en-US" lang="zh-CN"/>
              <a:t>行业发展趋势</a:t>
            </a:r>
            <a:endParaRPr altLang="en-US" lang="zh-CN"/>
          </a:p>
          <a:p>
            <a:r>
              <a:rPr altLang="en-US" lang="zh-CN"/>
              <a:t>行业规模不断扩大，就业机会增加</a:t>
            </a:r>
            <a:endParaRPr altLang="en-US" lang="zh-CN"/>
          </a:p>
          <a:p>
            <a:r>
              <a:rPr altLang="en-US" lang="zh-CN"/>
              <a:t>行业技术不断创新，提高生产效率</a:t>
            </a:r>
            <a:endParaRPr altLang="en-US" lang="zh-CN"/>
          </a:p>
          <a:p>
            <a:r>
              <a:rPr altLang="en-US" lang="zh-CN"/>
              <a:t>行业政策不断完善，推动行业发展</a:t>
            </a:r>
            <a:endParaRPr altLang="en-US" lang="zh-CN"/>
          </a:p>
          <a:p>
            <a:r>
              <a:rPr altLang="en-US" lang="zh-CN"/>
              <a:t>行业国际化趋势加强，拓展海外市场  我正在写一份主题为“2024年工作情况总结及职业前景展望”的PPT,现在准备介绍“职业前景展望”,请帮我生成“个人能力提升计划”为标题的内容 个人能力提升计划</a:t>
            </a:r>
            <a:endParaRPr altLang="en-US" lang="zh-CN"/>
          </a:p>
          <a:p>
            <a:pPr lvl="1"/>
            <a:r>
              <a:rPr altLang="en-US" lang="zh-CN"/>
              <a:t>我正在写一份主题为“2024年工作情况总结及职业前景展望”的PPT,现在准备介绍“职业前景展望”,请帮我生成“个人能力提升计划”为标题的内容</a:t>
            </a:r>
            <a:endParaRPr altLang="en-US" lang="zh-CN"/>
          </a:p>
          <a:p>
            <a:pPr lvl="1"/>
            <a:r>
              <a:rPr altLang="en-US" lang="zh-CN"/>
              <a:t>个人能力提升计划</a:t>
            </a:r>
            <a:endParaRPr altLang="en-US" lang="zh-CN"/>
          </a:p>
          <a:p>
            <a:r>
              <a:rPr altLang="en-US" lang="zh-CN"/>
              <a:t>学习新技能和知识，提高专业水平</a:t>
            </a:r>
            <a:endParaRPr altLang="en-US" lang="zh-CN"/>
          </a:p>
          <a:p>
            <a:r>
              <a:rPr altLang="en-US" lang="zh-CN"/>
              <a:t>参加培训和研讨会，扩大视野和交流</a:t>
            </a:r>
            <a:endParaRPr altLang="en-US" lang="zh-CN"/>
          </a:p>
          <a:p>
            <a:r>
              <a:rPr altLang="en-US" lang="zh-CN"/>
              <a:t>实践经验和反思，不断改进和提高</a:t>
            </a:r>
            <a:endParaRPr altLang="en-US" lang="zh-CN"/>
          </a:p>
          <a:p>
            <a:r>
              <a:rPr altLang="en-US" lang="zh-CN"/>
              <a:t>寻求导师和同事的指导，获得更多建议和支持  我正在写一份主题为“2024年工作情况总结及职业前景展望”的PPT,现在准备介绍“职业前景展望”,请帮我生成“未来职业规划”为标题的内容 未来职业规划</a:t>
            </a:r>
            <a:endParaRPr altLang="en-US" lang="zh-CN"/>
          </a:p>
          <a:p>
            <a:pPr lvl="1"/>
            <a:r>
              <a:rPr altLang="en-US" lang="zh-CN"/>
              <a:t>我正在写一份主题为“2024年工作情况总结及职业前景展望”的PPT,现在准备介绍“职业前景展望”,请帮我生成“未来职业规划”为标题的内容</a:t>
            </a:r>
            <a:endParaRPr altLang="en-US" lang="zh-CN"/>
          </a:p>
          <a:p>
            <a:pPr lvl="1"/>
            <a:r>
              <a:rPr altLang="en-US" lang="zh-CN"/>
              <a:t>未来职业规划</a:t>
            </a:r>
            <a:endParaRPr altLang="en-US" lang="zh-CN"/>
          </a:p>
          <a:p>
            <a:r>
              <a:rPr altLang="en-US" lang="zh-CN"/>
              <a:t>明确个人职业目标和发展方向</a:t>
            </a:r>
            <a:endParaRPr altLang="en-US" lang="zh-CN"/>
          </a:p>
          <a:p>
            <a:r>
              <a:rPr altLang="en-US" lang="zh-CN"/>
              <a:t>制定短期、中期和长期职业规划</a:t>
            </a:r>
            <a:endParaRPr altLang="en-US" lang="zh-CN"/>
          </a:p>
          <a:p>
            <a:r>
              <a:rPr altLang="en-US" lang="zh-CN"/>
              <a:t>不断提升个人能力和素质，适应行业发展需求</a:t>
            </a:r>
            <a:endParaRPr altLang="en-US" lang="zh-CN"/>
          </a:p>
          <a:p>
            <a:r>
              <a:rPr altLang="en-US" lang="zh-CN"/>
              <a:t>积极拓展人际关系和资源，为未来发展打下基础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提升能力和技能的方式</a:t>
            </a:r>
            <a:endParaRPr altLang="en-US" lang="zh-CN"/>
          </a:p>
        </p:txBody>
      </p:sp>
      <p:sp>
        <p:nvSpPr>
          <p:cNvPr id="10492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参加培训和学习课程：通过参加培训课程或在线学习平台，提高自己的专业技能和知识水平。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实践经验和反思：通过实际工作经验的积累和反思，不断改进自己的工作方法和技能。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寻求导师指导：寻找一位经验丰富的导师，向其请教和学习，获得更好的指导和帮助。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参加行业会议和活动：参加行业会议、研讨会等活动，了解行业最新动态和趋势，拓展人脉和交流经验。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实现职业发展目标的计划和行动方案</a:t>
            </a:r>
            <a:endParaRPr altLang="en-US" lang="zh-CN"/>
          </a:p>
        </p:txBody>
      </p:sp>
      <p:sp>
        <p:nvSpPr>
          <p:cNvPr id="10493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制定明确的职业发展目标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采取有效的行动方案，包括学习、培训和实践等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不断调整和优化计划，确保目标的实现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制定实现目标的计划和时间表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总结和反思</a:t>
            </a:r>
            <a:endParaRPr altLang="en-US" dirty="0" lang="zh-CN"/>
          </a:p>
        </p:txBody>
      </p:sp>
      <p:sp>
        <p:nvSpPr>
          <p:cNvPr id="10494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工作中的收获和成长</a:t>
            </a:r>
            <a:endParaRPr altLang="en-US" lang="zh-CN"/>
          </a:p>
        </p:txBody>
      </p:sp>
      <p:sp>
        <p:nvSpPr>
          <p:cNvPr id="10494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沟通能力：学会了更好地与同事、客户和领导沟通，有效解决问题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自我管理：学会了更好地管理自己的时间和情绪，提高了工作效率和质量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技能提升：通过不断学习和实践，提高了专业技能和知识水平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团队协作：与团队成员紧密合作，共同完成了多个项目和任务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不足之处和需要改进的地方</a:t>
            </a:r>
            <a:endParaRPr altLang="en-US" lang="zh-CN"/>
          </a:p>
        </p:txBody>
      </p:sp>
      <p:sp>
        <p:nvSpPr>
          <p:cNvPr id="10495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技能提升：需要不断学习和提升自己的专业技能，以适应不断变化的工作需求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团队协作：需要更好地与团队成员沟通和协作，提高工作效率和质量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时间管理：需要更加合理地安排时间，避免拖延和浪费时间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决策能力：需要更加谨慎地做出决策，避免因为个人情绪或偏见而做出错误的决策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对未来工作的展望和建议</a:t>
            </a:r>
            <a:endParaRPr altLang="en-US" lang="zh-CN"/>
          </a:p>
        </p:txBody>
      </p:sp>
      <p:sp>
        <p:nvSpPr>
          <p:cNvPr id="10496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提升技能和知识水平，适应行业发展趋势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积极参与团队合作，提高个人和团队效率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关注行业动态和政策变化，及时调整工作策略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培养创新思维和解决问题的能力，为公司创造更多价值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总结性陈述</a:t>
            </a:r>
            <a:endParaRPr altLang="en-US" lang="zh-CN"/>
          </a:p>
        </p:txBody>
      </p:sp>
      <p:sp>
        <p:nvSpPr>
          <p:cNvPr id="10496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2024年工作成果总结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对未来职业发展的展望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工作经验教训分享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工作中遇到的问题及解决方案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74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74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4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4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4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4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4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4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4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4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4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SLIDE_ID" val="custom2023099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4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2023-12-17T19:33:36Z</dcterms:created>
  <dcterms:modified xsi:type="dcterms:W3CDTF">2023-12-17T19:33:36Z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eb3eb0bd5dde4b8f831bde2f971e7ea2_21</vt:lpwstr>
  </property>
</Properties>
</file>