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830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9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5.xml" /><Relationship Id="rId2" Type="http://schemas.openxmlformats.org/officeDocument/2006/relationships/image" Target="../media/image1.png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2" name="图片 51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t="7437" r="25004" b="0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809879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bg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313180"/>
            <a:ext cx="8078470" cy="11830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微软雅黑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署名"/>
          <p:cNvSpPr txBox="1"/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745615"/>
            <a:ext cx="3646805" cy="3250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bg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正文"/>
          <p:cNvSpPr txBox="1"/>
          <p:nvPr>
            <p:ph idx="8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7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rgbClr val="121670">
                  <a:alpha val="0"/>
                </a:srgbClr>
              </a:gs>
              <a:gs pos="50000">
                <a:srgbClr val="121670"/>
              </a:gs>
              <a:gs pos="100000">
                <a:srgbClr val="121670">
                  <a:alpha val="0"/>
                </a:srgb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37255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rgbClr val="99C2FF">
                          <a:lumMod val="40000"/>
                          <a:lumOff val="60000"/>
                          <a:alpha val="0"/>
                        </a:srgbClr>
                      </a:gs>
                    </a:gsLst>
                    <a:lin ang="5400000" scaled="0"/>
                  </a:gradFill>
                </a:ln>
                <a:noFill/>
                <a:latin typeface="微软雅黑" panose="020b0503020204020204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11131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1789430"/>
            <a:ext cx="4145280" cy="1785620"/>
          </a:xfrm>
          <a:prstGeom prst="rect">
            <a:avLst/>
          </a:prstGeom>
          <a:gradFill flip="none" rotWithShape="1">
            <a:gsLst>
              <a:gs pos="100000">
                <a:srgbClr val="08092E"/>
              </a:gs>
              <a:gs pos="6000">
                <a:srgbClr val="08092E">
                  <a:alpha val="1000"/>
                </a:srgb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pic>
        <p:nvPicPr>
          <p:cNvPr id="9" name="图片 8" descr="背景图案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3" r="25917" b="786"/>
          <a:stretch>
            <a:fillRect/>
          </a:stretch>
        </p:blipFill>
        <p:spPr>
          <a:xfrm flipH="1" flipV="1">
            <a:off x="0" y="0"/>
            <a:ext cx="4145280" cy="318953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图片 9" descr="背景图案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97" r="67436" b="154"/>
          <a:stretch>
            <a:fillRect/>
          </a:stretch>
        </p:blipFill>
        <p:spPr>
          <a:xfrm>
            <a:off x="635" y="0"/>
            <a:ext cx="12191365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8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标题"/>
          <p:cNvSpPr txBox="1"/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bg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署名"/>
          <p:cNvSpPr txBox="1"/>
          <p:nvPr>
            <p:ph type="body" idx="2"/>
            <p:custDataLst>
              <p:tags r:id="rId4"/>
            </p:custDataLst>
          </p:nvPr>
        </p:nvSpPr>
        <p:spPr>
          <a:xfrm>
            <a:off x="1182370" y="4164965"/>
            <a:ext cx="7665085" cy="869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微软雅黑" panose="020b0503020204020204" charset="-122"/>
                <a:ea typeface="微软雅黑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22" Type="http://schemas.openxmlformats.org/officeDocument/2006/relationships/tags" Target="../tags/tag183.xml" /><Relationship Id="rId23" Type="http://schemas.openxmlformats.org/officeDocument/2006/relationships/tags" Target="../tags/tag184.xml" /><Relationship Id="rId24" Type="http://schemas.openxmlformats.org/officeDocument/2006/relationships/tags" Target="../tags/tag185.xml" /><Relationship Id="rId25" Type="http://schemas.openxmlformats.org/officeDocument/2006/relationships/tags" Target="../tags/tag186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日期占位符 1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18" Type="http://schemas.openxmlformats.org/officeDocument/2006/relationships/tags" Target="../tags/tag221.xml" /><Relationship Id="rId19" Type="http://schemas.openxmlformats.org/officeDocument/2006/relationships/tags" Target="../tags/tag222.xml" /><Relationship Id="rId2" Type="http://schemas.openxmlformats.org/officeDocument/2006/relationships/image" Target="../media/image2.jpeg" /><Relationship Id="rId20" Type="http://schemas.openxmlformats.org/officeDocument/2006/relationships/tags" Target="../tags/tag223.xml" /><Relationship Id="rId21" Type="http://schemas.openxmlformats.org/officeDocument/2006/relationships/tags" Target="../tags/tag224.xml" /><Relationship Id="rId22" Type="http://schemas.openxmlformats.org/officeDocument/2006/relationships/tags" Target="../tags/tag22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image" Target="../media/image2.jpeg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19" Type="http://schemas.openxmlformats.org/officeDocument/2006/relationships/tags" Target="../tags/tag262.xml" /><Relationship Id="rId2" Type="http://schemas.openxmlformats.org/officeDocument/2006/relationships/image" Target="../media/image2.jpeg" /><Relationship Id="rId20" Type="http://schemas.openxmlformats.org/officeDocument/2006/relationships/tags" Target="../tags/tag263.xml" /><Relationship Id="rId21" Type="http://schemas.openxmlformats.org/officeDocument/2006/relationships/tags" Target="../tags/tag264.xml" /><Relationship Id="rId22" Type="http://schemas.openxmlformats.org/officeDocument/2006/relationships/tags" Target="../tags/tag265.xml" /><Relationship Id="rId23" Type="http://schemas.openxmlformats.org/officeDocument/2006/relationships/tags" Target="../tags/tag266.xml" /><Relationship Id="rId24" Type="http://schemas.openxmlformats.org/officeDocument/2006/relationships/tags" Target="../tags/tag267.xml" /><Relationship Id="rId25" Type="http://schemas.openxmlformats.org/officeDocument/2006/relationships/tags" Target="../tags/tag268.xml" /><Relationship Id="rId26" Type="http://schemas.openxmlformats.org/officeDocument/2006/relationships/tags" Target="../tags/tag269.xml" /><Relationship Id="rId27" Type="http://schemas.openxmlformats.org/officeDocument/2006/relationships/tags" Target="../tags/tag270.xml" /><Relationship Id="rId28" Type="http://schemas.openxmlformats.org/officeDocument/2006/relationships/tags" Target="../tags/tag271.xml" /><Relationship Id="rId29" Type="http://schemas.openxmlformats.org/officeDocument/2006/relationships/tags" Target="../tags/tag272.xml" /><Relationship Id="rId3" Type="http://schemas.openxmlformats.org/officeDocument/2006/relationships/tags" Target="../tags/tag246.xml" /><Relationship Id="rId30" Type="http://schemas.openxmlformats.org/officeDocument/2006/relationships/tags" Target="../tags/tag273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4.xml" /><Relationship Id="rId3" Type="http://schemas.openxmlformats.org/officeDocument/2006/relationships/tags" Target="../tags/tag275.xml" /><Relationship Id="rId4" Type="http://schemas.openxmlformats.org/officeDocument/2006/relationships/tags" Target="../tags/tag27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3.xml" /><Relationship Id="rId11" Type="http://schemas.openxmlformats.org/officeDocument/2006/relationships/tags" Target="../tags/tag284.xml" /><Relationship Id="rId12" Type="http://schemas.openxmlformats.org/officeDocument/2006/relationships/tags" Target="../tags/tag285.xml" /><Relationship Id="rId13" Type="http://schemas.openxmlformats.org/officeDocument/2006/relationships/tags" Target="../tags/tag286.xml" /><Relationship Id="rId14" Type="http://schemas.openxmlformats.org/officeDocument/2006/relationships/image" Target="../media/image5.png" /><Relationship Id="rId15" Type="http://schemas.openxmlformats.org/officeDocument/2006/relationships/tags" Target="../tags/tag287.xml" /><Relationship Id="rId16" Type="http://schemas.openxmlformats.org/officeDocument/2006/relationships/tags" Target="../tags/tag288.xml" /><Relationship Id="rId17" Type="http://schemas.openxmlformats.org/officeDocument/2006/relationships/tags" Target="../tags/tag289.xml" /><Relationship Id="rId18" Type="http://schemas.openxmlformats.org/officeDocument/2006/relationships/tags" Target="../tags/tag290.xml" /><Relationship Id="rId19" Type="http://schemas.openxmlformats.org/officeDocument/2006/relationships/image" Target="../media/image6.png" /><Relationship Id="rId2" Type="http://schemas.openxmlformats.org/officeDocument/2006/relationships/image" Target="../media/image2.jpeg" /><Relationship Id="rId20" Type="http://schemas.openxmlformats.org/officeDocument/2006/relationships/tags" Target="../tags/tag291.xml" /><Relationship Id="rId21" Type="http://schemas.openxmlformats.org/officeDocument/2006/relationships/tags" Target="../tags/tag292.xml" /><Relationship Id="rId22" Type="http://schemas.openxmlformats.org/officeDocument/2006/relationships/tags" Target="../tags/tag293.xml" /><Relationship Id="rId23" Type="http://schemas.openxmlformats.org/officeDocument/2006/relationships/tags" Target="../tags/tag294.xml" /><Relationship Id="rId24" Type="http://schemas.openxmlformats.org/officeDocument/2006/relationships/image" Target="../media/image7.png" /><Relationship Id="rId25" Type="http://schemas.openxmlformats.org/officeDocument/2006/relationships/tags" Target="../tags/tag295.xml" /><Relationship Id="rId26" Type="http://schemas.openxmlformats.org/officeDocument/2006/relationships/tags" Target="../tags/tag296.xml" /><Relationship Id="rId3" Type="http://schemas.openxmlformats.org/officeDocument/2006/relationships/tags" Target="../tags/tag277.xml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tags" Target="../tags/tag282.xml" /><Relationship Id="rId9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image" Target="../media/image2.jpeg" /><Relationship Id="rId20" Type="http://schemas.openxmlformats.org/officeDocument/2006/relationships/tags" Target="../tags/tag314.xml" /><Relationship Id="rId21" Type="http://schemas.openxmlformats.org/officeDocument/2006/relationships/tags" Target="../tags/tag315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17" Type="http://schemas.openxmlformats.org/officeDocument/2006/relationships/tags" Target="../tags/tag330.xml" /><Relationship Id="rId18" Type="http://schemas.openxmlformats.org/officeDocument/2006/relationships/tags" Target="../tags/tag331.xml" /><Relationship Id="rId19" Type="http://schemas.openxmlformats.org/officeDocument/2006/relationships/tags" Target="../tags/tag332.xml" /><Relationship Id="rId2" Type="http://schemas.openxmlformats.org/officeDocument/2006/relationships/image" Target="../media/image2.jpeg" /><Relationship Id="rId20" Type="http://schemas.openxmlformats.org/officeDocument/2006/relationships/tags" Target="../tags/tag333.xml" /><Relationship Id="rId21" Type="http://schemas.openxmlformats.org/officeDocument/2006/relationships/tags" Target="../tags/tag334.xml" /><Relationship Id="rId22" Type="http://schemas.openxmlformats.org/officeDocument/2006/relationships/tags" Target="../tags/tag335.xml" /><Relationship Id="rId23" Type="http://schemas.openxmlformats.org/officeDocument/2006/relationships/tags" Target="../tags/tag336.xml" /><Relationship Id="rId24" Type="http://schemas.openxmlformats.org/officeDocument/2006/relationships/tags" Target="../tags/tag337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8.xml" /><Relationship Id="rId3" Type="http://schemas.openxmlformats.org/officeDocument/2006/relationships/tags" Target="../tags/tag339.xml" /><Relationship Id="rId4" Type="http://schemas.openxmlformats.org/officeDocument/2006/relationships/tags" Target="../tags/tag3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8.xml" /><Relationship Id="rId11" Type="http://schemas.openxmlformats.org/officeDocument/2006/relationships/tags" Target="../tags/tag349.xml" /><Relationship Id="rId12" Type="http://schemas.openxmlformats.org/officeDocument/2006/relationships/tags" Target="../tags/tag350.xml" /><Relationship Id="rId13" Type="http://schemas.openxmlformats.org/officeDocument/2006/relationships/tags" Target="../tags/tag351.xml" /><Relationship Id="rId14" Type="http://schemas.openxmlformats.org/officeDocument/2006/relationships/tags" Target="../tags/tag352.xml" /><Relationship Id="rId15" Type="http://schemas.openxmlformats.org/officeDocument/2006/relationships/tags" Target="../tags/tag353.xml" /><Relationship Id="rId16" Type="http://schemas.openxmlformats.org/officeDocument/2006/relationships/tags" Target="../tags/tag354.xml" /><Relationship Id="rId17" Type="http://schemas.openxmlformats.org/officeDocument/2006/relationships/tags" Target="../tags/tag355.xml" /><Relationship Id="rId18" Type="http://schemas.openxmlformats.org/officeDocument/2006/relationships/tags" Target="../tags/tag356.xml" /><Relationship Id="rId2" Type="http://schemas.openxmlformats.org/officeDocument/2006/relationships/image" Target="../media/image2.jpeg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Relationship Id="rId6" Type="http://schemas.openxmlformats.org/officeDocument/2006/relationships/tags" Target="../tags/tag344.xml" /><Relationship Id="rId7" Type="http://schemas.openxmlformats.org/officeDocument/2006/relationships/tags" Target="../tags/tag345.xml" /><Relationship Id="rId8" Type="http://schemas.openxmlformats.org/officeDocument/2006/relationships/tags" Target="../tags/tag346.xml" /><Relationship Id="rId9" Type="http://schemas.openxmlformats.org/officeDocument/2006/relationships/tags" Target="../tags/tag34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00" Type="http://schemas.openxmlformats.org/officeDocument/2006/relationships/tags" Target="../tags/tag454.xml" /><Relationship Id="rId101" Type="http://schemas.openxmlformats.org/officeDocument/2006/relationships/tags" Target="../tags/tag455.xml" /><Relationship Id="rId102" Type="http://schemas.openxmlformats.org/officeDocument/2006/relationships/tags" Target="../tags/tag456.xml" /><Relationship Id="rId103" Type="http://schemas.openxmlformats.org/officeDocument/2006/relationships/tags" Target="../tags/tag457.xml" /><Relationship Id="rId104" Type="http://schemas.openxmlformats.org/officeDocument/2006/relationships/tags" Target="../tags/tag458.xml" /><Relationship Id="rId105" Type="http://schemas.openxmlformats.org/officeDocument/2006/relationships/tags" Target="../tags/tag459.xml" /><Relationship Id="rId106" Type="http://schemas.openxmlformats.org/officeDocument/2006/relationships/tags" Target="../tags/tag460.xml" /><Relationship Id="rId107" Type="http://schemas.openxmlformats.org/officeDocument/2006/relationships/tags" Target="../tags/tag461.xml" /><Relationship Id="rId108" Type="http://schemas.openxmlformats.org/officeDocument/2006/relationships/tags" Target="../tags/tag462.xml" /><Relationship Id="rId109" Type="http://schemas.openxmlformats.org/officeDocument/2006/relationships/tags" Target="../tags/tag463.xml" /><Relationship Id="rId11" Type="http://schemas.openxmlformats.org/officeDocument/2006/relationships/tags" Target="../tags/tag365.xml" /><Relationship Id="rId110" Type="http://schemas.openxmlformats.org/officeDocument/2006/relationships/tags" Target="../tags/tag464.xml" /><Relationship Id="rId111" Type="http://schemas.openxmlformats.org/officeDocument/2006/relationships/tags" Target="../tags/tag465.xml" /><Relationship Id="rId112" Type="http://schemas.openxmlformats.org/officeDocument/2006/relationships/tags" Target="../tags/tag466.xml" /><Relationship Id="rId113" Type="http://schemas.openxmlformats.org/officeDocument/2006/relationships/tags" Target="../tags/tag467.xml" /><Relationship Id="rId114" Type="http://schemas.openxmlformats.org/officeDocument/2006/relationships/tags" Target="../tags/tag468.xml" /><Relationship Id="rId115" Type="http://schemas.openxmlformats.org/officeDocument/2006/relationships/tags" Target="../tags/tag469.xml" /><Relationship Id="rId116" Type="http://schemas.openxmlformats.org/officeDocument/2006/relationships/tags" Target="../tags/tag470.xml" /><Relationship Id="rId117" Type="http://schemas.openxmlformats.org/officeDocument/2006/relationships/tags" Target="../tags/tag471.xml" /><Relationship Id="rId118" Type="http://schemas.openxmlformats.org/officeDocument/2006/relationships/tags" Target="../tags/tag472.xml" /><Relationship Id="rId119" Type="http://schemas.openxmlformats.org/officeDocument/2006/relationships/tags" Target="../tags/tag473.xml" /><Relationship Id="rId12" Type="http://schemas.openxmlformats.org/officeDocument/2006/relationships/tags" Target="../tags/tag366.xml" /><Relationship Id="rId120" Type="http://schemas.openxmlformats.org/officeDocument/2006/relationships/tags" Target="../tags/tag474.xml" /><Relationship Id="rId121" Type="http://schemas.openxmlformats.org/officeDocument/2006/relationships/tags" Target="../tags/tag475.xml" /><Relationship Id="rId122" Type="http://schemas.openxmlformats.org/officeDocument/2006/relationships/tags" Target="../tags/tag476.xml" /><Relationship Id="rId123" Type="http://schemas.openxmlformats.org/officeDocument/2006/relationships/tags" Target="../tags/tag477.xml" /><Relationship Id="rId124" Type="http://schemas.openxmlformats.org/officeDocument/2006/relationships/tags" Target="../tags/tag478.xml" /><Relationship Id="rId125" Type="http://schemas.openxmlformats.org/officeDocument/2006/relationships/tags" Target="../tags/tag479.xml" /><Relationship Id="rId126" Type="http://schemas.openxmlformats.org/officeDocument/2006/relationships/tags" Target="../tags/tag480.xml" /><Relationship Id="rId127" Type="http://schemas.openxmlformats.org/officeDocument/2006/relationships/tags" Target="../tags/tag481.xml" /><Relationship Id="rId128" Type="http://schemas.openxmlformats.org/officeDocument/2006/relationships/tags" Target="../tags/tag482.xml" /><Relationship Id="rId129" Type="http://schemas.openxmlformats.org/officeDocument/2006/relationships/tags" Target="../tags/tag483.xml" /><Relationship Id="rId13" Type="http://schemas.openxmlformats.org/officeDocument/2006/relationships/tags" Target="../tags/tag367.xml" /><Relationship Id="rId130" Type="http://schemas.openxmlformats.org/officeDocument/2006/relationships/tags" Target="../tags/tag484.xml" /><Relationship Id="rId131" Type="http://schemas.openxmlformats.org/officeDocument/2006/relationships/tags" Target="../tags/tag485.xml" /><Relationship Id="rId132" Type="http://schemas.openxmlformats.org/officeDocument/2006/relationships/tags" Target="../tags/tag486.xml" /><Relationship Id="rId133" Type="http://schemas.openxmlformats.org/officeDocument/2006/relationships/tags" Target="../tags/tag487.xml" /><Relationship Id="rId134" Type="http://schemas.openxmlformats.org/officeDocument/2006/relationships/tags" Target="../tags/tag488.xml" /><Relationship Id="rId135" Type="http://schemas.openxmlformats.org/officeDocument/2006/relationships/tags" Target="../tags/tag489.xml" /><Relationship Id="rId136" Type="http://schemas.openxmlformats.org/officeDocument/2006/relationships/tags" Target="../tags/tag490.xml" /><Relationship Id="rId137" Type="http://schemas.openxmlformats.org/officeDocument/2006/relationships/tags" Target="../tags/tag491.xml" /><Relationship Id="rId138" Type="http://schemas.openxmlformats.org/officeDocument/2006/relationships/tags" Target="../tags/tag492.xml" /><Relationship Id="rId139" Type="http://schemas.openxmlformats.org/officeDocument/2006/relationships/tags" Target="../tags/tag493.xml" /><Relationship Id="rId14" Type="http://schemas.openxmlformats.org/officeDocument/2006/relationships/tags" Target="../tags/tag368.xml" /><Relationship Id="rId140" Type="http://schemas.openxmlformats.org/officeDocument/2006/relationships/tags" Target="../tags/tag494.xml" /><Relationship Id="rId141" Type="http://schemas.openxmlformats.org/officeDocument/2006/relationships/tags" Target="../tags/tag495.xml" /><Relationship Id="rId142" Type="http://schemas.openxmlformats.org/officeDocument/2006/relationships/tags" Target="../tags/tag496.xml" /><Relationship Id="rId143" Type="http://schemas.openxmlformats.org/officeDocument/2006/relationships/tags" Target="../tags/tag497.xml" /><Relationship Id="rId144" Type="http://schemas.openxmlformats.org/officeDocument/2006/relationships/tags" Target="../tags/tag498.xml" /><Relationship Id="rId145" Type="http://schemas.openxmlformats.org/officeDocument/2006/relationships/tags" Target="../tags/tag499.xml" /><Relationship Id="rId146" Type="http://schemas.openxmlformats.org/officeDocument/2006/relationships/tags" Target="../tags/tag500.xml" /><Relationship Id="rId147" Type="http://schemas.openxmlformats.org/officeDocument/2006/relationships/tags" Target="../tags/tag501.xml" /><Relationship Id="rId148" Type="http://schemas.openxmlformats.org/officeDocument/2006/relationships/tags" Target="../tags/tag502.xml" /><Relationship Id="rId149" Type="http://schemas.openxmlformats.org/officeDocument/2006/relationships/tags" Target="../tags/tag503.xml" /><Relationship Id="rId15" Type="http://schemas.openxmlformats.org/officeDocument/2006/relationships/tags" Target="../tags/tag369.xml" /><Relationship Id="rId150" Type="http://schemas.openxmlformats.org/officeDocument/2006/relationships/tags" Target="../tags/tag504.xml" /><Relationship Id="rId151" Type="http://schemas.openxmlformats.org/officeDocument/2006/relationships/tags" Target="../tags/tag505.xml" /><Relationship Id="rId152" Type="http://schemas.openxmlformats.org/officeDocument/2006/relationships/tags" Target="../tags/tag506.xml" /><Relationship Id="rId153" Type="http://schemas.openxmlformats.org/officeDocument/2006/relationships/tags" Target="../tags/tag507.xml" /><Relationship Id="rId154" Type="http://schemas.openxmlformats.org/officeDocument/2006/relationships/tags" Target="../tags/tag508.xml" /><Relationship Id="rId155" Type="http://schemas.openxmlformats.org/officeDocument/2006/relationships/tags" Target="../tags/tag509.xml" /><Relationship Id="rId156" Type="http://schemas.openxmlformats.org/officeDocument/2006/relationships/tags" Target="../tags/tag510.xml" /><Relationship Id="rId157" Type="http://schemas.openxmlformats.org/officeDocument/2006/relationships/tags" Target="../tags/tag511.xml" /><Relationship Id="rId158" Type="http://schemas.openxmlformats.org/officeDocument/2006/relationships/tags" Target="../tags/tag512.xml" /><Relationship Id="rId159" Type="http://schemas.openxmlformats.org/officeDocument/2006/relationships/tags" Target="../tags/tag513.xml" /><Relationship Id="rId16" Type="http://schemas.openxmlformats.org/officeDocument/2006/relationships/tags" Target="../tags/tag370.xml" /><Relationship Id="rId160" Type="http://schemas.openxmlformats.org/officeDocument/2006/relationships/tags" Target="../tags/tag514.xml" /><Relationship Id="rId161" Type="http://schemas.openxmlformats.org/officeDocument/2006/relationships/tags" Target="../tags/tag515.xml" /><Relationship Id="rId162" Type="http://schemas.openxmlformats.org/officeDocument/2006/relationships/tags" Target="../tags/tag516.xml" /><Relationship Id="rId163" Type="http://schemas.openxmlformats.org/officeDocument/2006/relationships/tags" Target="../tags/tag517.xml" /><Relationship Id="rId164" Type="http://schemas.openxmlformats.org/officeDocument/2006/relationships/tags" Target="../tags/tag518.xml" /><Relationship Id="rId165" Type="http://schemas.openxmlformats.org/officeDocument/2006/relationships/tags" Target="../tags/tag519.xml" /><Relationship Id="rId166" Type="http://schemas.openxmlformats.org/officeDocument/2006/relationships/tags" Target="../tags/tag520.xml" /><Relationship Id="rId167" Type="http://schemas.openxmlformats.org/officeDocument/2006/relationships/tags" Target="../tags/tag521.xml" /><Relationship Id="rId168" Type="http://schemas.openxmlformats.org/officeDocument/2006/relationships/tags" Target="../tags/tag522.xml" /><Relationship Id="rId169" Type="http://schemas.openxmlformats.org/officeDocument/2006/relationships/tags" Target="../tags/tag523.xml" /><Relationship Id="rId17" Type="http://schemas.openxmlformats.org/officeDocument/2006/relationships/tags" Target="../tags/tag371.xml" /><Relationship Id="rId170" Type="http://schemas.openxmlformats.org/officeDocument/2006/relationships/tags" Target="../tags/tag524.xml" /><Relationship Id="rId171" Type="http://schemas.openxmlformats.org/officeDocument/2006/relationships/tags" Target="../tags/tag525.xml" /><Relationship Id="rId172" Type="http://schemas.openxmlformats.org/officeDocument/2006/relationships/tags" Target="../tags/tag526.xml" /><Relationship Id="rId173" Type="http://schemas.openxmlformats.org/officeDocument/2006/relationships/tags" Target="../tags/tag527.xml" /><Relationship Id="rId174" Type="http://schemas.openxmlformats.org/officeDocument/2006/relationships/tags" Target="../tags/tag528.xml" /><Relationship Id="rId175" Type="http://schemas.openxmlformats.org/officeDocument/2006/relationships/tags" Target="../tags/tag529.xml" /><Relationship Id="rId176" Type="http://schemas.openxmlformats.org/officeDocument/2006/relationships/tags" Target="../tags/tag530.xml" /><Relationship Id="rId177" Type="http://schemas.openxmlformats.org/officeDocument/2006/relationships/tags" Target="../tags/tag531.xml" /><Relationship Id="rId178" Type="http://schemas.openxmlformats.org/officeDocument/2006/relationships/tags" Target="../tags/tag532.xml" /><Relationship Id="rId179" Type="http://schemas.openxmlformats.org/officeDocument/2006/relationships/tags" Target="../tags/tag533.xml" /><Relationship Id="rId18" Type="http://schemas.openxmlformats.org/officeDocument/2006/relationships/tags" Target="../tags/tag372.xml" /><Relationship Id="rId180" Type="http://schemas.openxmlformats.org/officeDocument/2006/relationships/tags" Target="../tags/tag534.xml" /><Relationship Id="rId181" Type="http://schemas.openxmlformats.org/officeDocument/2006/relationships/tags" Target="../tags/tag535.xml" /><Relationship Id="rId182" Type="http://schemas.openxmlformats.org/officeDocument/2006/relationships/tags" Target="../tags/tag536.xml" /><Relationship Id="rId183" Type="http://schemas.openxmlformats.org/officeDocument/2006/relationships/tags" Target="../tags/tag537.xml" /><Relationship Id="rId184" Type="http://schemas.openxmlformats.org/officeDocument/2006/relationships/tags" Target="../tags/tag538.xml" /><Relationship Id="rId185" Type="http://schemas.openxmlformats.org/officeDocument/2006/relationships/tags" Target="../tags/tag539.xml" /><Relationship Id="rId186" Type="http://schemas.openxmlformats.org/officeDocument/2006/relationships/tags" Target="../tags/tag540.xml" /><Relationship Id="rId187" Type="http://schemas.openxmlformats.org/officeDocument/2006/relationships/tags" Target="../tags/tag541.xml" /><Relationship Id="rId188" Type="http://schemas.openxmlformats.org/officeDocument/2006/relationships/tags" Target="../tags/tag542.xml" /><Relationship Id="rId189" Type="http://schemas.openxmlformats.org/officeDocument/2006/relationships/tags" Target="../tags/tag543.xml" /><Relationship Id="rId19" Type="http://schemas.openxmlformats.org/officeDocument/2006/relationships/tags" Target="../tags/tag373.xml" /><Relationship Id="rId190" Type="http://schemas.openxmlformats.org/officeDocument/2006/relationships/tags" Target="../tags/tag544.xml" /><Relationship Id="rId191" Type="http://schemas.openxmlformats.org/officeDocument/2006/relationships/tags" Target="../tags/tag545.xml" /><Relationship Id="rId192" Type="http://schemas.openxmlformats.org/officeDocument/2006/relationships/tags" Target="../tags/tag546.xml" /><Relationship Id="rId193" Type="http://schemas.openxmlformats.org/officeDocument/2006/relationships/tags" Target="../tags/tag547.xml" /><Relationship Id="rId194" Type="http://schemas.openxmlformats.org/officeDocument/2006/relationships/tags" Target="../tags/tag548.xml" /><Relationship Id="rId195" Type="http://schemas.openxmlformats.org/officeDocument/2006/relationships/tags" Target="../tags/tag549.xml" /><Relationship Id="rId196" Type="http://schemas.openxmlformats.org/officeDocument/2006/relationships/tags" Target="../tags/tag550.xml" /><Relationship Id="rId197" Type="http://schemas.openxmlformats.org/officeDocument/2006/relationships/tags" Target="../tags/tag551.xml" /><Relationship Id="rId198" Type="http://schemas.openxmlformats.org/officeDocument/2006/relationships/tags" Target="../tags/tag552.xml" /><Relationship Id="rId199" Type="http://schemas.openxmlformats.org/officeDocument/2006/relationships/tags" Target="../tags/tag553.xml" /><Relationship Id="rId2" Type="http://schemas.openxmlformats.org/officeDocument/2006/relationships/image" Target="../media/image2.jpeg" /><Relationship Id="rId20" Type="http://schemas.openxmlformats.org/officeDocument/2006/relationships/tags" Target="../tags/tag374.xml" /><Relationship Id="rId200" Type="http://schemas.openxmlformats.org/officeDocument/2006/relationships/tags" Target="../tags/tag554.xml" /><Relationship Id="rId201" Type="http://schemas.openxmlformats.org/officeDocument/2006/relationships/tags" Target="../tags/tag555.xml" /><Relationship Id="rId202" Type="http://schemas.openxmlformats.org/officeDocument/2006/relationships/tags" Target="../tags/tag556.xml" /><Relationship Id="rId203" Type="http://schemas.openxmlformats.org/officeDocument/2006/relationships/tags" Target="../tags/tag557.xml" /><Relationship Id="rId204" Type="http://schemas.openxmlformats.org/officeDocument/2006/relationships/tags" Target="../tags/tag558.xml" /><Relationship Id="rId205" Type="http://schemas.openxmlformats.org/officeDocument/2006/relationships/tags" Target="../tags/tag559.xml" /><Relationship Id="rId206" Type="http://schemas.openxmlformats.org/officeDocument/2006/relationships/tags" Target="../tags/tag560.xml" /><Relationship Id="rId207" Type="http://schemas.openxmlformats.org/officeDocument/2006/relationships/tags" Target="../tags/tag561.xml" /><Relationship Id="rId208" Type="http://schemas.openxmlformats.org/officeDocument/2006/relationships/tags" Target="../tags/tag562.xml" /><Relationship Id="rId209" Type="http://schemas.openxmlformats.org/officeDocument/2006/relationships/tags" Target="../tags/tag563.xml" /><Relationship Id="rId21" Type="http://schemas.openxmlformats.org/officeDocument/2006/relationships/tags" Target="../tags/tag375.xml" /><Relationship Id="rId210" Type="http://schemas.openxmlformats.org/officeDocument/2006/relationships/tags" Target="../tags/tag564.xml" /><Relationship Id="rId211" Type="http://schemas.openxmlformats.org/officeDocument/2006/relationships/tags" Target="../tags/tag565.xml" /><Relationship Id="rId212" Type="http://schemas.openxmlformats.org/officeDocument/2006/relationships/tags" Target="../tags/tag566.xml" /><Relationship Id="rId213" Type="http://schemas.openxmlformats.org/officeDocument/2006/relationships/tags" Target="../tags/tag567.xml" /><Relationship Id="rId214" Type="http://schemas.openxmlformats.org/officeDocument/2006/relationships/tags" Target="../tags/tag568.xml" /><Relationship Id="rId215" Type="http://schemas.openxmlformats.org/officeDocument/2006/relationships/tags" Target="../tags/tag569.xml" /><Relationship Id="rId216" Type="http://schemas.openxmlformats.org/officeDocument/2006/relationships/tags" Target="../tags/tag570.xml" /><Relationship Id="rId217" Type="http://schemas.openxmlformats.org/officeDocument/2006/relationships/tags" Target="../tags/tag571.xml" /><Relationship Id="rId218" Type="http://schemas.openxmlformats.org/officeDocument/2006/relationships/tags" Target="../tags/tag572.xml" /><Relationship Id="rId219" Type="http://schemas.openxmlformats.org/officeDocument/2006/relationships/tags" Target="../tags/tag573.xml" /><Relationship Id="rId22" Type="http://schemas.openxmlformats.org/officeDocument/2006/relationships/tags" Target="../tags/tag376.xml" /><Relationship Id="rId220" Type="http://schemas.openxmlformats.org/officeDocument/2006/relationships/tags" Target="../tags/tag574.xml" /><Relationship Id="rId221" Type="http://schemas.openxmlformats.org/officeDocument/2006/relationships/tags" Target="../tags/tag575.xml" /><Relationship Id="rId222" Type="http://schemas.openxmlformats.org/officeDocument/2006/relationships/tags" Target="../tags/tag576.xml" /><Relationship Id="rId223" Type="http://schemas.openxmlformats.org/officeDocument/2006/relationships/tags" Target="../tags/tag577.xml" /><Relationship Id="rId224" Type="http://schemas.openxmlformats.org/officeDocument/2006/relationships/tags" Target="../tags/tag578.xml" /><Relationship Id="rId225" Type="http://schemas.openxmlformats.org/officeDocument/2006/relationships/tags" Target="../tags/tag579.xml" /><Relationship Id="rId226" Type="http://schemas.openxmlformats.org/officeDocument/2006/relationships/tags" Target="../tags/tag580.xml" /><Relationship Id="rId227" Type="http://schemas.openxmlformats.org/officeDocument/2006/relationships/tags" Target="../tags/tag581.xml" /><Relationship Id="rId228" Type="http://schemas.openxmlformats.org/officeDocument/2006/relationships/tags" Target="../tags/tag582.xml" /><Relationship Id="rId229" Type="http://schemas.openxmlformats.org/officeDocument/2006/relationships/tags" Target="../tags/tag583.xml" /><Relationship Id="rId23" Type="http://schemas.openxmlformats.org/officeDocument/2006/relationships/tags" Target="../tags/tag377.xml" /><Relationship Id="rId230" Type="http://schemas.openxmlformats.org/officeDocument/2006/relationships/tags" Target="../tags/tag584.xml" /><Relationship Id="rId231" Type="http://schemas.openxmlformats.org/officeDocument/2006/relationships/tags" Target="../tags/tag585.xml" /><Relationship Id="rId232" Type="http://schemas.openxmlformats.org/officeDocument/2006/relationships/tags" Target="../tags/tag586.xml" /><Relationship Id="rId233" Type="http://schemas.openxmlformats.org/officeDocument/2006/relationships/tags" Target="../tags/tag587.xml" /><Relationship Id="rId234" Type="http://schemas.openxmlformats.org/officeDocument/2006/relationships/tags" Target="../tags/tag588.xml" /><Relationship Id="rId235" Type="http://schemas.openxmlformats.org/officeDocument/2006/relationships/tags" Target="../tags/tag589.xml" /><Relationship Id="rId236" Type="http://schemas.openxmlformats.org/officeDocument/2006/relationships/tags" Target="../tags/tag590.xml" /><Relationship Id="rId237" Type="http://schemas.openxmlformats.org/officeDocument/2006/relationships/tags" Target="../tags/tag591.xml" /><Relationship Id="rId238" Type="http://schemas.openxmlformats.org/officeDocument/2006/relationships/tags" Target="../tags/tag592.xml" /><Relationship Id="rId239" Type="http://schemas.openxmlformats.org/officeDocument/2006/relationships/tags" Target="../tags/tag593.xml" /><Relationship Id="rId24" Type="http://schemas.openxmlformats.org/officeDocument/2006/relationships/tags" Target="../tags/tag378.xml" /><Relationship Id="rId240" Type="http://schemas.openxmlformats.org/officeDocument/2006/relationships/tags" Target="../tags/tag594.xml" /><Relationship Id="rId241" Type="http://schemas.openxmlformats.org/officeDocument/2006/relationships/tags" Target="../tags/tag595.xml" /><Relationship Id="rId242" Type="http://schemas.openxmlformats.org/officeDocument/2006/relationships/tags" Target="../tags/tag596.xml" /><Relationship Id="rId243" Type="http://schemas.openxmlformats.org/officeDocument/2006/relationships/tags" Target="../tags/tag597.xml" /><Relationship Id="rId244" Type="http://schemas.openxmlformats.org/officeDocument/2006/relationships/tags" Target="../tags/tag598.xml" /><Relationship Id="rId245" Type="http://schemas.openxmlformats.org/officeDocument/2006/relationships/tags" Target="../tags/tag599.xml" /><Relationship Id="rId246" Type="http://schemas.openxmlformats.org/officeDocument/2006/relationships/tags" Target="../tags/tag600.xml" /><Relationship Id="rId247" Type="http://schemas.openxmlformats.org/officeDocument/2006/relationships/tags" Target="../tags/tag601.xml" /><Relationship Id="rId248" Type="http://schemas.openxmlformats.org/officeDocument/2006/relationships/tags" Target="../tags/tag602.xml" /><Relationship Id="rId249" Type="http://schemas.openxmlformats.org/officeDocument/2006/relationships/tags" Target="../tags/tag603.xml" /><Relationship Id="rId25" Type="http://schemas.openxmlformats.org/officeDocument/2006/relationships/tags" Target="../tags/tag379.xml" /><Relationship Id="rId250" Type="http://schemas.openxmlformats.org/officeDocument/2006/relationships/tags" Target="../tags/tag604.xml" /><Relationship Id="rId251" Type="http://schemas.openxmlformats.org/officeDocument/2006/relationships/tags" Target="../tags/tag605.xml" /><Relationship Id="rId252" Type="http://schemas.openxmlformats.org/officeDocument/2006/relationships/tags" Target="../tags/tag606.xml" /><Relationship Id="rId253" Type="http://schemas.openxmlformats.org/officeDocument/2006/relationships/tags" Target="../tags/tag607.xml" /><Relationship Id="rId254" Type="http://schemas.openxmlformats.org/officeDocument/2006/relationships/tags" Target="../tags/tag608.xml" /><Relationship Id="rId255" Type="http://schemas.openxmlformats.org/officeDocument/2006/relationships/tags" Target="../tags/tag609.xml" /><Relationship Id="rId256" Type="http://schemas.openxmlformats.org/officeDocument/2006/relationships/tags" Target="../tags/tag610.xml" /><Relationship Id="rId257" Type="http://schemas.openxmlformats.org/officeDocument/2006/relationships/tags" Target="../tags/tag611.xml" /><Relationship Id="rId258" Type="http://schemas.openxmlformats.org/officeDocument/2006/relationships/tags" Target="../tags/tag612.xml" /><Relationship Id="rId259" Type="http://schemas.openxmlformats.org/officeDocument/2006/relationships/tags" Target="../tags/tag613.xml" /><Relationship Id="rId26" Type="http://schemas.openxmlformats.org/officeDocument/2006/relationships/tags" Target="../tags/tag380.xml" /><Relationship Id="rId260" Type="http://schemas.openxmlformats.org/officeDocument/2006/relationships/tags" Target="../tags/tag614.xml" /><Relationship Id="rId261" Type="http://schemas.openxmlformats.org/officeDocument/2006/relationships/tags" Target="../tags/tag615.xml" /><Relationship Id="rId262" Type="http://schemas.openxmlformats.org/officeDocument/2006/relationships/tags" Target="../tags/tag616.xml" /><Relationship Id="rId263" Type="http://schemas.openxmlformats.org/officeDocument/2006/relationships/tags" Target="../tags/tag617.xml" /><Relationship Id="rId264" Type="http://schemas.openxmlformats.org/officeDocument/2006/relationships/tags" Target="../tags/tag618.xml" /><Relationship Id="rId265" Type="http://schemas.openxmlformats.org/officeDocument/2006/relationships/tags" Target="../tags/tag619.xml" /><Relationship Id="rId266" Type="http://schemas.openxmlformats.org/officeDocument/2006/relationships/tags" Target="../tags/tag620.xml" /><Relationship Id="rId267" Type="http://schemas.openxmlformats.org/officeDocument/2006/relationships/tags" Target="../tags/tag621.xml" /><Relationship Id="rId268" Type="http://schemas.openxmlformats.org/officeDocument/2006/relationships/tags" Target="../tags/tag622.xml" /><Relationship Id="rId269" Type="http://schemas.openxmlformats.org/officeDocument/2006/relationships/tags" Target="../tags/tag623.xml" /><Relationship Id="rId27" Type="http://schemas.openxmlformats.org/officeDocument/2006/relationships/tags" Target="../tags/tag381.xml" /><Relationship Id="rId270" Type="http://schemas.openxmlformats.org/officeDocument/2006/relationships/tags" Target="../tags/tag624.xml" /><Relationship Id="rId271" Type="http://schemas.openxmlformats.org/officeDocument/2006/relationships/tags" Target="../tags/tag625.xml" /><Relationship Id="rId272" Type="http://schemas.openxmlformats.org/officeDocument/2006/relationships/tags" Target="../tags/tag626.xml" /><Relationship Id="rId273" Type="http://schemas.openxmlformats.org/officeDocument/2006/relationships/tags" Target="../tags/tag627.xml" /><Relationship Id="rId274" Type="http://schemas.openxmlformats.org/officeDocument/2006/relationships/tags" Target="../tags/tag628.xml" /><Relationship Id="rId275" Type="http://schemas.openxmlformats.org/officeDocument/2006/relationships/tags" Target="../tags/tag629.xml" /><Relationship Id="rId276" Type="http://schemas.openxmlformats.org/officeDocument/2006/relationships/tags" Target="../tags/tag630.xml" /><Relationship Id="rId277" Type="http://schemas.openxmlformats.org/officeDocument/2006/relationships/tags" Target="../tags/tag631.xml" /><Relationship Id="rId278" Type="http://schemas.openxmlformats.org/officeDocument/2006/relationships/tags" Target="../tags/tag632.xml" /><Relationship Id="rId279" Type="http://schemas.openxmlformats.org/officeDocument/2006/relationships/tags" Target="../tags/tag633.xml" /><Relationship Id="rId28" Type="http://schemas.openxmlformats.org/officeDocument/2006/relationships/tags" Target="../tags/tag382.xml" /><Relationship Id="rId280" Type="http://schemas.openxmlformats.org/officeDocument/2006/relationships/tags" Target="../tags/tag634.xml" /><Relationship Id="rId281" Type="http://schemas.openxmlformats.org/officeDocument/2006/relationships/tags" Target="../tags/tag635.xml" /><Relationship Id="rId282" Type="http://schemas.openxmlformats.org/officeDocument/2006/relationships/tags" Target="../tags/tag636.xml" /><Relationship Id="rId283" Type="http://schemas.openxmlformats.org/officeDocument/2006/relationships/tags" Target="../tags/tag637.xml" /><Relationship Id="rId284" Type="http://schemas.openxmlformats.org/officeDocument/2006/relationships/tags" Target="../tags/tag638.xml" /><Relationship Id="rId285" Type="http://schemas.openxmlformats.org/officeDocument/2006/relationships/tags" Target="../tags/tag639.xml" /><Relationship Id="rId286" Type="http://schemas.openxmlformats.org/officeDocument/2006/relationships/tags" Target="../tags/tag640.xml" /><Relationship Id="rId287" Type="http://schemas.openxmlformats.org/officeDocument/2006/relationships/tags" Target="../tags/tag641.xml" /><Relationship Id="rId288" Type="http://schemas.openxmlformats.org/officeDocument/2006/relationships/tags" Target="../tags/tag642.xml" /><Relationship Id="rId289" Type="http://schemas.openxmlformats.org/officeDocument/2006/relationships/tags" Target="../tags/tag643.xml" /><Relationship Id="rId29" Type="http://schemas.openxmlformats.org/officeDocument/2006/relationships/tags" Target="../tags/tag383.xml" /><Relationship Id="rId290" Type="http://schemas.openxmlformats.org/officeDocument/2006/relationships/tags" Target="../tags/tag644.xml" /><Relationship Id="rId291" Type="http://schemas.openxmlformats.org/officeDocument/2006/relationships/tags" Target="../tags/tag645.xml" /><Relationship Id="rId292" Type="http://schemas.openxmlformats.org/officeDocument/2006/relationships/tags" Target="../tags/tag646.xml" /><Relationship Id="rId293" Type="http://schemas.openxmlformats.org/officeDocument/2006/relationships/tags" Target="../tags/tag647.xml" /><Relationship Id="rId294" Type="http://schemas.openxmlformats.org/officeDocument/2006/relationships/tags" Target="../tags/tag648.xml" /><Relationship Id="rId295" Type="http://schemas.openxmlformats.org/officeDocument/2006/relationships/tags" Target="../tags/tag649.xml" /><Relationship Id="rId296" Type="http://schemas.openxmlformats.org/officeDocument/2006/relationships/tags" Target="../tags/tag650.xml" /><Relationship Id="rId297" Type="http://schemas.openxmlformats.org/officeDocument/2006/relationships/tags" Target="../tags/tag651.xml" /><Relationship Id="rId298" Type="http://schemas.openxmlformats.org/officeDocument/2006/relationships/tags" Target="../tags/tag652.xml" /><Relationship Id="rId299" Type="http://schemas.openxmlformats.org/officeDocument/2006/relationships/tags" Target="../tags/tag653.xml" /><Relationship Id="rId3" Type="http://schemas.openxmlformats.org/officeDocument/2006/relationships/tags" Target="../tags/tag357.xml" /><Relationship Id="rId30" Type="http://schemas.openxmlformats.org/officeDocument/2006/relationships/tags" Target="../tags/tag384.xml" /><Relationship Id="rId300" Type="http://schemas.openxmlformats.org/officeDocument/2006/relationships/tags" Target="../tags/tag654.xml" /><Relationship Id="rId301" Type="http://schemas.openxmlformats.org/officeDocument/2006/relationships/tags" Target="../tags/tag655.xml" /><Relationship Id="rId302" Type="http://schemas.openxmlformats.org/officeDocument/2006/relationships/tags" Target="../tags/tag656.xml" /><Relationship Id="rId303" Type="http://schemas.openxmlformats.org/officeDocument/2006/relationships/tags" Target="../tags/tag657.xml" /><Relationship Id="rId304" Type="http://schemas.openxmlformats.org/officeDocument/2006/relationships/tags" Target="../tags/tag658.xml" /><Relationship Id="rId305" Type="http://schemas.openxmlformats.org/officeDocument/2006/relationships/tags" Target="../tags/tag659.xml" /><Relationship Id="rId306" Type="http://schemas.openxmlformats.org/officeDocument/2006/relationships/tags" Target="../tags/tag660.xml" /><Relationship Id="rId307" Type="http://schemas.openxmlformats.org/officeDocument/2006/relationships/tags" Target="../tags/tag661.xml" /><Relationship Id="rId308" Type="http://schemas.openxmlformats.org/officeDocument/2006/relationships/tags" Target="../tags/tag662.xml" /><Relationship Id="rId309" Type="http://schemas.openxmlformats.org/officeDocument/2006/relationships/tags" Target="../tags/tag663.xml" /><Relationship Id="rId31" Type="http://schemas.openxmlformats.org/officeDocument/2006/relationships/tags" Target="../tags/tag385.xml" /><Relationship Id="rId310" Type="http://schemas.openxmlformats.org/officeDocument/2006/relationships/tags" Target="../tags/tag664.xml" /><Relationship Id="rId311" Type="http://schemas.openxmlformats.org/officeDocument/2006/relationships/tags" Target="../tags/tag665.xml" /><Relationship Id="rId312" Type="http://schemas.openxmlformats.org/officeDocument/2006/relationships/tags" Target="../tags/tag666.xml" /><Relationship Id="rId313" Type="http://schemas.openxmlformats.org/officeDocument/2006/relationships/tags" Target="../tags/tag667.xml" /><Relationship Id="rId314" Type="http://schemas.openxmlformats.org/officeDocument/2006/relationships/tags" Target="../tags/tag668.xml" /><Relationship Id="rId315" Type="http://schemas.openxmlformats.org/officeDocument/2006/relationships/tags" Target="../tags/tag669.xml" /><Relationship Id="rId316" Type="http://schemas.openxmlformats.org/officeDocument/2006/relationships/tags" Target="../tags/tag670.xml" /><Relationship Id="rId317" Type="http://schemas.openxmlformats.org/officeDocument/2006/relationships/tags" Target="../tags/tag671.xml" /><Relationship Id="rId318" Type="http://schemas.openxmlformats.org/officeDocument/2006/relationships/tags" Target="../tags/tag672.xml" /><Relationship Id="rId319" Type="http://schemas.openxmlformats.org/officeDocument/2006/relationships/tags" Target="../tags/tag673.xml" /><Relationship Id="rId32" Type="http://schemas.openxmlformats.org/officeDocument/2006/relationships/tags" Target="../tags/tag386.xml" /><Relationship Id="rId320" Type="http://schemas.openxmlformats.org/officeDocument/2006/relationships/tags" Target="../tags/tag674.xml" /><Relationship Id="rId321" Type="http://schemas.openxmlformats.org/officeDocument/2006/relationships/tags" Target="../tags/tag675.xml" /><Relationship Id="rId322" Type="http://schemas.openxmlformats.org/officeDocument/2006/relationships/tags" Target="../tags/tag676.xml" /><Relationship Id="rId323" Type="http://schemas.openxmlformats.org/officeDocument/2006/relationships/tags" Target="../tags/tag677.xml" /><Relationship Id="rId324" Type="http://schemas.openxmlformats.org/officeDocument/2006/relationships/tags" Target="../tags/tag678.xml" /><Relationship Id="rId325" Type="http://schemas.openxmlformats.org/officeDocument/2006/relationships/tags" Target="../tags/tag679.xml" /><Relationship Id="rId326" Type="http://schemas.openxmlformats.org/officeDocument/2006/relationships/tags" Target="../tags/tag680.xml" /><Relationship Id="rId327" Type="http://schemas.openxmlformats.org/officeDocument/2006/relationships/tags" Target="../tags/tag681.xml" /><Relationship Id="rId328" Type="http://schemas.openxmlformats.org/officeDocument/2006/relationships/tags" Target="../tags/tag682.xml" /><Relationship Id="rId329" Type="http://schemas.openxmlformats.org/officeDocument/2006/relationships/tags" Target="../tags/tag683.xml" /><Relationship Id="rId33" Type="http://schemas.openxmlformats.org/officeDocument/2006/relationships/tags" Target="../tags/tag387.xml" /><Relationship Id="rId330" Type="http://schemas.openxmlformats.org/officeDocument/2006/relationships/tags" Target="../tags/tag684.xml" /><Relationship Id="rId331" Type="http://schemas.openxmlformats.org/officeDocument/2006/relationships/tags" Target="../tags/tag685.xml" /><Relationship Id="rId332" Type="http://schemas.openxmlformats.org/officeDocument/2006/relationships/tags" Target="../tags/tag686.xml" /><Relationship Id="rId333" Type="http://schemas.openxmlformats.org/officeDocument/2006/relationships/tags" Target="../tags/tag687.xml" /><Relationship Id="rId334" Type="http://schemas.openxmlformats.org/officeDocument/2006/relationships/tags" Target="../tags/tag688.xml" /><Relationship Id="rId335" Type="http://schemas.openxmlformats.org/officeDocument/2006/relationships/tags" Target="../tags/tag689.xml" /><Relationship Id="rId336" Type="http://schemas.openxmlformats.org/officeDocument/2006/relationships/tags" Target="../tags/tag690.xml" /><Relationship Id="rId337" Type="http://schemas.openxmlformats.org/officeDocument/2006/relationships/tags" Target="../tags/tag691.xml" /><Relationship Id="rId338" Type="http://schemas.openxmlformats.org/officeDocument/2006/relationships/tags" Target="../tags/tag692.xml" /><Relationship Id="rId339" Type="http://schemas.openxmlformats.org/officeDocument/2006/relationships/tags" Target="../tags/tag693.xml" /><Relationship Id="rId34" Type="http://schemas.openxmlformats.org/officeDocument/2006/relationships/tags" Target="../tags/tag388.xml" /><Relationship Id="rId340" Type="http://schemas.openxmlformats.org/officeDocument/2006/relationships/tags" Target="../tags/tag694.xml" /><Relationship Id="rId341" Type="http://schemas.openxmlformats.org/officeDocument/2006/relationships/tags" Target="../tags/tag695.xml" /><Relationship Id="rId342" Type="http://schemas.openxmlformats.org/officeDocument/2006/relationships/tags" Target="../tags/tag696.xml" /><Relationship Id="rId343" Type="http://schemas.openxmlformats.org/officeDocument/2006/relationships/tags" Target="../tags/tag697.xml" /><Relationship Id="rId344" Type="http://schemas.openxmlformats.org/officeDocument/2006/relationships/tags" Target="../tags/tag698.xml" /><Relationship Id="rId345" Type="http://schemas.openxmlformats.org/officeDocument/2006/relationships/tags" Target="../tags/tag699.xml" /><Relationship Id="rId346" Type="http://schemas.openxmlformats.org/officeDocument/2006/relationships/tags" Target="../tags/tag700.xml" /><Relationship Id="rId347" Type="http://schemas.openxmlformats.org/officeDocument/2006/relationships/tags" Target="../tags/tag701.xml" /><Relationship Id="rId348" Type="http://schemas.openxmlformats.org/officeDocument/2006/relationships/tags" Target="../tags/tag702.xml" /><Relationship Id="rId349" Type="http://schemas.openxmlformats.org/officeDocument/2006/relationships/tags" Target="../tags/tag703.xml" /><Relationship Id="rId35" Type="http://schemas.openxmlformats.org/officeDocument/2006/relationships/tags" Target="../tags/tag389.xml" /><Relationship Id="rId350" Type="http://schemas.openxmlformats.org/officeDocument/2006/relationships/tags" Target="../tags/tag704.xml" /><Relationship Id="rId351" Type="http://schemas.openxmlformats.org/officeDocument/2006/relationships/tags" Target="../tags/tag705.xml" /><Relationship Id="rId352" Type="http://schemas.openxmlformats.org/officeDocument/2006/relationships/tags" Target="../tags/tag706.xml" /><Relationship Id="rId353" Type="http://schemas.openxmlformats.org/officeDocument/2006/relationships/tags" Target="../tags/tag707.xml" /><Relationship Id="rId354" Type="http://schemas.openxmlformats.org/officeDocument/2006/relationships/tags" Target="../tags/tag708.xml" /><Relationship Id="rId355" Type="http://schemas.openxmlformats.org/officeDocument/2006/relationships/tags" Target="../tags/tag709.xml" /><Relationship Id="rId356" Type="http://schemas.openxmlformats.org/officeDocument/2006/relationships/tags" Target="../tags/tag710.xml" /><Relationship Id="rId357" Type="http://schemas.openxmlformats.org/officeDocument/2006/relationships/tags" Target="../tags/tag711.xml" /><Relationship Id="rId358" Type="http://schemas.openxmlformats.org/officeDocument/2006/relationships/tags" Target="../tags/tag712.xml" /><Relationship Id="rId359" Type="http://schemas.openxmlformats.org/officeDocument/2006/relationships/tags" Target="../tags/tag713.xml" /><Relationship Id="rId36" Type="http://schemas.openxmlformats.org/officeDocument/2006/relationships/tags" Target="../tags/tag390.xml" /><Relationship Id="rId360" Type="http://schemas.openxmlformats.org/officeDocument/2006/relationships/tags" Target="../tags/tag714.xml" /><Relationship Id="rId361" Type="http://schemas.openxmlformats.org/officeDocument/2006/relationships/tags" Target="../tags/tag715.xml" /><Relationship Id="rId362" Type="http://schemas.openxmlformats.org/officeDocument/2006/relationships/tags" Target="../tags/tag716.xml" /><Relationship Id="rId363" Type="http://schemas.openxmlformats.org/officeDocument/2006/relationships/tags" Target="../tags/tag717.xml" /><Relationship Id="rId364" Type="http://schemas.openxmlformats.org/officeDocument/2006/relationships/tags" Target="../tags/tag718.xml" /><Relationship Id="rId365" Type="http://schemas.openxmlformats.org/officeDocument/2006/relationships/tags" Target="../tags/tag719.xml" /><Relationship Id="rId366" Type="http://schemas.openxmlformats.org/officeDocument/2006/relationships/tags" Target="../tags/tag720.xml" /><Relationship Id="rId367" Type="http://schemas.openxmlformats.org/officeDocument/2006/relationships/tags" Target="../tags/tag721.xml" /><Relationship Id="rId368" Type="http://schemas.openxmlformats.org/officeDocument/2006/relationships/tags" Target="../tags/tag722.xml" /><Relationship Id="rId369" Type="http://schemas.openxmlformats.org/officeDocument/2006/relationships/tags" Target="../tags/tag723.xml" /><Relationship Id="rId37" Type="http://schemas.openxmlformats.org/officeDocument/2006/relationships/tags" Target="../tags/tag391.xml" /><Relationship Id="rId370" Type="http://schemas.openxmlformats.org/officeDocument/2006/relationships/tags" Target="../tags/tag724.xml" /><Relationship Id="rId371" Type="http://schemas.openxmlformats.org/officeDocument/2006/relationships/tags" Target="../tags/tag725.xml" /><Relationship Id="rId372" Type="http://schemas.openxmlformats.org/officeDocument/2006/relationships/tags" Target="../tags/tag726.xml" /><Relationship Id="rId373" Type="http://schemas.openxmlformats.org/officeDocument/2006/relationships/tags" Target="../tags/tag727.xml" /><Relationship Id="rId374" Type="http://schemas.openxmlformats.org/officeDocument/2006/relationships/tags" Target="../tags/tag728.xml" /><Relationship Id="rId375" Type="http://schemas.openxmlformats.org/officeDocument/2006/relationships/tags" Target="../tags/tag729.xml" /><Relationship Id="rId376" Type="http://schemas.openxmlformats.org/officeDocument/2006/relationships/tags" Target="../tags/tag730.xml" /><Relationship Id="rId377" Type="http://schemas.openxmlformats.org/officeDocument/2006/relationships/tags" Target="../tags/tag731.xml" /><Relationship Id="rId378" Type="http://schemas.openxmlformats.org/officeDocument/2006/relationships/tags" Target="../tags/tag732.xml" /><Relationship Id="rId379" Type="http://schemas.openxmlformats.org/officeDocument/2006/relationships/tags" Target="../tags/tag733.xml" /><Relationship Id="rId38" Type="http://schemas.openxmlformats.org/officeDocument/2006/relationships/tags" Target="../tags/tag392.xml" /><Relationship Id="rId380" Type="http://schemas.openxmlformats.org/officeDocument/2006/relationships/tags" Target="../tags/tag734.xml" /><Relationship Id="rId381" Type="http://schemas.openxmlformats.org/officeDocument/2006/relationships/tags" Target="../tags/tag735.xml" /><Relationship Id="rId382" Type="http://schemas.openxmlformats.org/officeDocument/2006/relationships/tags" Target="../tags/tag736.xml" /><Relationship Id="rId383" Type="http://schemas.openxmlformats.org/officeDocument/2006/relationships/tags" Target="../tags/tag737.xml" /><Relationship Id="rId384" Type="http://schemas.openxmlformats.org/officeDocument/2006/relationships/tags" Target="../tags/tag738.xml" /><Relationship Id="rId385" Type="http://schemas.openxmlformats.org/officeDocument/2006/relationships/tags" Target="../tags/tag739.xml" /><Relationship Id="rId386" Type="http://schemas.openxmlformats.org/officeDocument/2006/relationships/tags" Target="../tags/tag740.xml" /><Relationship Id="rId387" Type="http://schemas.openxmlformats.org/officeDocument/2006/relationships/tags" Target="../tags/tag741.xml" /><Relationship Id="rId388" Type="http://schemas.openxmlformats.org/officeDocument/2006/relationships/tags" Target="../tags/tag742.xml" /><Relationship Id="rId389" Type="http://schemas.openxmlformats.org/officeDocument/2006/relationships/tags" Target="../tags/tag743.xml" /><Relationship Id="rId39" Type="http://schemas.openxmlformats.org/officeDocument/2006/relationships/tags" Target="../tags/tag393.xml" /><Relationship Id="rId390" Type="http://schemas.openxmlformats.org/officeDocument/2006/relationships/tags" Target="../tags/tag744.xml" /><Relationship Id="rId391" Type="http://schemas.openxmlformats.org/officeDocument/2006/relationships/tags" Target="../tags/tag745.xml" /><Relationship Id="rId392" Type="http://schemas.openxmlformats.org/officeDocument/2006/relationships/tags" Target="../tags/tag746.xml" /><Relationship Id="rId393" Type="http://schemas.openxmlformats.org/officeDocument/2006/relationships/tags" Target="../tags/tag747.xml" /><Relationship Id="rId394" Type="http://schemas.openxmlformats.org/officeDocument/2006/relationships/tags" Target="../tags/tag748.xml" /><Relationship Id="rId4" Type="http://schemas.openxmlformats.org/officeDocument/2006/relationships/tags" Target="../tags/tag358.xml" /><Relationship Id="rId40" Type="http://schemas.openxmlformats.org/officeDocument/2006/relationships/tags" Target="../tags/tag394.xml" /><Relationship Id="rId41" Type="http://schemas.openxmlformats.org/officeDocument/2006/relationships/tags" Target="../tags/tag395.xml" /><Relationship Id="rId42" Type="http://schemas.openxmlformats.org/officeDocument/2006/relationships/tags" Target="../tags/tag396.xml" /><Relationship Id="rId43" Type="http://schemas.openxmlformats.org/officeDocument/2006/relationships/tags" Target="../tags/tag397.xml" /><Relationship Id="rId44" Type="http://schemas.openxmlformats.org/officeDocument/2006/relationships/tags" Target="../tags/tag398.xml" /><Relationship Id="rId45" Type="http://schemas.openxmlformats.org/officeDocument/2006/relationships/tags" Target="../tags/tag399.xml" /><Relationship Id="rId46" Type="http://schemas.openxmlformats.org/officeDocument/2006/relationships/tags" Target="../tags/tag400.xml" /><Relationship Id="rId47" Type="http://schemas.openxmlformats.org/officeDocument/2006/relationships/tags" Target="../tags/tag401.xml" /><Relationship Id="rId48" Type="http://schemas.openxmlformats.org/officeDocument/2006/relationships/tags" Target="../tags/tag402.xml" /><Relationship Id="rId49" Type="http://schemas.openxmlformats.org/officeDocument/2006/relationships/tags" Target="../tags/tag403.xml" /><Relationship Id="rId5" Type="http://schemas.openxmlformats.org/officeDocument/2006/relationships/tags" Target="../tags/tag359.xml" /><Relationship Id="rId50" Type="http://schemas.openxmlformats.org/officeDocument/2006/relationships/tags" Target="../tags/tag404.xml" /><Relationship Id="rId51" Type="http://schemas.openxmlformats.org/officeDocument/2006/relationships/tags" Target="../tags/tag405.xml" /><Relationship Id="rId52" Type="http://schemas.openxmlformats.org/officeDocument/2006/relationships/tags" Target="../tags/tag406.xml" /><Relationship Id="rId53" Type="http://schemas.openxmlformats.org/officeDocument/2006/relationships/tags" Target="../tags/tag407.xml" /><Relationship Id="rId54" Type="http://schemas.openxmlformats.org/officeDocument/2006/relationships/tags" Target="../tags/tag408.xml" /><Relationship Id="rId55" Type="http://schemas.openxmlformats.org/officeDocument/2006/relationships/tags" Target="../tags/tag409.xml" /><Relationship Id="rId56" Type="http://schemas.openxmlformats.org/officeDocument/2006/relationships/tags" Target="../tags/tag410.xml" /><Relationship Id="rId57" Type="http://schemas.openxmlformats.org/officeDocument/2006/relationships/tags" Target="../tags/tag411.xml" /><Relationship Id="rId58" Type="http://schemas.openxmlformats.org/officeDocument/2006/relationships/tags" Target="../tags/tag412.xml" /><Relationship Id="rId59" Type="http://schemas.openxmlformats.org/officeDocument/2006/relationships/tags" Target="../tags/tag413.xml" /><Relationship Id="rId6" Type="http://schemas.openxmlformats.org/officeDocument/2006/relationships/tags" Target="../tags/tag360.xml" /><Relationship Id="rId60" Type="http://schemas.openxmlformats.org/officeDocument/2006/relationships/tags" Target="../tags/tag414.xml" /><Relationship Id="rId61" Type="http://schemas.openxmlformats.org/officeDocument/2006/relationships/tags" Target="../tags/tag415.xml" /><Relationship Id="rId62" Type="http://schemas.openxmlformats.org/officeDocument/2006/relationships/tags" Target="../tags/tag416.xml" /><Relationship Id="rId63" Type="http://schemas.openxmlformats.org/officeDocument/2006/relationships/tags" Target="../tags/tag417.xml" /><Relationship Id="rId64" Type="http://schemas.openxmlformats.org/officeDocument/2006/relationships/tags" Target="../tags/tag418.xml" /><Relationship Id="rId65" Type="http://schemas.openxmlformats.org/officeDocument/2006/relationships/tags" Target="../tags/tag419.xml" /><Relationship Id="rId66" Type="http://schemas.openxmlformats.org/officeDocument/2006/relationships/tags" Target="../tags/tag420.xml" /><Relationship Id="rId67" Type="http://schemas.openxmlformats.org/officeDocument/2006/relationships/tags" Target="../tags/tag421.xml" /><Relationship Id="rId68" Type="http://schemas.openxmlformats.org/officeDocument/2006/relationships/tags" Target="../tags/tag422.xml" /><Relationship Id="rId69" Type="http://schemas.openxmlformats.org/officeDocument/2006/relationships/tags" Target="../tags/tag423.xml" /><Relationship Id="rId7" Type="http://schemas.openxmlformats.org/officeDocument/2006/relationships/tags" Target="../tags/tag361.xml" /><Relationship Id="rId70" Type="http://schemas.openxmlformats.org/officeDocument/2006/relationships/tags" Target="../tags/tag424.xml" /><Relationship Id="rId71" Type="http://schemas.openxmlformats.org/officeDocument/2006/relationships/tags" Target="../tags/tag425.xml" /><Relationship Id="rId72" Type="http://schemas.openxmlformats.org/officeDocument/2006/relationships/tags" Target="../tags/tag426.xml" /><Relationship Id="rId73" Type="http://schemas.openxmlformats.org/officeDocument/2006/relationships/tags" Target="../tags/tag427.xml" /><Relationship Id="rId74" Type="http://schemas.openxmlformats.org/officeDocument/2006/relationships/tags" Target="../tags/tag428.xml" /><Relationship Id="rId75" Type="http://schemas.openxmlformats.org/officeDocument/2006/relationships/tags" Target="../tags/tag429.xml" /><Relationship Id="rId76" Type="http://schemas.openxmlformats.org/officeDocument/2006/relationships/tags" Target="../tags/tag430.xml" /><Relationship Id="rId77" Type="http://schemas.openxmlformats.org/officeDocument/2006/relationships/tags" Target="../tags/tag431.xml" /><Relationship Id="rId78" Type="http://schemas.openxmlformats.org/officeDocument/2006/relationships/tags" Target="../tags/tag432.xml" /><Relationship Id="rId79" Type="http://schemas.openxmlformats.org/officeDocument/2006/relationships/tags" Target="../tags/tag433.xml" /><Relationship Id="rId8" Type="http://schemas.openxmlformats.org/officeDocument/2006/relationships/tags" Target="../tags/tag362.xml" /><Relationship Id="rId80" Type="http://schemas.openxmlformats.org/officeDocument/2006/relationships/tags" Target="../tags/tag434.xml" /><Relationship Id="rId81" Type="http://schemas.openxmlformats.org/officeDocument/2006/relationships/tags" Target="../tags/tag435.xml" /><Relationship Id="rId82" Type="http://schemas.openxmlformats.org/officeDocument/2006/relationships/tags" Target="../tags/tag436.xml" /><Relationship Id="rId83" Type="http://schemas.openxmlformats.org/officeDocument/2006/relationships/tags" Target="../tags/tag437.xml" /><Relationship Id="rId84" Type="http://schemas.openxmlformats.org/officeDocument/2006/relationships/tags" Target="../tags/tag438.xml" /><Relationship Id="rId85" Type="http://schemas.openxmlformats.org/officeDocument/2006/relationships/tags" Target="../tags/tag439.xml" /><Relationship Id="rId86" Type="http://schemas.openxmlformats.org/officeDocument/2006/relationships/tags" Target="../tags/tag440.xml" /><Relationship Id="rId87" Type="http://schemas.openxmlformats.org/officeDocument/2006/relationships/tags" Target="../tags/tag441.xml" /><Relationship Id="rId88" Type="http://schemas.openxmlformats.org/officeDocument/2006/relationships/tags" Target="../tags/tag442.xml" /><Relationship Id="rId89" Type="http://schemas.openxmlformats.org/officeDocument/2006/relationships/tags" Target="../tags/tag443.xml" /><Relationship Id="rId9" Type="http://schemas.openxmlformats.org/officeDocument/2006/relationships/tags" Target="../tags/tag363.xml" /><Relationship Id="rId90" Type="http://schemas.openxmlformats.org/officeDocument/2006/relationships/tags" Target="../tags/tag444.xml" /><Relationship Id="rId91" Type="http://schemas.openxmlformats.org/officeDocument/2006/relationships/tags" Target="../tags/tag445.xml" /><Relationship Id="rId92" Type="http://schemas.openxmlformats.org/officeDocument/2006/relationships/tags" Target="../tags/tag446.xml" /><Relationship Id="rId93" Type="http://schemas.openxmlformats.org/officeDocument/2006/relationships/tags" Target="../tags/tag447.xml" /><Relationship Id="rId94" Type="http://schemas.openxmlformats.org/officeDocument/2006/relationships/tags" Target="../tags/tag448.xml" /><Relationship Id="rId95" Type="http://schemas.openxmlformats.org/officeDocument/2006/relationships/tags" Target="../tags/tag449.xml" /><Relationship Id="rId96" Type="http://schemas.openxmlformats.org/officeDocument/2006/relationships/tags" Target="../tags/tag450.xml" /><Relationship Id="rId97" Type="http://schemas.openxmlformats.org/officeDocument/2006/relationships/tags" Target="../tags/tag451.xml" /><Relationship Id="rId98" Type="http://schemas.openxmlformats.org/officeDocument/2006/relationships/tags" Target="../tags/tag452.xml" /><Relationship Id="rId99" Type="http://schemas.openxmlformats.org/officeDocument/2006/relationships/tags" Target="../tags/tag45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56.xml" /><Relationship Id="rId11" Type="http://schemas.openxmlformats.org/officeDocument/2006/relationships/tags" Target="../tags/tag757.xml" /><Relationship Id="rId12" Type="http://schemas.openxmlformats.org/officeDocument/2006/relationships/tags" Target="../tags/tag758.xml" /><Relationship Id="rId13" Type="http://schemas.openxmlformats.org/officeDocument/2006/relationships/tags" Target="../tags/tag759.xml" /><Relationship Id="rId14" Type="http://schemas.openxmlformats.org/officeDocument/2006/relationships/tags" Target="../tags/tag760.xml" /><Relationship Id="rId15" Type="http://schemas.openxmlformats.org/officeDocument/2006/relationships/tags" Target="../tags/tag761.xml" /><Relationship Id="rId16" Type="http://schemas.openxmlformats.org/officeDocument/2006/relationships/tags" Target="../tags/tag762.xml" /><Relationship Id="rId17" Type="http://schemas.openxmlformats.org/officeDocument/2006/relationships/tags" Target="../tags/tag763.xml" /><Relationship Id="rId18" Type="http://schemas.openxmlformats.org/officeDocument/2006/relationships/tags" Target="../tags/tag764.xml" /><Relationship Id="rId2" Type="http://schemas.openxmlformats.org/officeDocument/2006/relationships/image" Target="../media/image2.jpeg" /><Relationship Id="rId3" Type="http://schemas.openxmlformats.org/officeDocument/2006/relationships/tags" Target="../tags/tag749.xml" /><Relationship Id="rId4" Type="http://schemas.openxmlformats.org/officeDocument/2006/relationships/tags" Target="../tags/tag750.xml" /><Relationship Id="rId5" Type="http://schemas.openxmlformats.org/officeDocument/2006/relationships/tags" Target="../tags/tag751.xml" /><Relationship Id="rId6" Type="http://schemas.openxmlformats.org/officeDocument/2006/relationships/tags" Target="../tags/tag752.xml" /><Relationship Id="rId7" Type="http://schemas.openxmlformats.org/officeDocument/2006/relationships/tags" Target="../tags/tag753.xml" /><Relationship Id="rId8" Type="http://schemas.openxmlformats.org/officeDocument/2006/relationships/tags" Target="../tags/tag754.xml" /><Relationship Id="rId9" Type="http://schemas.openxmlformats.org/officeDocument/2006/relationships/tags" Target="../tags/tag75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65.xml" /><Relationship Id="rId3" Type="http://schemas.openxmlformats.org/officeDocument/2006/relationships/tags" Target="../tags/tag766.xml" /><Relationship Id="rId4" Type="http://schemas.openxmlformats.org/officeDocument/2006/relationships/tags" Target="../tags/tag76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75.xml" /><Relationship Id="rId11" Type="http://schemas.openxmlformats.org/officeDocument/2006/relationships/tags" Target="../tags/tag776.xml" /><Relationship Id="rId12" Type="http://schemas.openxmlformats.org/officeDocument/2006/relationships/tags" Target="../tags/tag777.xml" /><Relationship Id="rId13" Type="http://schemas.openxmlformats.org/officeDocument/2006/relationships/tags" Target="../tags/tag778.xml" /><Relationship Id="rId14" Type="http://schemas.openxmlformats.org/officeDocument/2006/relationships/tags" Target="../tags/tag779.xml" /><Relationship Id="rId15" Type="http://schemas.openxmlformats.org/officeDocument/2006/relationships/tags" Target="../tags/tag780.xml" /><Relationship Id="rId16" Type="http://schemas.openxmlformats.org/officeDocument/2006/relationships/tags" Target="../tags/tag781.xml" /><Relationship Id="rId17" Type="http://schemas.openxmlformats.org/officeDocument/2006/relationships/tags" Target="../tags/tag782.xml" /><Relationship Id="rId18" Type="http://schemas.openxmlformats.org/officeDocument/2006/relationships/tags" Target="../tags/tag783.xml" /><Relationship Id="rId2" Type="http://schemas.openxmlformats.org/officeDocument/2006/relationships/image" Target="../media/image2.jpeg" /><Relationship Id="rId3" Type="http://schemas.openxmlformats.org/officeDocument/2006/relationships/tags" Target="../tags/tag768.xml" /><Relationship Id="rId4" Type="http://schemas.openxmlformats.org/officeDocument/2006/relationships/tags" Target="../tags/tag769.xml" /><Relationship Id="rId5" Type="http://schemas.openxmlformats.org/officeDocument/2006/relationships/tags" Target="../tags/tag770.xml" /><Relationship Id="rId6" Type="http://schemas.openxmlformats.org/officeDocument/2006/relationships/tags" Target="../tags/tag771.xml" /><Relationship Id="rId7" Type="http://schemas.openxmlformats.org/officeDocument/2006/relationships/tags" Target="../tags/tag772.xml" /><Relationship Id="rId8" Type="http://schemas.openxmlformats.org/officeDocument/2006/relationships/tags" Target="../tags/tag773.xml" /><Relationship Id="rId9" Type="http://schemas.openxmlformats.org/officeDocument/2006/relationships/tags" Target="../tags/tag77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91.xml" /><Relationship Id="rId11" Type="http://schemas.openxmlformats.org/officeDocument/2006/relationships/tags" Target="../tags/tag792.xml" /><Relationship Id="rId12" Type="http://schemas.openxmlformats.org/officeDocument/2006/relationships/tags" Target="../tags/tag793.xml" /><Relationship Id="rId13" Type="http://schemas.openxmlformats.org/officeDocument/2006/relationships/tags" Target="../tags/tag794.xml" /><Relationship Id="rId14" Type="http://schemas.openxmlformats.org/officeDocument/2006/relationships/tags" Target="../tags/tag795.xml" /><Relationship Id="rId15" Type="http://schemas.openxmlformats.org/officeDocument/2006/relationships/tags" Target="../tags/tag796.xml" /><Relationship Id="rId16" Type="http://schemas.openxmlformats.org/officeDocument/2006/relationships/tags" Target="../tags/tag797.xml" /><Relationship Id="rId17" Type="http://schemas.openxmlformats.org/officeDocument/2006/relationships/tags" Target="../tags/tag798.xml" /><Relationship Id="rId18" Type="http://schemas.openxmlformats.org/officeDocument/2006/relationships/tags" Target="../tags/tag799.xml" /><Relationship Id="rId19" Type="http://schemas.openxmlformats.org/officeDocument/2006/relationships/tags" Target="../tags/tag800.xml" /><Relationship Id="rId2" Type="http://schemas.openxmlformats.org/officeDocument/2006/relationships/image" Target="../media/image2.jpeg" /><Relationship Id="rId20" Type="http://schemas.openxmlformats.org/officeDocument/2006/relationships/tags" Target="../tags/tag801.xml" /><Relationship Id="rId21" Type="http://schemas.openxmlformats.org/officeDocument/2006/relationships/tags" Target="../tags/tag802.xml" /><Relationship Id="rId22" Type="http://schemas.openxmlformats.org/officeDocument/2006/relationships/tags" Target="../tags/tag803.xml" /><Relationship Id="rId23" Type="http://schemas.openxmlformats.org/officeDocument/2006/relationships/tags" Target="../tags/tag804.xml" /><Relationship Id="rId24" Type="http://schemas.openxmlformats.org/officeDocument/2006/relationships/tags" Target="../tags/tag805.xml" /><Relationship Id="rId25" Type="http://schemas.openxmlformats.org/officeDocument/2006/relationships/tags" Target="../tags/tag806.xml" /><Relationship Id="rId26" Type="http://schemas.openxmlformats.org/officeDocument/2006/relationships/tags" Target="../tags/tag807.xml" /><Relationship Id="rId27" Type="http://schemas.openxmlformats.org/officeDocument/2006/relationships/image" Target="../media/image8.png" /><Relationship Id="rId28" Type="http://schemas.openxmlformats.org/officeDocument/2006/relationships/tags" Target="../tags/tag808.xml" /><Relationship Id="rId29" Type="http://schemas.openxmlformats.org/officeDocument/2006/relationships/image" Target="../media/image9.png" /><Relationship Id="rId3" Type="http://schemas.openxmlformats.org/officeDocument/2006/relationships/tags" Target="../tags/tag784.xml" /><Relationship Id="rId30" Type="http://schemas.openxmlformats.org/officeDocument/2006/relationships/tags" Target="../tags/tag809.xml" /><Relationship Id="rId31" Type="http://schemas.openxmlformats.org/officeDocument/2006/relationships/image" Target="../media/image10.png" /><Relationship Id="rId32" Type="http://schemas.openxmlformats.org/officeDocument/2006/relationships/tags" Target="../tags/tag810.xml" /><Relationship Id="rId33" Type="http://schemas.openxmlformats.org/officeDocument/2006/relationships/image" Target="../media/image11.png" /><Relationship Id="rId34" Type="http://schemas.openxmlformats.org/officeDocument/2006/relationships/tags" Target="../tags/tag811.xml" /><Relationship Id="rId35" Type="http://schemas.openxmlformats.org/officeDocument/2006/relationships/image" Target="../media/image12.png" /><Relationship Id="rId36" Type="http://schemas.openxmlformats.org/officeDocument/2006/relationships/tags" Target="../tags/tag812.xml" /><Relationship Id="rId37" Type="http://schemas.openxmlformats.org/officeDocument/2006/relationships/tags" Target="../tags/tag813.xml" /><Relationship Id="rId4" Type="http://schemas.openxmlformats.org/officeDocument/2006/relationships/tags" Target="../tags/tag785.xml" /><Relationship Id="rId5" Type="http://schemas.openxmlformats.org/officeDocument/2006/relationships/tags" Target="../tags/tag786.xml" /><Relationship Id="rId6" Type="http://schemas.openxmlformats.org/officeDocument/2006/relationships/tags" Target="../tags/tag787.xml" /><Relationship Id="rId7" Type="http://schemas.openxmlformats.org/officeDocument/2006/relationships/tags" Target="../tags/tag788.xml" /><Relationship Id="rId8" Type="http://schemas.openxmlformats.org/officeDocument/2006/relationships/tags" Target="../tags/tag789.xml" /><Relationship Id="rId9" Type="http://schemas.openxmlformats.org/officeDocument/2006/relationships/tags" Target="../tags/tag79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21.xml" /><Relationship Id="rId11" Type="http://schemas.openxmlformats.org/officeDocument/2006/relationships/tags" Target="../tags/tag822.xml" /><Relationship Id="rId12" Type="http://schemas.openxmlformats.org/officeDocument/2006/relationships/tags" Target="../tags/tag823.xml" /><Relationship Id="rId13" Type="http://schemas.openxmlformats.org/officeDocument/2006/relationships/tags" Target="../tags/tag824.xml" /><Relationship Id="rId14" Type="http://schemas.openxmlformats.org/officeDocument/2006/relationships/tags" Target="../tags/tag825.xml" /><Relationship Id="rId15" Type="http://schemas.openxmlformats.org/officeDocument/2006/relationships/tags" Target="../tags/tag826.xml" /><Relationship Id="rId16" Type="http://schemas.openxmlformats.org/officeDocument/2006/relationships/tags" Target="../tags/tag827.xml" /><Relationship Id="rId2" Type="http://schemas.openxmlformats.org/officeDocument/2006/relationships/image" Target="../media/image2.jpeg" /><Relationship Id="rId3" Type="http://schemas.openxmlformats.org/officeDocument/2006/relationships/tags" Target="../tags/tag814.xml" /><Relationship Id="rId4" Type="http://schemas.openxmlformats.org/officeDocument/2006/relationships/tags" Target="../tags/tag815.xml" /><Relationship Id="rId5" Type="http://schemas.openxmlformats.org/officeDocument/2006/relationships/tags" Target="../tags/tag816.xml" /><Relationship Id="rId6" Type="http://schemas.openxmlformats.org/officeDocument/2006/relationships/tags" Target="../tags/tag817.xml" /><Relationship Id="rId7" Type="http://schemas.openxmlformats.org/officeDocument/2006/relationships/tags" Target="../tags/tag818.xml" /><Relationship Id="rId8" Type="http://schemas.openxmlformats.org/officeDocument/2006/relationships/tags" Target="../tags/tag819.xml" /><Relationship Id="rId9" Type="http://schemas.openxmlformats.org/officeDocument/2006/relationships/tags" Target="../tags/tag8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828.xml" /><Relationship Id="rId4" Type="http://schemas.openxmlformats.org/officeDocument/2006/relationships/tags" Target="../tags/tag82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780">
                <a:solidFill>
                  <a:schemeClr val="lt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糖尿病神经病变诊治进展</a:t>
            </a:r>
            <a:endParaRPr lang="zh-CN" altLang="en-US" sz="5780">
              <a:solidFill>
                <a:schemeClr val="lt1"/>
              </a:solidFill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  <p:sp>
        <p:nvSpPr>
          <p:cNvPr id="6" name="文本占位符 5"/>
          <p:cNvSpPr/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20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演讲人</a:t>
            </a:r>
            <a:endParaRPr lang="zh-CN" altLang="en-US" sz="2200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0" scaled="0"/>
              </a:gradFill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糖尿病神经病变概述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糖尿病神经病变的诊断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糖尿病神经病变的治疗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糖尿病神经病变的预防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糖尿病神经病变概述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1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糖尿病神经病变的定义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6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7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糖尿病神经病变是糖尿病最常见的并发症之一，主要表现为周围神经病变和自主神经病变。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9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10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11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周围神经病变主要表现为感觉异常、疼痛、麻木等症状，自主神经病变主要表现为心血管、消化系统、泌尿系统等功能障碍。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3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4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5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糖尿病神经病变的发病机制尚不明确，可能与高血糖、微血管病变、神经营养因子缺乏等因素有关。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7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8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9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糖尿病神经病变的诊断主要依赖于临床症状、体征和神经电生理检查，治疗主要包括控制血糖、改善微循环、营养神经等。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21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糖尿病神经病变的分类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糖尿病中枢神经病变：影响大脑功能，表现为认知障碍、抑郁等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糖尿病自主神经病变：影响内脏功能，表现为心慌、出汗等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糖尿病周围神经病变：最常见的类型，表现为四肢麻木、疼痛等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糖尿病神经病变的其他类型：如糖尿病视网膜病变、糖尿病肾病等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糖尿病神经病变的发病机制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高血糖：长期高血糖导致神经细胞损伤和功能障碍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微血管病变：糖尿病引起的微血管病变导致神经细胞缺血缺氧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神经营养因子缺乏：糖尿病导致神经营养因子缺乏，影响神经细胞的生长和存活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氧化应激：糖尿病引起的氧化应激导致神经细胞损伤和功能障碍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炎症反应：糖尿病引起的炎症反应导致神经细胞损伤和功能障碍</a:t>
            </a: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2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遗传因素：部分糖尿病神经病变的发病与遗传因素有关</a:t>
            </a:r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5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6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糖尿病神经病变的诊断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2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6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感觉异常：四肢麻木、刺痛、灼热感等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1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运动障碍：肌肉无力、肌肉萎缩、关节疼痛等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6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7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6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精神症状：焦虑、抑郁、失眠等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1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2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自主神经功能障碍：心慌、出汗、便秘、腹泻等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诊断标准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9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0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血糖控制不佳：空腹血糖、餐后血糖、糖化血红蛋白等指标异常</a:t>
            </a:r>
          </a:p>
        </p:txBody>
      </p:sp>
      <p:sp>
        <p:nvSpPr>
          <p:cNvPr id="54" name="标题 1"/>
          <p:cNvSpPr txBox="1"/>
          <p:nvPr>
            <p:custDataLst>
              <p:tags r:id="rId11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神经病变症状：四肢麻木、疼痛、感觉异常、肌肉无力等</a:t>
            </a:r>
          </a:p>
        </p:txBody>
      </p:sp>
      <p:sp>
        <p:nvSpPr>
          <p:cNvPr id="56" name="标题 1"/>
          <p:cNvSpPr txBox="1"/>
          <p:nvPr>
            <p:custDataLst>
              <p:tags r:id="rId12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神经电生理检查：神经传导速度、肌电图等</a:t>
            </a:r>
          </a:p>
        </p:txBody>
      </p:sp>
      <p:sp>
        <p:nvSpPr>
          <p:cNvPr id="57" name="KSO_Shape"/>
          <p:cNvSpPr/>
          <p:nvPr>
            <p:custDataLst>
              <p:tags r:id="rId13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4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5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影像学检查：MRI、CT等</a:t>
            </a:r>
          </a:p>
        </p:txBody>
      </p:sp>
      <p:sp>
        <p:nvSpPr>
          <p:cNvPr id="61" name="标题 1"/>
          <p:cNvSpPr txBox="1"/>
          <p:nvPr>
            <p:custDataLst>
              <p:tags r:id="rId16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病理学检查：神经活检等</a:t>
            </a:r>
          </a:p>
        </p:txBody>
      </p:sp>
      <p:sp>
        <p:nvSpPr>
          <p:cNvPr id="62" name="标题 1"/>
          <p:cNvSpPr txBox="1"/>
          <p:nvPr>
            <p:custDataLst>
              <p:tags r:id="rId17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排除其他原因引起的神经病变</a:t>
            </a: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0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辅助检查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神经传导速度测定：评估神经传导速度，判断神经病变程度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肌电图检查：评估肌肉功能，判断神经病变部位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皮肤活检：评估皮肤感觉功能，判断神经病变程度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自主神经功能检查：评估自主神经功能，判断神经病变程度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糖尿病神经病变的治疗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3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药物治疗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5694791" y="2433796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6686742" y="3045318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8"/>
            </p:custDataLst>
          </p:nvPr>
        </p:nvSpPr>
        <p:spPr>
          <a:xfrm>
            <a:off x="5694791" y="4269473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6686742" y="4880995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4" name="燕尾形 13"/>
          <p:cNvSpPr/>
          <p:nvPr>
            <p:custDataLst>
              <p:tags r:id="rId10"/>
            </p:custDataLst>
          </p:nvPr>
        </p:nvSpPr>
        <p:spPr>
          <a:xfrm flipH="1">
            <a:off x="4670782" y="1515957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 flipH="1">
            <a:off x="4901875" y="2127480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2"/>
            </p:custDataLst>
          </p:nvPr>
        </p:nvSpPr>
        <p:spPr>
          <a:xfrm flipH="1">
            <a:off x="4670782" y="3351634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 flipH="1">
            <a:off x="4901875" y="3963157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1305994" y="1927681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胰岛素：控制血糖，降低神经病变风险</a:t>
            </a: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1305994" y="3763358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抗氧化剂：保护神经细胞，减轻神经病变</a:t>
            </a:r>
          </a:p>
        </p:txBody>
      </p: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7529359" y="2845519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降糖药：降低血糖，减轻神经病变症状</a:t>
            </a:r>
          </a:p>
        </p:txBody>
      </p: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7529359" y="4681197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神经营养药物：促进神经修复，改善神经病变症状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非药物治疗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4660113" y="3055149"/>
            <a:ext cx="443686" cy="444270"/>
          </a:xfrm>
          <a:prstGeom prst="ellipse">
            <a:avLst/>
          </a:prstGeom>
          <a:noFill/>
          <a:ln w="3175">
            <a:solidFill>
              <a:schemeClr val="accent2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600" b="1">
              <a:solidFill>
                <a:schemeClr val="accent2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Freeform 247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 rot="3000000">
            <a:off x="4732719" y="3013216"/>
            <a:ext cx="23691" cy="17754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Freeform 24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 rot="3000000">
            <a:off x="4736137" y="3051637"/>
            <a:ext cx="95555" cy="172804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Freeform 249"/>
          <p:cNvSpPr/>
          <p:nvPr>
            <p:custDataLst>
              <p:tags r:id="rId9"/>
            </p:custDataLst>
          </p:nvPr>
        </p:nvSpPr>
        <p:spPr bwMode="auto">
          <a:xfrm rot="3000000">
            <a:off x="4796571" y="3082656"/>
            <a:ext cx="2369" cy="1973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3" name="Freeform 250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 rot="3000000">
            <a:off x="4782231" y="3091594"/>
            <a:ext cx="67126" cy="36297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4" name="Freeform 251"/>
          <p:cNvSpPr/>
          <p:nvPr>
            <p:custDataLst>
              <p:tags r:id="rId11"/>
            </p:custDataLst>
          </p:nvPr>
        </p:nvSpPr>
        <p:spPr bwMode="auto">
          <a:xfrm rot="3000000">
            <a:off x="4757179" y="3040404"/>
            <a:ext cx="790" cy="2367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Freeform 252"/>
          <p:cNvSpPr/>
          <p:nvPr>
            <p:custDataLst>
              <p:tags r:id="rId12"/>
            </p:custDataLst>
          </p:nvPr>
        </p:nvSpPr>
        <p:spPr bwMode="auto">
          <a:xfrm rot="3000000">
            <a:off x="4829001" y="3127711"/>
            <a:ext cx="1975" cy="1579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Freeform 253"/>
          <p:cNvSpPr/>
          <p:nvPr>
            <p:custDataLst>
              <p:tags r:id="rId13"/>
            </p:custDataLst>
          </p:nvPr>
        </p:nvSpPr>
        <p:spPr bwMode="auto">
          <a:xfrm rot="3000000">
            <a:off x="4703543" y="3040668"/>
            <a:ext cx="16979" cy="8680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Freeform 254"/>
          <p:cNvSpPr/>
          <p:nvPr>
            <p:custDataLst>
              <p:tags r:id="rId14"/>
            </p:custDataLst>
          </p:nvPr>
        </p:nvSpPr>
        <p:spPr bwMode="auto">
          <a:xfrm rot="3000000">
            <a:off x="4716903" y="3054474"/>
            <a:ext cx="17769" cy="12625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0" name="Freeform 255"/>
          <p:cNvSpPr/>
          <p:nvPr>
            <p:custDataLst>
              <p:tags r:id="rId15"/>
            </p:custDataLst>
          </p:nvPr>
        </p:nvSpPr>
        <p:spPr bwMode="auto">
          <a:xfrm rot="3000000">
            <a:off x="4716881" y="3057908"/>
            <a:ext cx="1579" cy="2367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Freeform 256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 rot="3000000">
            <a:off x="4729660" y="3107242"/>
            <a:ext cx="27245" cy="45765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Freeform 257"/>
          <p:cNvSpPr/>
          <p:nvPr>
            <p:custDataLst>
              <p:tags r:id="rId17"/>
            </p:custDataLst>
          </p:nvPr>
        </p:nvSpPr>
        <p:spPr bwMode="auto">
          <a:xfrm rot="3000000">
            <a:off x="4745742" y="3142332"/>
            <a:ext cx="2765" cy="3156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Freeform 258"/>
          <p:cNvSpPr/>
          <p:nvPr>
            <p:custDataLst>
              <p:tags r:id="rId18"/>
            </p:custDataLst>
          </p:nvPr>
        </p:nvSpPr>
        <p:spPr bwMode="auto">
          <a:xfrm rot="3000000">
            <a:off x="4738015" y="3151300"/>
            <a:ext cx="2369" cy="3156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Freeform 259"/>
          <p:cNvSpPr/>
          <p:nvPr>
            <p:custDataLst>
              <p:tags r:id="rId19"/>
            </p:custDataLst>
          </p:nvPr>
        </p:nvSpPr>
        <p:spPr bwMode="auto">
          <a:xfrm rot="3000000">
            <a:off x="4735501" y="3154836"/>
            <a:ext cx="2369" cy="2367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Freeform 260"/>
          <p:cNvSpPr/>
          <p:nvPr>
            <p:custDataLst>
              <p:tags r:id="rId20"/>
            </p:custDataLst>
          </p:nvPr>
        </p:nvSpPr>
        <p:spPr bwMode="auto">
          <a:xfrm rot="3000000">
            <a:off x="4720838" y="3149656"/>
            <a:ext cx="1185" cy="2762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Freeform 261"/>
          <p:cNvSpPr/>
          <p:nvPr>
            <p:custDataLst>
              <p:tags r:id="rId21"/>
            </p:custDataLst>
          </p:nvPr>
        </p:nvSpPr>
        <p:spPr bwMode="auto">
          <a:xfrm rot="3000000">
            <a:off x="4715765" y="3163940"/>
            <a:ext cx="9477" cy="5129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7" name="Freeform 262"/>
          <p:cNvSpPr/>
          <p:nvPr>
            <p:custDataLst>
              <p:tags r:id="rId22"/>
            </p:custDataLst>
          </p:nvPr>
        </p:nvSpPr>
        <p:spPr bwMode="auto">
          <a:xfrm rot="3000000">
            <a:off x="4640689" y="3074299"/>
            <a:ext cx="1579" cy="1579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Freeform 263"/>
          <p:cNvSpPr/>
          <p:nvPr>
            <p:custDataLst>
              <p:tags r:id="rId23"/>
            </p:custDataLst>
          </p:nvPr>
        </p:nvSpPr>
        <p:spPr bwMode="auto">
          <a:xfrm rot="3000000">
            <a:off x="4838617" y="3079879"/>
            <a:ext cx="3159" cy="4340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9" name="Freeform 264"/>
          <p:cNvSpPr/>
          <p:nvPr>
            <p:custDataLst>
              <p:tags r:id="rId24"/>
            </p:custDataLst>
          </p:nvPr>
        </p:nvSpPr>
        <p:spPr bwMode="auto">
          <a:xfrm rot="3000000">
            <a:off x="4846775" y="3101518"/>
            <a:ext cx="8292" cy="7497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0" name="Freeform 265"/>
          <p:cNvSpPr/>
          <p:nvPr>
            <p:custDataLst>
              <p:tags r:id="rId25"/>
            </p:custDataLst>
          </p:nvPr>
        </p:nvSpPr>
        <p:spPr bwMode="auto">
          <a:xfrm rot="3000000">
            <a:off x="4829273" y="3075602"/>
            <a:ext cx="19742" cy="17754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1" name="Freeform 266"/>
          <p:cNvSpPr/>
          <p:nvPr>
            <p:custDataLst>
              <p:tags r:id="rId26"/>
            </p:custDataLst>
          </p:nvPr>
        </p:nvSpPr>
        <p:spPr bwMode="auto">
          <a:xfrm rot="3000000">
            <a:off x="4744326" y="3007608"/>
            <a:ext cx="32378" cy="19727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2" name="Freeform 267"/>
          <p:cNvSpPr/>
          <p:nvPr>
            <p:custDataLst>
              <p:tags r:id="rId27"/>
            </p:custDataLst>
          </p:nvPr>
        </p:nvSpPr>
        <p:spPr bwMode="auto">
          <a:xfrm rot="3000000">
            <a:off x="4804239" y="3074843"/>
            <a:ext cx="10267" cy="14598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3" name="Freeform 268"/>
          <p:cNvSpPr/>
          <p:nvPr>
            <p:custDataLst>
              <p:tags r:id="rId28"/>
            </p:custDataLst>
          </p:nvPr>
        </p:nvSpPr>
        <p:spPr bwMode="auto">
          <a:xfrm rot="3000000">
            <a:off x="4785607" y="3079936"/>
            <a:ext cx="8292" cy="11047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4" name="Freeform 269"/>
          <p:cNvSpPr/>
          <p:nvPr>
            <p:custDataLst>
              <p:tags r:id="rId29"/>
            </p:custDataLst>
          </p:nvPr>
        </p:nvSpPr>
        <p:spPr bwMode="auto">
          <a:xfrm rot="3000000">
            <a:off x="4721151" y="3028390"/>
            <a:ext cx="20532" cy="9469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5" name="Freeform 270"/>
          <p:cNvSpPr/>
          <p:nvPr>
            <p:custDataLst>
              <p:tags r:id="rId30"/>
            </p:custDataLst>
          </p:nvPr>
        </p:nvSpPr>
        <p:spPr bwMode="auto">
          <a:xfrm rot="3000000">
            <a:off x="4778944" y="3083169"/>
            <a:ext cx="4343" cy="6707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6" name="Freeform 271"/>
          <p:cNvSpPr/>
          <p:nvPr>
            <p:custDataLst>
              <p:tags r:id="rId31"/>
            </p:custDataLst>
          </p:nvPr>
        </p:nvSpPr>
        <p:spPr bwMode="auto">
          <a:xfrm rot="3000000">
            <a:off x="4714404" y="3014012"/>
            <a:ext cx="10267" cy="8680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7" name="Freeform 272"/>
          <p:cNvSpPr/>
          <p:nvPr>
            <p:custDataLst>
              <p:tags r:id="rId32"/>
            </p:custDataLst>
          </p:nvPr>
        </p:nvSpPr>
        <p:spPr bwMode="auto">
          <a:xfrm rot="3000000">
            <a:off x="4736511" y="3057226"/>
            <a:ext cx="11056" cy="10257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8" name="Freeform 273"/>
          <p:cNvSpPr/>
          <p:nvPr>
            <p:custDataLst>
              <p:tags r:id="rId33"/>
            </p:custDataLst>
          </p:nvPr>
        </p:nvSpPr>
        <p:spPr bwMode="auto">
          <a:xfrm rot="3000000">
            <a:off x="4730607" y="3051317"/>
            <a:ext cx="7502" cy="8680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Freeform 274"/>
          <p:cNvSpPr/>
          <p:nvPr>
            <p:custDataLst>
              <p:tags r:id="rId34"/>
            </p:custDataLst>
          </p:nvPr>
        </p:nvSpPr>
        <p:spPr bwMode="auto">
          <a:xfrm rot="3000000">
            <a:off x="4712503" y="3062285"/>
            <a:ext cx="3554" cy="3945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Freeform 275"/>
          <p:cNvSpPr/>
          <p:nvPr>
            <p:custDataLst>
              <p:tags r:id="rId35"/>
            </p:custDataLst>
          </p:nvPr>
        </p:nvSpPr>
        <p:spPr bwMode="auto">
          <a:xfrm rot="3000000">
            <a:off x="4708901" y="3059001"/>
            <a:ext cx="3554" cy="3156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" name="Freeform 276"/>
          <p:cNvSpPr>
            <a:spLocks noEditPoints="1"/>
          </p:cNvSpPr>
          <p:nvPr>
            <p:custDataLst>
              <p:tags r:id="rId36"/>
            </p:custDataLst>
          </p:nvPr>
        </p:nvSpPr>
        <p:spPr bwMode="auto">
          <a:xfrm rot="3000000">
            <a:off x="4665264" y="2972398"/>
            <a:ext cx="92001" cy="166097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" name="Freeform 277"/>
          <p:cNvSpPr/>
          <p:nvPr>
            <p:custDataLst>
              <p:tags r:id="rId37"/>
            </p:custDataLst>
          </p:nvPr>
        </p:nvSpPr>
        <p:spPr bwMode="auto">
          <a:xfrm rot="3000000">
            <a:off x="4751111" y="3122215"/>
            <a:ext cx="5133" cy="8680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" name="Freeform 278"/>
          <p:cNvSpPr/>
          <p:nvPr>
            <p:custDataLst>
              <p:tags r:id="rId38"/>
            </p:custDataLst>
          </p:nvPr>
        </p:nvSpPr>
        <p:spPr bwMode="auto">
          <a:xfrm rot="3000000">
            <a:off x="4749027" y="3133526"/>
            <a:ext cx="3159" cy="5129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" name="Freeform 279"/>
          <p:cNvSpPr/>
          <p:nvPr>
            <p:custDataLst>
              <p:tags r:id="rId39"/>
            </p:custDataLst>
          </p:nvPr>
        </p:nvSpPr>
        <p:spPr bwMode="auto">
          <a:xfrm rot="3000000">
            <a:off x="4734304" y="3124293"/>
            <a:ext cx="2765" cy="2762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5" name="Freeform 280"/>
          <p:cNvSpPr/>
          <p:nvPr>
            <p:custDataLst>
              <p:tags r:id="rId40"/>
            </p:custDataLst>
          </p:nvPr>
        </p:nvSpPr>
        <p:spPr bwMode="auto">
          <a:xfrm rot="3000000">
            <a:off x="4662346" y="3077796"/>
            <a:ext cx="4343" cy="5918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6" name="Freeform 281"/>
          <p:cNvSpPr/>
          <p:nvPr>
            <p:custDataLst>
              <p:tags r:id="rId41"/>
            </p:custDataLst>
          </p:nvPr>
        </p:nvSpPr>
        <p:spPr bwMode="auto">
          <a:xfrm rot="3000000">
            <a:off x="4745476" y="3176637"/>
            <a:ext cx="3554" cy="2367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7" name="Freeform 282"/>
          <p:cNvSpPr/>
          <p:nvPr>
            <p:custDataLst>
              <p:tags r:id="rId42"/>
            </p:custDataLst>
          </p:nvPr>
        </p:nvSpPr>
        <p:spPr bwMode="auto">
          <a:xfrm rot="3000000">
            <a:off x="4723246" y="3142915"/>
            <a:ext cx="6318" cy="14598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8" name="Freeform 283"/>
          <p:cNvSpPr/>
          <p:nvPr>
            <p:custDataLst>
              <p:tags r:id="rId43"/>
            </p:custDataLst>
          </p:nvPr>
        </p:nvSpPr>
        <p:spPr bwMode="auto">
          <a:xfrm rot="3000000">
            <a:off x="4653354" y="3096145"/>
            <a:ext cx="7502" cy="4340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9" name="Freeform 284"/>
          <p:cNvSpPr/>
          <p:nvPr>
            <p:custDataLst>
              <p:tags r:id="rId44"/>
            </p:custDataLst>
          </p:nvPr>
        </p:nvSpPr>
        <p:spPr bwMode="auto">
          <a:xfrm rot="3000000">
            <a:off x="4817497" y="3081052"/>
            <a:ext cx="11056" cy="7101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0" name="Freeform 285"/>
          <p:cNvSpPr/>
          <p:nvPr>
            <p:custDataLst>
              <p:tags r:id="rId45"/>
            </p:custDataLst>
          </p:nvPr>
        </p:nvSpPr>
        <p:spPr bwMode="auto">
          <a:xfrm rot="3000000">
            <a:off x="4835876" y="3098487"/>
            <a:ext cx="7897" cy="11047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Freeform 286"/>
          <p:cNvSpPr/>
          <p:nvPr>
            <p:custDataLst>
              <p:tags r:id="rId46"/>
            </p:custDataLst>
          </p:nvPr>
        </p:nvSpPr>
        <p:spPr bwMode="auto">
          <a:xfrm rot="3000000">
            <a:off x="4799690" y="3079402"/>
            <a:ext cx="2369" cy="1184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2" name="Freeform 287"/>
          <p:cNvSpPr/>
          <p:nvPr>
            <p:custDataLst>
              <p:tags r:id="rId47"/>
            </p:custDataLst>
          </p:nvPr>
        </p:nvSpPr>
        <p:spPr bwMode="auto">
          <a:xfrm rot="3000000">
            <a:off x="4720928" y="3023788"/>
            <a:ext cx="3949" cy="5129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3" name="Freeform 288"/>
          <p:cNvSpPr/>
          <p:nvPr>
            <p:custDataLst>
              <p:tags r:id="rId48"/>
            </p:custDataLst>
          </p:nvPr>
        </p:nvSpPr>
        <p:spPr bwMode="auto">
          <a:xfrm rot="3000000">
            <a:off x="4747140" y="3065023"/>
            <a:ext cx="8292" cy="7497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289"/>
          <p:cNvSpPr/>
          <p:nvPr>
            <p:custDataLst>
              <p:tags r:id="rId49"/>
            </p:custDataLst>
          </p:nvPr>
        </p:nvSpPr>
        <p:spPr bwMode="auto">
          <a:xfrm rot="3000000">
            <a:off x="4733893" y="3067026"/>
            <a:ext cx="1579" cy="1973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5" name="Freeform 290"/>
          <p:cNvSpPr/>
          <p:nvPr>
            <p:custDataLst>
              <p:tags r:id="rId50"/>
            </p:custDataLst>
          </p:nvPr>
        </p:nvSpPr>
        <p:spPr bwMode="auto">
          <a:xfrm rot="3000000">
            <a:off x="4759903" y="3111349"/>
            <a:ext cx="3159" cy="2367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6" name="Freeform 291"/>
          <p:cNvSpPr/>
          <p:nvPr>
            <p:custDataLst>
              <p:tags r:id="rId51"/>
            </p:custDataLst>
          </p:nvPr>
        </p:nvSpPr>
        <p:spPr bwMode="auto">
          <a:xfrm rot="3000000">
            <a:off x="4720053" y="3146423"/>
            <a:ext cx="2369" cy="789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7" name="Freeform 292"/>
          <p:cNvSpPr/>
          <p:nvPr>
            <p:custDataLst>
              <p:tags r:id="rId52"/>
            </p:custDataLst>
          </p:nvPr>
        </p:nvSpPr>
        <p:spPr bwMode="auto">
          <a:xfrm rot="3000000">
            <a:off x="4706757" y="3055976"/>
            <a:ext cx="2765" cy="3156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8" name="Freeform 293"/>
          <p:cNvSpPr>
            <a:spLocks noEditPoints="1"/>
          </p:cNvSpPr>
          <p:nvPr>
            <p:custDataLst>
              <p:tags r:id="rId53"/>
            </p:custDataLst>
          </p:nvPr>
        </p:nvSpPr>
        <p:spPr bwMode="auto">
          <a:xfrm rot="3000000">
            <a:off x="4730169" y="3018370"/>
            <a:ext cx="25687" cy="158793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0" name="Freeform 247"/>
          <p:cNvSpPr>
            <a:spLocks noEditPoints="1"/>
          </p:cNvSpPr>
          <p:nvPr>
            <p:custDataLst>
              <p:tags r:id="rId54"/>
            </p:custDataLst>
          </p:nvPr>
        </p:nvSpPr>
        <p:spPr bwMode="auto">
          <a:xfrm rot="1740000">
            <a:off x="4598707" y="3125557"/>
            <a:ext cx="12627" cy="9417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1" name="Freeform 248"/>
          <p:cNvSpPr>
            <a:spLocks noEditPoints="1"/>
          </p:cNvSpPr>
          <p:nvPr>
            <p:custDataLst>
              <p:tags r:id="rId55"/>
            </p:custDataLst>
          </p:nvPr>
        </p:nvSpPr>
        <p:spPr bwMode="auto">
          <a:xfrm rot="1740000">
            <a:off x="4621335" y="3134512"/>
            <a:ext cx="50926" cy="91656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2" name="Freeform 249"/>
          <p:cNvSpPr/>
          <p:nvPr>
            <p:custDataLst>
              <p:tags r:id="rId56"/>
            </p:custDataLst>
          </p:nvPr>
        </p:nvSpPr>
        <p:spPr bwMode="auto">
          <a:xfrm rot="1740000">
            <a:off x="4642608" y="3150210"/>
            <a:ext cx="1262" cy="1046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3" name="Freeform 250"/>
          <p:cNvSpPr>
            <a:spLocks noEditPoints="1"/>
          </p:cNvSpPr>
          <p:nvPr>
            <p:custDataLst>
              <p:tags r:id="rId57"/>
            </p:custDataLst>
          </p:nvPr>
        </p:nvSpPr>
        <p:spPr bwMode="auto">
          <a:xfrm rot="1740000">
            <a:off x="4639315" y="3150641"/>
            <a:ext cx="35774" cy="19252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4" name="Freeform 251"/>
          <p:cNvSpPr/>
          <p:nvPr>
            <p:custDataLst>
              <p:tags r:id="rId58"/>
            </p:custDataLst>
          </p:nvPr>
        </p:nvSpPr>
        <p:spPr bwMode="auto">
          <a:xfrm rot="1740000">
            <a:off x="4615009" y="3136846"/>
            <a:ext cx="421" cy="1256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6" name="Freeform 252"/>
          <p:cNvSpPr/>
          <p:nvPr>
            <p:custDataLst>
              <p:tags r:id="rId59"/>
            </p:custDataLst>
          </p:nvPr>
        </p:nvSpPr>
        <p:spPr bwMode="auto">
          <a:xfrm rot="1740000">
            <a:off x="4667324" y="3166468"/>
            <a:ext cx="1053" cy="837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7" name="Freeform 253"/>
          <p:cNvSpPr/>
          <p:nvPr>
            <p:custDataLst>
              <p:tags r:id="rId60"/>
            </p:custDataLst>
          </p:nvPr>
        </p:nvSpPr>
        <p:spPr bwMode="auto">
          <a:xfrm rot="1740000">
            <a:off x="4588735" y="3145490"/>
            <a:ext cx="9049" cy="4604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8" name="Freeform 254"/>
          <p:cNvSpPr/>
          <p:nvPr>
            <p:custDataLst>
              <p:tags r:id="rId61"/>
            </p:custDataLst>
          </p:nvPr>
        </p:nvSpPr>
        <p:spPr bwMode="auto">
          <a:xfrm rot="1740000">
            <a:off x="4598381" y="3149668"/>
            <a:ext cx="9469" cy="6697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9" name="Freeform 255"/>
          <p:cNvSpPr/>
          <p:nvPr>
            <p:custDataLst>
              <p:tags r:id="rId62"/>
            </p:custDataLst>
          </p:nvPr>
        </p:nvSpPr>
        <p:spPr bwMode="auto">
          <a:xfrm rot="1740000">
            <a:off x="4598339" y="3153084"/>
            <a:ext cx="842" cy="1256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0" name="Freeform 256"/>
          <p:cNvSpPr>
            <a:spLocks noEditPoints="1"/>
          </p:cNvSpPr>
          <p:nvPr>
            <p:custDataLst>
              <p:tags r:id="rId63"/>
            </p:custDataLst>
          </p:nvPr>
        </p:nvSpPr>
        <p:spPr bwMode="auto">
          <a:xfrm rot="1740000">
            <a:off x="4617842" y="3171968"/>
            <a:ext cx="14520" cy="24274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1" name="Freeform 257"/>
          <p:cNvSpPr/>
          <p:nvPr>
            <p:custDataLst>
              <p:tags r:id="rId64"/>
            </p:custDataLst>
          </p:nvPr>
        </p:nvSpPr>
        <p:spPr bwMode="auto">
          <a:xfrm rot="1740000">
            <a:off x="4628917" y="3189380"/>
            <a:ext cx="1473" cy="1674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2" name="Freeform 258"/>
          <p:cNvSpPr/>
          <p:nvPr>
            <p:custDataLst>
              <p:tags r:id="rId65"/>
            </p:custDataLst>
          </p:nvPr>
        </p:nvSpPr>
        <p:spPr bwMode="auto">
          <a:xfrm rot="1740000">
            <a:off x="4626808" y="3195330"/>
            <a:ext cx="1262" cy="1674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3" name="Freeform 259"/>
          <p:cNvSpPr/>
          <p:nvPr>
            <p:custDataLst>
              <p:tags r:id="rId66"/>
            </p:custDataLst>
          </p:nvPr>
        </p:nvSpPr>
        <p:spPr bwMode="auto">
          <a:xfrm rot="1740000">
            <a:off x="4626161" y="3197573"/>
            <a:ext cx="1262" cy="1256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4" name="Freeform 260"/>
          <p:cNvSpPr/>
          <p:nvPr>
            <p:custDataLst>
              <p:tags r:id="rId67"/>
            </p:custDataLst>
          </p:nvPr>
        </p:nvSpPr>
        <p:spPr bwMode="auto">
          <a:xfrm rot="1740000">
            <a:off x="4617946" y="3197884"/>
            <a:ext cx="632" cy="1465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5" name="Freeform 261"/>
          <p:cNvSpPr/>
          <p:nvPr>
            <p:custDataLst>
              <p:tags r:id="rId68"/>
            </p:custDataLst>
          </p:nvPr>
        </p:nvSpPr>
        <p:spPr bwMode="auto">
          <a:xfrm rot="1740000">
            <a:off x="4618243" y="3205105"/>
            <a:ext cx="5050" cy="2720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6" name="Freeform 262"/>
          <p:cNvSpPr/>
          <p:nvPr>
            <p:custDataLst>
              <p:tags r:id="rId69"/>
            </p:custDataLst>
          </p:nvPr>
        </p:nvSpPr>
        <p:spPr bwMode="auto">
          <a:xfrm rot="1740000">
            <a:off x="4563570" y="3175652"/>
            <a:ext cx="842" cy="837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7" name="Freeform 263"/>
          <p:cNvSpPr/>
          <p:nvPr>
            <p:custDataLst>
              <p:tags r:id="rId70"/>
            </p:custDataLst>
          </p:nvPr>
        </p:nvSpPr>
        <p:spPr bwMode="auto">
          <a:xfrm rot="1740000">
            <a:off x="4663168" y="3140758"/>
            <a:ext cx="1683" cy="2302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8" name="Freeform 264"/>
          <p:cNvSpPr/>
          <p:nvPr>
            <p:custDataLst>
              <p:tags r:id="rId71"/>
            </p:custDataLst>
          </p:nvPr>
        </p:nvSpPr>
        <p:spPr bwMode="auto">
          <a:xfrm rot="1740000">
            <a:off x="4671580" y="3149409"/>
            <a:ext cx="4419" cy="3976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9" name="Freeform 265"/>
          <p:cNvSpPr/>
          <p:nvPr>
            <p:custDataLst>
              <p:tags r:id="rId72"/>
            </p:custDataLst>
          </p:nvPr>
        </p:nvSpPr>
        <p:spPr bwMode="auto">
          <a:xfrm rot="1740000">
            <a:off x="4658693" y="3138605"/>
            <a:ext cx="10522" cy="9417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0" name="Freeform 266"/>
          <p:cNvSpPr/>
          <p:nvPr>
            <p:custDataLst>
              <p:tags r:id="rId73"/>
            </p:custDataLst>
          </p:nvPr>
        </p:nvSpPr>
        <p:spPr bwMode="auto">
          <a:xfrm rot="1740000">
            <a:off x="4603427" y="3119722"/>
            <a:ext cx="17256" cy="10463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1" name="Freeform 267"/>
          <p:cNvSpPr/>
          <p:nvPr>
            <p:custDataLst>
              <p:tags r:id="rId74"/>
            </p:custDataLst>
          </p:nvPr>
        </p:nvSpPr>
        <p:spPr bwMode="auto">
          <a:xfrm rot="1740000">
            <a:off x="4645985" y="3143918"/>
            <a:ext cx="5471" cy="7743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2" name="Freeform 268"/>
          <p:cNvSpPr/>
          <p:nvPr>
            <p:custDataLst>
              <p:tags r:id="rId75"/>
            </p:custDataLst>
          </p:nvPr>
        </p:nvSpPr>
        <p:spPr bwMode="auto">
          <a:xfrm rot="1740000">
            <a:off x="4637404" y="3150220"/>
            <a:ext cx="4419" cy="5859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3" name="Freeform 269"/>
          <p:cNvSpPr/>
          <p:nvPr>
            <p:custDataLst>
              <p:tags r:id="rId76"/>
            </p:custDataLst>
          </p:nvPr>
        </p:nvSpPr>
        <p:spPr bwMode="auto">
          <a:xfrm rot="1740000">
            <a:off x="4595135" y="3135715"/>
            <a:ext cx="10943" cy="5022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4" name="Freeform 270"/>
          <p:cNvSpPr/>
          <p:nvPr>
            <p:custDataLst>
              <p:tags r:id="rId77"/>
            </p:custDataLst>
          </p:nvPr>
        </p:nvSpPr>
        <p:spPr bwMode="auto">
          <a:xfrm rot="1740000">
            <a:off x="4634371" y="3153533"/>
            <a:ext cx="2315" cy="3558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5" name="Freeform 271"/>
          <p:cNvSpPr/>
          <p:nvPr>
            <p:custDataLst>
              <p:tags r:id="rId78"/>
            </p:custDataLst>
          </p:nvPr>
        </p:nvSpPr>
        <p:spPr bwMode="auto">
          <a:xfrm rot="1740000">
            <a:off x="4589138" y="3130845"/>
            <a:ext cx="5471" cy="4604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6" name="Freeform 272"/>
          <p:cNvSpPr/>
          <p:nvPr>
            <p:custDataLst>
              <p:tags r:id="rId79"/>
            </p:custDataLst>
          </p:nvPr>
        </p:nvSpPr>
        <p:spPr bwMode="auto">
          <a:xfrm rot="1740000">
            <a:off x="4608542" y="3147998"/>
            <a:ext cx="5892" cy="5441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7" name="Freeform 273"/>
          <p:cNvSpPr/>
          <p:nvPr>
            <p:custDataLst>
              <p:tags r:id="rId80"/>
            </p:custDataLst>
          </p:nvPr>
        </p:nvSpPr>
        <p:spPr bwMode="auto">
          <a:xfrm rot="1740000">
            <a:off x="4604390" y="3146546"/>
            <a:ext cx="3998" cy="4604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8" name="Freeform 274"/>
          <p:cNvSpPr/>
          <p:nvPr>
            <p:custDataLst>
              <p:tags r:id="rId81"/>
            </p:custDataLst>
          </p:nvPr>
        </p:nvSpPr>
        <p:spPr bwMode="auto">
          <a:xfrm rot="1740000">
            <a:off x="4597119" y="3155871"/>
            <a:ext cx="1894" cy="2092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9" name="Freeform 275"/>
          <p:cNvSpPr/>
          <p:nvPr>
            <p:custDataLst>
              <p:tags r:id="rId82"/>
            </p:custDataLst>
          </p:nvPr>
        </p:nvSpPr>
        <p:spPr bwMode="auto">
          <a:xfrm rot="1740000">
            <a:off x="4594625" y="3154937"/>
            <a:ext cx="1894" cy="1674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0" name="Freeform 276"/>
          <p:cNvSpPr>
            <a:spLocks noEditPoints="1"/>
          </p:cNvSpPr>
          <p:nvPr>
            <p:custDataLst>
              <p:tags r:id="rId83"/>
            </p:custDataLst>
          </p:nvPr>
        </p:nvSpPr>
        <p:spPr bwMode="auto">
          <a:xfrm rot="1740000">
            <a:off x="4570364" y="3109067"/>
            <a:ext cx="49033" cy="88099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1" name="Freeform 277"/>
          <p:cNvSpPr/>
          <p:nvPr>
            <p:custDataLst>
              <p:tags r:id="rId84"/>
            </p:custDataLst>
          </p:nvPr>
        </p:nvSpPr>
        <p:spPr bwMode="auto">
          <a:xfrm rot="1740000">
            <a:off x="4628212" y="3178064"/>
            <a:ext cx="2736" cy="4604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2" name="Freeform 278"/>
          <p:cNvSpPr/>
          <p:nvPr>
            <p:custDataLst>
              <p:tags r:id="rId85"/>
            </p:custDataLst>
          </p:nvPr>
        </p:nvSpPr>
        <p:spPr bwMode="auto">
          <a:xfrm rot="1740000">
            <a:off x="4629042" y="3184319"/>
            <a:ext cx="1683" cy="2720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3" name="Freeform 279"/>
          <p:cNvSpPr/>
          <p:nvPr>
            <p:custDataLst>
              <p:tags r:id="rId86"/>
            </p:custDataLst>
          </p:nvPr>
        </p:nvSpPr>
        <p:spPr bwMode="auto">
          <a:xfrm rot="1740000">
            <a:off x="4619739" y="3182602"/>
            <a:ext cx="1473" cy="1465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4" name="Freeform 280"/>
          <p:cNvSpPr/>
          <p:nvPr>
            <p:custDataLst>
              <p:tags r:id="rId87"/>
            </p:custDataLst>
          </p:nvPr>
        </p:nvSpPr>
        <p:spPr bwMode="auto">
          <a:xfrm rot="1740000">
            <a:off x="4575362" y="3172952"/>
            <a:ext cx="2315" cy="3139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Freeform 281"/>
          <p:cNvSpPr/>
          <p:nvPr>
            <p:custDataLst>
              <p:tags r:id="rId88"/>
            </p:custDataLst>
          </p:nvPr>
        </p:nvSpPr>
        <p:spPr bwMode="auto">
          <a:xfrm rot="1740000">
            <a:off x="4635275" y="3206389"/>
            <a:ext cx="1894" cy="1256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6" name="Freeform 282"/>
          <p:cNvSpPr/>
          <p:nvPr>
            <p:custDataLst>
              <p:tags r:id="rId89"/>
            </p:custDataLst>
          </p:nvPr>
        </p:nvSpPr>
        <p:spPr bwMode="auto">
          <a:xfrm rot="1740000">
            <a:off x="4618890" y="3193395"/>
            <a:ext cx="3367" cy="7743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7" name="Freeform 283"/>
          <p:cNvSpPr/>
          <p:nvPr>
            <p:custDataLst>
              <p:tags r:id="rId90"/>
            </p:custDataLst>
          </p:nvPr>
        </p:nvSpPr>
        <p:spPr bwMode="auto">
          <a:xfrm rot="1740000">
            <a:off x="4574206" y="3183485"/>
            <a:ext cx="3998" cy="2302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8" name="Freeform 284"/>
          <p:cNvSpPr/>
          <p:nvPr>
            <p:custDataLst>
              <p:tags r:id="rId91"/>
            </p:custDataLst>
          </p:nvPr>
        </p:nvSpPr>
        <p:spPr bwMode="auto">
          <a:xfrm rot="1740000">
            <a:off x="4653027" y="3144543"/>
            <a:ext cx="5892" cy="3767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9" name="Freeform 285"/>
          <p:cNvSpPr/>
          <p:nvPr>
            <p:custDataLst>
              <p:tags r:id="rId92"/>
            </p:custDataLst>
          </p:nvPr>
        </p:nvSpPr>
        <p:spPr bwMode="auto">
          <a:xfrm rot="1740000">
            <a:off x="4665933" y="3149945"/>
            <a:ext cx="4209" cy="5859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0" name="Freeform 286"/>
          <p:cNvSpPr/>
          <p:nvPr>
            <p:custDataLst>
              <p:tags r:id="rId93"/>
            </p:custDataLst>
          </p:nvPr>
        </p:nvSpPr>
        <p:spPr bwMode="auto">
          <a:xfrm rot="1740000">
            <a:off x="4643457" y="3148018"/>
            <a:ext cx="1262" cy="628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1" name="Freeform 287"/>
          <p:cNvSpPr/>
          <p:nvPr>
            <p:custDataLst>
              <p:tags r:id="rId94"/>
            </p:custDataLst>
          </p:nvPr>
        </p:nvSpPr>
        <p:spPr bwMode="auto">
          <a:xfrm rot="1740000">
            <a:off x="4594027" y="3135119"/>
            <a:ext cx="2104" cy="2720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2" name="Freeform 288"/>
          <p:cNvSpPr/>
          <p:nvPr>
            <p:custDataLst>
              <p:tags r:id="rId95"/>
            </p:custDataLst>
          </p:nvPr>
        </p:nvSpPr>
        <p:spPr bwMode="auto">
          <a:xfrm rot="1740000">
            <a:off x="4615100" y="3150163"/>
            <a:ext cx="4419" cy="3976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3" name="Freeform 289"/>
          <p:cNvSpPr/>
          <p:nvPr>
            <p:custDataLst>
              <p:tags r:id="rId96"/>
            </p:custDataLst>
          </p:nvPr>
        </p:nvSpPr>
        <p:spPr bwMode="auto">
          <a:xfrm rot="1740000">
            <a:off x="4608498" y="3154394"/>
            <a:ext cx="842" cy="1046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4" name="Freeform 290"/>
          <p:cNvSpPr/>
          <p:nvPr>
            <p:custDataLst>
              <p:tags r:id="rId97"/>
            </p:custDataLst>
          </p:nvPr>
        </p:nvSpPr>
        <p:spPr bwMode="auto">
          <a:xfrm rot="1740000">
            <a:off x="4629925" y="3171304"/>
            <a:ext cx="1683" cy="1256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5" name="Freeform 291"/>
          <p:cNvSpPr/>
          <p:nvPr>
            <p:custDataLst>
              <p:tags r:id="rId98"/>
            </p:custDataLst>
          </p:nvPr>
        </p:nvSpPr>
        <p:spPr bwMode="auto">
          <a:xfrm rot="1740000">
            <a:off x="4616725" y="3196350"/>
            <a:ext cx="1262" cy="418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6" name="Freeform 292"/>
          <p:cNvSpPr/>
          <p:nvPr>
            <p:custDataLst>
              <p:tags r:id="rId99"/>
            </p:custDataLst>
          </p:nvPr>
        </p:nvSpPr>
        <p:spPr bwMode="auto">
          <a:xfrm rot="1740000">
            <a:off x="4592995" y="3153916"/>
            <a:ext cx="1473" cy="1674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7" name="Freeform 293"/>
          <p:cNvSpPr>
            <a:spLocks noEditPoints="1"/>
          </p:cNvSpPr>
          <p:nvPr>
            <p:custDataLst>
              <p:tags r:id="rId100"/>
            </p:custDataLst>
          </p:nvPr>
        </p:nvSpPr>
        <p:spPr bwMode="auto">
          <a:xfrm rot="1740000">
            <a:off x="4612242" y="3125789"/>
            <a:ext cx="13427" cy="84651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4" name="椭圆 263"/>
          <p:cNvSpPr/>
          <p:nvPr>
            <p:custDataLst>
              <p:tags r:id="rId101"/>
            </p:custDataLst>
          </p:nvPr>
        </p:nvSpPr>
        <p:spPr>
          <a:xfrm>
            <a:off x="9715802" y="3055149"/>
            <a:ext cx="443686" cy="444270"/>
          </a:xfrm>
          <a:prstGeom prst="ellipse">
            <a:avLst/>
          </a:prstGeom>
          <a:noFill/>
          <a:ln w="3175">
            <a:solidFill>
              <a:schemeClr val="accent4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b="1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              </a:t>
            </a:r>
          </a:p>
        </p:txBody>
      </p:sp>
      <p:sp>
        <p:nvSpPr>
          <p:cNvPr id="266" name="Freeform 247"/>
          <p:cNvSpPr>
            <a:spLocks noEditPoints="1"/>
          </p:cNvSpPr>
          <p:nvPr>
            <p:custDataLst>
              <p:tags r:id="rId102"/>
            </p:custDataLst>
          </p:nvPr>
        </p:nvSpPr>
        <p:spPr bwMode="auto">
          <a:xfrm rot="3000000">
            <a:off x="9788408" y="3013216"/>
            <a:ext cx="23691" cy="17754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7" name="Freeform 248"/>
          <p:cNvSpPr>
            <a:spLocks noEditPoints="1"/>
          </p:cNvSpPr>
          <p:nvPr>
            <p:custDataLst>
              <p:tags r:id="rId103"/>
            </p:custDataLst>
          </p:nvPr>
        </p:nvSpPr>
        <p:spPr bwMode="auto">
          <a:xfrm rot="3000000">
            <a:off x="9791826" y="3051637"/>
            <a:ext cx="95555" cy="172804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8" name="Freeform 249"/>
          <p:cNvSpPr/>
          <p:nvPr>
            <p:custDataLst>
              <p:tags r:id="rId104"/>
            </p:custDataLst>
          </p:nvPr>
        </p:nvSpPr>
        <p:spPr bwMode="auto">
          <a:xfrm rot="3000000">
            <a:off x="9852260" y="3082656"/>
            <a:ext cx="2369" cy="1973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9" name="Freeform 250"/>
          <p:cNvSpPr>
            <a:spLocks noEditPoints="1"/>
          </p:cNvSpPr>
          <p:nvPr>
            <p:custDataLst>
              <p:tags r:id="rId105"/>
            </p:custDataLst>
          </p:nvPr>
        </p:nvSpPr>
        <p:spPr bwMode="auto">
          <a:xfrm rot="3000000">
            <a:off x="9837920" y="3091594"/>
            <a:ext cx="67126" cy="36297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0" name="Freeform 251"/>
          <p:cNvSpPr/>
          <p:nvPr>
            <p:custDataLst>
              <p:tags r:id="rId106"/>
            </p:custDataLst>
          </p:nvPr>
        </p:nvSpPr>
        <p:spPr bwMode="auto">
          <a:xfrm rot="3000000">
            <a:off x="9812868" y="3040404"/>
            <a:ext cx="790" cy="2367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1" name="Freeform 252"/>
          <p:cNvSpPr/>
          <p:nvPr>
            <p:custDataLst>
              <p:tags r:id="rId107"/>
            </p:custDataLst>
          </p:nvPr>
        </p:nvSpPr>
        <p:spPr bwMode="auto">
          <a:xfrm rot="3000000">
            <a:off x="9884690" y="3127711"/>
            <a:ext cx="1975" cy="1579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2" name="Freeform 253"/>
          <p:cNvSpPr/>
          <p:nvPr>
            <p:custDataLst>
              <p:tags r:id="rId108"/>
            </p:custDataLst>
          </p:nvPr>
        </p:nvSpPr>
        <p:spPr bwMode="auto">
          <a:xfrm rot="3000000">
            <a:off x="9759232" y="3040668"/>
            <a:ext cx="16979" cy="8680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3" name="Freeform 254"/>
          <p:cNvSpPr/>
          <p:nvPr>
            <p:custDataLst>
              <p:tags r:id="rId109"/>
            </p:custDataLst>
          </p:nvPr>
        </p:nvSpPr>
        <p:spPr bwMode="auto">
          <a:xfrm rot="3000000">
            <a:off x="9772592" y="3054474"/>
            <a:ext cx="17769" cy="12625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4" name="Freeform 255"/>
          <p:cNvSpPr/>
          <p:nvPr>
            <p:custDataLst>
              <p:tags r:id="rId110"/>
            </p:custDataLst>
          </p:nvPr>
        </p:nvSpPr>
        <p:spPr bwMode="auto">
          <a:xfrm rot="3000000">
            <a:off x="9772570" y="3057908"/>
            <a:ext cx="1579" cy="2367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5" name="Freeform 256"/>
          <p:cNvSpPr>
            <a:spLocks noEditPoints="1"/>
          </p:cNvSpPr>
          <p:nvPr>
            <p:custDataLst>
              <p:tags r:id="rId111"/>
            </p:custDataLst>
          </p:nvPr>
        </p:nvSpPr>
        <p:spPr bwMode="auto">
          <a:xfrm rot="3000000">
            <a:off x="9785349" y="3107242"/>
            <a:ext cx="27245" cy="45765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6" name="Freeform 257"/>
          <p:cNvSpPr/>
          <p:nvPr>
            <p:custDataLst>
              <p:tags r:id="rId112"/>
            </p:custDataLst>
          </p:nvPr>
        </p:nvSpPr>
        <p:spPr bwMode="auto">
          <a:xfrm rot="3000000">
            <a:off x="9801431" y="3142332"/>
            <a:ext cx="2765" cy="3156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7" name="Freeform 258"/>
          <p:cNvSpPr/>
          <p:nvPr>
            <p:custDataLst>
              <p:tags r:id="rId113"/>
            </p:custDataLst>
          </p:nvPr>
        </p:nvSpPr>
        <p:spPr bwMode="auto">
          <a:xfrm rot="3000000">
            <a:off x="9793704" y="3151300"/>
            <a:ext cx="2369" cy="3156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8" name="Freeform 259"/>
          <p:cNvSpPr/>
          <p:nvPr>
            <p:custDataLst>
              <p:tags r:id="rId114"/>
            </p:custDataLst>
          </p:nvPr>
        </p:nvSpPr>
        <p:spPr bwMode="auto">
          <a:xfrm rot="3000000">
            <a:off x="9791190" y="3154836"/>
            <a:ext cx="2369" cy="2367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9" name="Freeform 260"/>
          <p:cNvSpPr/>
          <p:nvPr>
            <p:custDataLst>
              <p:tags r:id="rId115"/>
            </p:custDataLst>
          </p:nvPr>
        </p:nvSpPr>
        <p:spPr bwMode="auto">
          <a:xfrm rot="3000000">
            <a:off x="9776528" y="3149656"/>
            <a:ext cx="1185" cy="2762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0" name="Freeform 261"/>
          <p:cNvSpPr/>
          <p:nvPr>
            <p:custDataLst>
              <p:tags r:id="rId116"/>
            </p:custDataLst>
          </p:nvPr>
        </p:nvSpPr>
        <p:spPr bwMode="auto">
          <a:xfrm rot="3000000">
            <a:off x="9771454" y="3163940"/>
            <a:ext cx="9477" cy="5129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1" name="Freeform 262"/>
          <p:cNvSpPr/>
          <p:nvPr>
            <p:custDataLst>
              <p:tags r:id="rId117"/>
            </p:custDataLst>
          </p:nvPr>
        </p:nvSpPr>
        <p:spPr bwMode="auto">
          <a:xfrm rot="3000000">
            <a:off x="9696378" y="3074299"/>
            <a:ext cx="1579" cy="1579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2" name="Freeform 263"/>
          <p:cNvSpPr/>
          <p:nvPr>
            <p:custDataLst>
              <p:tags r:id="rId118"/>
            </p:custDataLst>
          </p:nvPr>
        </p:nvSpPr>
        <p:spPr bwMode="auto">
          <a:xfrm rot="3000000">
            <a:off x="9894306" y="3079879"/>
            <a:ext cx="3159" cy="4340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3" name="Freeform 264"/>
          <p:cNvSpPr/>
          <p:nvPr>
            <p:custDataLst>
              <p:tags r:id="rId119"/>
            </p:custDataLst>
          </p:nvPr>
        </p:nvSpPr>
        <p:spPr bwMode="auto">
          <a:xfrm rot="3000000">
            <a:off x="9902464" y="3101518"/>
            <a:ext cx="8292" cy="7497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4" name="Freeform 265"/>
          <p:cNvSpPr/>
          <p:nvPr>
            <p:custDataLst>
              <p:tags r:id="rId120"/>
            </p:custDataLst>
          </p:nvPr>
        </p:nvSpPr>
        <p:spPr bwMode="auto">
          <a:xfrm rot="3000000">
            <a:off x="9884962" y="3075602"/>
            <a:ext cx="19742" cy="17754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5" name="Freeform 266"/>
          <p:cNvSpPr/>
          <p:nvPr>
            <p:custDataLst>
              <p:tags r:id="rId121"/>
            </p:custDataLst>
          </p:nvPr>
        </p:nvSpPr>
        <p:spPr bwMode="auto">
          <a:xfrm rot="3000000">
            <a:off x="9800015" y="3007608"/>
            <a:ext cx="32378" cy="19727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6" name="Freeform 267"/>
          <p:cNvSpPr/>
          <p:nvPr>
            <p:custDataLst>
              <p:tags r:id="rId122"/>
            </p:custDataLst>
          </p:nvPr>
        </p:nvSpPr>
        <p:spPr bwMode="auto">
          <a:xfrm rot="3000000">
            <a:off x="9859928" y="3074843"/>
            <a:ext cx="10267" cy="14598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7" name="Freeform 268"/>
          <p:cNvSpPr/>
          <p:nvPr>
            <p:custDataLst>
              <p:tags r:id="rId123"/>
            </p:custDataLst>
          </p:nvPr>
        </p:nvSpPr>
        <p:spPr bwMode="auto">
          <a:xfrm rot="3000000">
            <a:off x="9841296" y="3079936"/>
            <a:ext cx="8292" cy="11047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8" name="Freeform 269"/>
          <p:cNvSpPr/>
          <p:nvPr>
            <p:custDataLst>
              <p:tags r:id="rId124"/>
            </p:custDataLst>
          </p:nvPr>
        </p:nvSpPr>
        <p:spPr bwMode="auto">
          <a:xfrm rot="3000000">
            <a:off x="9776840" y="3028390"/>
            <a:ext cx="20532" cy="9469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9" name="Freeform 270"/>
          <p:cNvSpPr/>
          <p:nvPr>
            <p:custDataLst>
              <p:tags r:id="rId125"/>
            </p:custDataLst>
          </p:nvPr>
        </p:nvSpPr>
        <p:spPr bwMode="auto">
          <a:xfrm rot="3000000">
            <a:off x="9834633" y="3083169"/>
            <a:ext cx="4343" cy="6707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0" name="Freeform 271"/>
          <p:cNvSpPr/>
          <p:nvPr>
            <p:custDataLst>
              <p:tags r:id="rId126"/>
            </p:custDataLst>
          </p:nvPr>
        </p:nvSpPr>
        <p:spPr bwMode="auto">
          <a:xfrm rot="3000000">
            <a:off x="9770093" y="3014012"/>
            <a:ext cx="10267" cy="8680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1" name="Freeform 272"/>
          <p:cNvSpPr/>
          <p:nvPr>
            <p:custDataLst>
              <p:tags r:id="rId127"/>
            </p:custDataLst>
          </p:nvPr>
        </p:nvSpPr>
        <p:spPr bwMode="auto">
          <a:xfrm rot="3000000">
            <a:off x="9792200" y="3057226"/>
            <a:ext cx="11056" cy="10257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2" name="Freeform 273"/>
          <p:cNvSpPr/>
          <p:nvPr>
            <p:custDataLst>
              <p:tags r:id="rId128"/>
            </p:custDataLst>
          </p:nvPr>
        </p:nvSpPr>
        <p:spPr bwMode="auto">
          <a:xfrm rot="3000000">
            <a:off x="9786296" y="3051317"/>
            <a:ext cx="7502" cy="8680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3" name="Freeform 274"/>
          <p:cNvSpPr/>
          <p:nvPr>
            <p:custDataLst>
              <p:tags r:id="rId129"/>
            </p:custDataLst>
          </p:nvPr>
        </p:nvSpPr>
        <p:spPr bwMode="auto">
          <a:xfrm rot="3000000">
            <a:off x="9768192" y="3062285"/>
            <a:ext cx="3554" cy="3945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4" name="Freeform 275"/>
          <p:cNvSpPr/>
          <p:nvPr>
            <p:custDataLst>
              <p:tags r:id="rId130"/>
            </p:custDataLst>
          </p:nvPr>
        </p:nvSpPr>
        <p:spPr bwMode="auto">
          <a:xfrm rot="3000000">
            <a:off x="9764590" y="3059001"/>
            <a:ext cx="3554" cy="3156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5" name="Freeform 276"/>
          <p:cNvSpPr>
            <a:spLocks noEditPoints="1"/>
          </p:cNvSpPr>
          <p:nvPr>
            <p:custDataLst>
              <p:tags r:id="rId131"/>
            </p:custDataLst>
          </p:nvPr>
        </p:nvSpPr>
        <p:spPr bwMode="auto">
          <a:xfrm rot="3000000">
            <a:off x="9720953" y="2972398"/>
            <a:ext cx="92001" cy="166097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6" name="Freeform 277"/>
          <p:cNvSpPr/>
          <p:nvPr>
            <p:custDataLst>
              <p:tags r:id="rId132"/>
            </p:custDataLst>
          </p:nvPr>
        </p:nvSpPr>
        <p:spPr bwMode="auto">
          <a:xfrm rot="3000000">
            <a:off x="9806800" y="3122215"/>
            <a:ext cx="5133" cy="8680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7" name="Freeform 278"/>
          <p:cNvSpPr/>
          <p:nvPr>
            <p:custDataLst>
              <p:tags r:id="rId133"/>
            </p:custDataLst>
          </p:nvPr>
        </p:nvSpPr>
        <p:spPr bwMode="auto">
          <a:xfrm rot="3000000">
            <a:off x="9804716" y="3133526"/>
            <a:ext cx="3159" cy="5129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8" name="Freeform 279"/>
          <p:cNvSpPr/>
          <p:nvPr>
            <p:custDataLst>
              <p:tags r:id="rId134"/>
            </p:custDataLst>
          </p:nvPr>
        </p:nvSpPr>
        <p:spPr bwMode="auto">
          <a:xfrm rot="3000000">
            <a:off x="9789993" y="3124293"/>
            <a:ext cx="2765" cy="2762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9" name="Freeform 280"/>
          <p:cNvSpPr/>
          <p:nvPr>
            <p:custDataLst>
              <p:tags r:id="rId135"/>
            </p:custDataLst>
          </p:nvPr>
        </p:nvSpPr>
        <p:spPr bwMode="auto">
          <a:xfrm rot="3000000">
            <a:off x="9718035" y="3077796"/>
            <a:ext cx="4343" cy="5918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0" name="Freeform 281"/>
          <p:cNvSpPr/>
          <p:nvPr>
            <p:custDataLst>
              <p:tags r:id="rId136"/>
            </p:custDataLst>
          </p:nvPr>
        </p:nvSpPr>
        <p:spPr bwMode="auto">
          <a:xfrm rot="3000000">
            <a:off x="9801165" y="3176637"/>
            <a:ext cx="3554" cy="2367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1" name="Freeform 282"/>
          <p:cNvSpPr/>
          <p:nvPr>
            <p:custDataLst>
              <p:tags r:id="rId137"/>
            </p:custDataLst>
          </p:nvPr>
        </p:nvSpPr>
        <p:spPr bwMode="auto">
          <a:xfrm rot="3000000">
            <a:off x="9778935" y="3142915"/>
            <a:ext cx="6318" cy="14598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2" name="Freeform 283"/>
          <p:cNvSpPr/>
          <p:nvPr>
            <p:custDataLst>
              <p:tags r:id="rId138"/>
            </p:custDataLst>
          </p:nvPr>
        </p:nvSpPr>
        <p:spPr bwMode="auto">
          <a:xfrm rot="3000000">
            <a:off x="9709043" y="3096145"/>
            <a:ext cx="7502" cy="4340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3" name="Freeform 284"/>
          <p:cNvSpPr/>
          <p:nvPr>
            <p:custDataLst>
              <p:tags r:id="rId139"/>
            </p:custDataLst>
          </p:nvPr>
        </p:nvSpPr>
        <p:spPr bwMode="auto">
          <a:xfrm rot="3000000">
            <a:off x="9873186" y="3081052"/>
            <a:ext cx="11056" cy="7101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4" name="Freeform 285"/>
          <p:cNvSpPr/>
          <p:nvPr>
            <p:custDataLst>
              <p:tags r:id="rId140"/>
            </p:custDataLst>
          </p:nvPr>
        </p:nvSpPr>
        <p:spPr bwMode="auto">
          <a:xfrm rot="3000000">
            <a:off x="9891565" y="3098487"/>
            <a:ext cx="7897" cy="11047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5" name="Freeform 286"/>
          <p:cNvSpPr/>
          <p:nvPr>
            <p:custDataLst>
              <p:tags r:id="rId141"/>
            </p:custDataLst>
          </p:nvPr>
        </p:nvSpPr>
        <p:spPr bwMode="auto">
          <a:xfrm rot="3000000">
            <a:off x="9855379" y="3079402"/>
            <a:ext cx="2369" cy="1184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6" name="Freeform 287"/>
          <p:cNvSpPr/>
          <p:nvPr>
            <p:custDataLst>
              <p:tags r:id="rId142"/>
            </p:custDataLst>
          </p:nvPr>
        </p:nvSpPr>
        <p:spPr bwMode="auto">
          <a:xfrm rot="3000000">
            <a:off x="9776617" y="3023788"/>
            <a:ext cx="3949" cy="5129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7" name="Freeform 288"/>
          <p:cNvSpPr/>
          <p:nvPr>
            <p:custDataLst>
              <p:tags r:id="rId143"/>
            </p:custDataLst>
          </p:nvPr>
        </p:nvSpPr>
        <p:spPr bwMode="auto">
          <a:xfrm rot="3000000">
            <a:off x="9802829" y="3065023"/>
            <a:ext cx="8292" cy="7497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8" name="Freeform 289"/>
          <p:cNvSpPr/>
          <p:nvPr>
            <p:custDataLst>
              <p:tags r:id="rId144"/>
            </p:custDataLst>
          </p:nvPr>
        </p:nvSpPr>
        <p:spPr bwMode="auto">
          <a:xfrm rot="3000000">
            <a:off x="9789583" y="3067026"/>
            <a:ext cx="1579" cy="1973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9" name="Freeform 290"/>
          <p:cNvSpPr/>
          <p:nvPr>
            <p:custDataLst>
              <p:tags r:id="rId145"/>
            </p:custDataLst>
          </p:nvPr>
        </p:nvSpPr>
        <p:spPr bwMode="auto">
          <a:xfrm rot="3000000">
            <a:off x="9815592" y="3111349"/>
            <a:ext cx="3159" cy="2367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0" name="Freeform 291"/>
          <p:cNvSpPr/>
          <p:nvPr>
            <p:custDataLst>
              <p:tags r:id="rId146"/>
            </p:custDataLst>
          </p:nvPr>
        </p:nvSpPr>
        <p:spPr bwMode="auto">
          <a:xfrm rot="3000000">
            <a:off x="9775742" y="3146423"/>
            <a:ext cx="2369" cy="789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1" name="Freeform 292"/>
          <p:cNvSpPr/>
          <p:nvPr>
            <p:custDataLst>
              <p:tags r:id="rId147"/>
            </p:custDataLst>
          </p:nvPr>
        </p:nvSpPr>
        <p:spPr bwMode="auto">
          <a:xfrm rot="3000000">
            <a:off x="9762446" y="3055976"/>
            <a:ext cx="2765" cy="3156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2" name="Freeform 293"/>
          <p:cNvSpPr>
            <a:spLocks noEditPoints="1"/>
          </p:cNvSpPr>
          <p:nvPr>
            <p:custDataLst>
              <p:tags r:id="rId148"/>
            </p:custDataLst>
          </p:nvPr>
        </p:nvSpPr>
        <p:spPr bwMode="auto">
          <a:xfrm rot="3000000">
            <a:off x="9785858" y="3018370"/>
            <a:ext cx="25687" cy="158793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4" name="Freeform 247"/>
          <p:cNvSpPr>
            <a:spLocks noEditPoints="1"/>
          </p:cNvSpPr>
          <p:nvPr>
            <p:custDataLst>
              <p:tags r:id="rId149"/>
            </p:custDataLst>
          </p:nvPr>
        </p:nvSpPr>
        <p:spPr bwMode="auto">
          <a:xfrm rot="1740000">
            <a:off x="9654396" y="3125557"/>
            <a:ext cx="12627" cy="9417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5" name="Freeform 248"/>
          <p:cNvSpPr>
            <a:spLocks noEditPoints="1"/>
          </p:cNvSpPr>
          <p:nvPr>
            <p:custDataLst>
              <p:tags r:id="rId150"/>
            </p:custDataLst>
          </p:nvPr>
        </p:nvSpPr>
        <p:spPr bwMode="auto">
          <a:xfrm rot="1740000">
            <a:off x="9677024" y="3134512"/>
            <a:ext cx="50926" cy="91656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8" name="Freeform 249"/>
          <p:cNvSpPr/>
          <p:nvPr>
            <p:custDataLst>
              <p:tags r:id="rId151"/>
            </p:custDataLst>
          </p:nvPr>
        </p:nvSpPr>
        <p:spPr bwMode="auto">
          <a:xfrm rot="1740000">
            <a:off x="9698297" y="3150210"/>
            <a:ext cx="1262" cy="1046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9" name="Freeform 250"/>
          <p:cNvSpPr>
            <a:spLocks noEditPoints="1"/>
          </p:cNvSpPr>
          <p:nvPr>
            <p:custDataLst>
              <p:tags r:id="rId152"/>
            </p:custDataLst>
          </p:nvPr>
        </p:nvSpPr>
        <p:spPr bwMode="auto">
          <a:xfrm rot="1740000">
            <a:off x="9695005" y="3150641"/>
            <a:ext cx="35774" cy="19252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0" name="Freeform 251"/>
          <p:cNvSpPr/>
          <p:nvPr>
            <p:custDataLst>
              <p:tags r:id="rId153"/>
            </p:custDataLst>
          </p:nvPr>
        </p:nvSpPr>
        <p:spPr bwMode="auto">
          <a:xfrm rot="1740000">
            <a:off x="9670698" y="3136846"/>
            <a:ext cx="421" cy="1256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1" name="Freeform 252"/>
          <p:cNvSpPr/>
          <p:nvPr>
            <p:custDataLst>
              <p:tags r:id="rId154"/>
            </p:custDataLst>
          </p:nvPr>
        </p:nvSpPr>
        <p:spPr bwMode="auto">
          <a:xfrm rot="1740000">
            <a:off x="9723013" y="3166468"/>
            <a:ext cx="1053" cy="837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2" name="Freeform 253"/>
          <p:cNvSpPr/>
          <p:nvPr>
            <p:custDataLst>
              <p:tags r:id="rId155"/>
            </p:custDataLst>
          </p:nvPr>
        </p:nvSpPr>
        <p:spPr bwMode="auto">
          <a:xfrm rot="1740000">
            <a:off x="9644424" y="3145490"/>
            <a:ext cx="9049" cy="4604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3" name="Freeform 254"/>
          <p:cNvSpPr/>
          <p:nvPr>
            <p:custDataLst>
              <p:tags r:id="rId156"/>
            </p:custDataLst>
          </p:nvPr>
        </p:nvSpPr>
        <p:spPr bwMode="auto">
          <a:xfrm rot="1740000">
            <a:off x="9654070" y="3149668"/>
            <a:ext cx="9469" cy="6697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4" name="Freeform 255"/>
          <p:cNvSpPr/>
          <p:nvPr>
            <p:custDataLst>
              <p:tags r:id="rId157"/>
            </p:custDataLst>
          </p:nvPr>
        </p:nvSpPr>
        <p:spPr bwMode="auto">
          <a:xfrm rot="1740000">
            <a:off x="9654028" y="3153084"/>
            <a:ext cx="842" cy="1256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5" name="Freeform 256"/>
          <p:cNvSpPr>
            <a:spLocks noEditPoints="1"/>
          </p:cNvSpPr>
          <p:nvPr>
            <p:custDataLst>
              <p:tags r:id="rId158"/>
            </p:custDataLst>
          </p:nvPr>
        </p:nvSpPr>
        <p:spPr bwMode="auto">
          <a:xfrm rot="1740000">
            <a:off x="9673531" y="3171968"/>
            <a:ext cx="14520" cy="24274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6" name="Freeform 257"/>
          <p:cNvSpPr/>
          <p:nvPr>
            <p:custDataLst>
              <p:tags r:id="rId159"/>
            </p:custDataLst>
          </p:nvPr>
        </p:nvSpPr>
        <p:spPr bwMode="auto">
          <a:xfrm rot="1740000">
            <a:off x="9684606" y="3189380"/>
            <a:ext cx="1473" cy="1674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7" name="Freeform 258"/>
          <p:cNvSpPr/>
          <p:nvPr>
            <p:custDataLst>
              <p:tags r:id="rId160"/>
            </p:custDataLst>
          </p:nvPr>
        </p:nvSpPr>
        <p:spPr bwMode="auto">
          <a:xfrm rot="1740000">
            <a:off x="9682497" y="3195330"/>
            <a:ext cx="1262" cy="1674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8" name="Freeform 259"/>
          <p:cNvSpPr/>
          <p:nvPr>
            <p:custDataLst>
              <p:tags r:id="rId161"/>
            </p:custDataLst>
          </p:nvPr>
        </p:nvSpPr>
        <p:spPr bwMode="auto">
          <a:xfrm rot="1740000">
            <a:off x="9681850" y="3197573"/>
            <a:ext cx="1262" cy="1256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9" name="Freeform 260"/>
          <p:cNvSpPr/>
          <p:nvPr>
            <p:custDataLst>
              <p:tags r:id="rId162"/>
            </p:custDataLst>
          </p:nvPr>
        </p:nvSpPr>
        <p:spPr bwMode="auto">
          <a:xfrm rot="1740000">
            <a:off x="9673635" y="3197884"/>
            <a:ext cx="632" cy="1465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0" name="Freeform 261"/>
          <p:cNvSpPr/>
          <p:nvPr>
            <p:custDataLst>
              <p:tags r:id="rId163"/>
            </p:custDataLst>
          </p:nvPr>
        </p:nvSpPr>
        <p:spPr bwMode="auto">
          <a:xfrm rot="1740000">
            <a:off x="9673932" y="3205105"/>
            <a:ext cx="5050" cy="2720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1" name="Freeform 262"/>
          <p:cNvSpPr/>
          <p:nvPr>
            <p:custDataLst>
              <p:tags r:id="rId164"/>
            </p:custDataLst>
          </p:nvPr>
        </p:nvSpPr>
        <p:spPr bwMode="auto">
          <a:xfrm rot="1740000">
            <a:off x="9619259" y="3175652"/>
            <a:ext cx="842" cy="837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2" name="Freeform 263"/>
          <p:cNvSpPr/>
          <p:nvPr>
            <p:custDataLst>
              <p:tags r:id="rId165"/>
            </p:custDataLst>
          </p:nvPr>
        </p:nvSpPr>
        <p:spPr bwMode="auto">
          <a:xfrm rot="1740000">
            <a:off x="9718857" y="3140758"/>
            <a:ext cx="1683" cy="2302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3" name="Freeform 264"/>
          <p:cNvSpPr/>
          <p:nvPr>
            <p:custDataLst>
              <p:tags r:id="rId166"/>
            </p:custDataLst>
          </p:nvPr>
        </p:nvSpPr>
        <p:spPr bwMode="auto">
          <a:xfrm rot="1740000">
            <a:off x="9727269" y="3149409"/>
            <a:ext cx="4419" cy="3976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4" name="Freeform 265"/>
          <p:cNvSpPr/>
          <p:nvPr>
            <p:custDataLst>
              <p:tags r:id="rId167"/>
            </p:custDataLst>
          </p:nvPr>
        </p:nvSpPr>
        <p:spPr bwMode="auto">
          <a:xfrm rot="1740000">
            <a:off x="9714382" y="3138605"/>
            <a:ext cx="10522" cy="9417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5" name="Freeform 266"/>
          <p:cNvSpPr/>
          <p:nvPr>
            <p:custDataLst>
              <p:tags r:id="rId168"/>
            </p:custDataLst>
          </p:nvPr>
        </p:nvSpPr>
        <p:spPr bwMode="auto">
          <a:xfrm rot="1740000">
            <a:off x="9659116" y="3119722"/>
            <a:ext cx="17256" cy="10463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6" name="Freeform 267"/>
          <p:cNvSpPr/>
          <p:nvPr>
            <p:custDataLst>
              <p:tags r:id="rId169"/>
            </p:custDataLst>
          </p:nvPr>
        </p:nvSpPr>
        <p:spPr bwMode="auto">
          <a:xfrm rot="1740000">
            <a:off x="9701674" y="3143918"/>
            <a:ext cx="5471" cy="7743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7" name="Freeform 268"/>
          <p:cNvSpPr/>
          <p:nvPr>
            <p:custDataLst>
              <p:tags r:id="rId170"/>
            </p:custDataLst>
          </p:nvPr>
        </p:nvSpPr>
        <p:spPr bwMode="auto">
          <a:xfrm rot="1740000">
            <a:off x="9693093" y="3150220"/>
            <a:ext cx="4419" cy="5859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8" name="Freeform 269"/>
          <p:cNvSpPr/>
          <p:nvPr>
            <p:custDataLst>
              <p:tags r:id="rId171"/>
            </p:custDataLst>
          </p:nvPr>
        </p:nvSpPr>
        <p:spPr bwMode="auto">
          <a:xfrm rot="1740000">
            <a:off x="9650824" y="3135715"/>
            <a:ext cx="10943" cy="5022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9" name="Freeform 270"/>
          <p:cNvSpPr/>
          <p:nvPr>
            <p:custDataLst>
              <p:tags r:id="rId172"/>
            </p:custDataLst>
          </p:nvPr>
        </p:nvSpPr>
        <p:spPr bwMode="auto">
          <a:xfrm rot="1740000">
            <a:off x="9690060" y="3153533"/>
            <a:ext cx="2315" cy="3558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0" name="Freeform 271"/>
          <p:cNvSpPr/>
          <p:nvPr>
            <p:custDataLst>
              <p:tags r:id="rId173"/>
            </p:custDataLst>
          </p:nvPr>
        </p:nvSpPr>
        <p:spPr bwMode="auto">
          <a:xfrm rot="1740000">
            <a:off x="9644827" y="3130845"/>
            <a:ext cx="5471" cy="4604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1" name="Freeform 272"/>
          <p:cNvSpPr/>
          <p:nvPr>
            <p:custDataLst>
              <p:tags r:id="rId174"/>
            </p:custDataLst>
          </p:nvPr>
        </p:nvSpPr>
        <p:spPr bwMode="auto">
          <a:xfrm rot="1740000">
            <a:off x="9664231" y="3147998"/>
            <a:ext cx="5892" cy="5441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2" name="Freeform 273"/>
          <p:cNvSpPr/>
          <p:nvPr>
            <p:custDataLst>
              <p:tags r:id="rId175"/>
            </p:custDataLst>
          </p:nvPr>
        </p:nvSpPr>
        <p:spPr bwMode="auto">
          <a:xfrm rot="1740000">
            <a:off x="9660079" y="3146546"/>
            <a:ext cx="3998" cy="4604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3" name="Freeform 274"/>
          <p:cNvSpPr/>
          <p:nvPr>
            <p:custDataLst>
              <p:tags r:id="rId176"/>
            </p:custDataLst>
          </p:nvPr>
        </p:nvSpPr>
        <p:spPr bwMode="auto">
          <a:xfrm rot="1740000">
            <a:off x="9652808" y="3155871"/>
            <a:ext cx="1894" cy="2092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4" name="Freeform 275"/>
          <p:cNvSpPr/>
          <p:nvPr>
            <p:custDataLst>
              <p:tags r:id="rId177"/>
            </p:custDataLst>
          </p:nvPr>
        </p:nvSpPr>
        <p:spPr bwMode="auto">
          <a:xfrm rot="1740000">
            <a:off x="9650314" y="3154937"/>
            <a:ext cx="1894" cy="1674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5" name="Freeform 276"/>
          <p:cNvSpPr>
            <a:spLocks noEditPoints="1"/>
          </p:cNvSpPr>
          <p:nvPr>
            <p:custDataLst>
              <p:tags r:id="rId178"/>
            </p:custDataLst>
          </p:nvPr>
        </p:nvSpPr>
        <p:spPr bwMode="auto">
          <a:xfrm rot="1740000">
            <a:off x="9626053" y="3109067"/>
            <a:ext cx="49033" cy="88099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6" name="Freeform 277"/>
          <p:cNvSpPr/>
          <p:nvPr>
            <p:custDataLst>
              <p:tags r:id="rId179"/>
            </p:custDataLst>
          </p:nvPr>
        </p:nvSpPr>
        <p:spPr bwMode="auto">
          <a:xfrm rot="1740000">
            <a:off x="9683901" y="3178064"/>
            <a:ext cx="2736" cy="4604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7" name="Freeform 278"/>
          <p:cNvSpPr/>
          <p:nvPr>
            <p:custDataLst>
              <p:tags r:id="rId180"/>
            </p:custDataLst>
          </p:nvPr>
        </p:nvSpPr>
        <p:spPr bwMode="auto">
          <a:xfrm rot="1740000">
            <a:off x="9684731" y="3184319"/>
            <a:ext cx="1683" cy="2720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8" name="Freeform 279"/>
          <p:cNvSpPr/>
          <p:nvPr>
            <p:custDataLst>
              <p:tags r:id="rId181"/>
            </p:custDataLst>
          </p:nvPr>
        </p:nvSpPr>
        <p:spPr bwMode="auto">
          <a:xfrm rot="1740000">
            <a:off x="9675428" y="3182602"/>
            <a:ext cx="1473" cy="1465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9" name="Freeform 280"/>
          <p:cNvSpPr/>
          <p:nvPr>
            <p:custDataLst>
              <p:tags r:id="rId182"/>
            </p:custDataLst>
          </p:nvPr>
        </p:nvSpPr>
        <p:spPr bwMode="auto">
          <a:xfrm rot="1740000">
            <a:off x="9631051" y="3172952"/>
            <a:ext cx="2315" cy="3139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0" name="Freeform 281"/>
          <p:cNvSpPr/>
          <p:nvPr>
            <p:custDataLst>
              <p:tags r:id="rId183"/>
            </p:custDataLst>
          </p:nvPr>
        </p:nvSpPr>
        <p:spPr bwMode="auto">
          <a:xfrm rot="1740000">
            <a:off x="9690964" y="3206389"/>
            <a:ext cx="1894" cy="1256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1" name="Freeform 282"/>
          <p:cNvSpPr/>
          <p:nvPr>
            <p:custDataLst>
              <p:tags r:id="rId184"/>
            </p:custDataLst>
          </p:nvPr>
        </p:nvSpPr>
        <p:spPr bwMode="auto">
          <a:xfrm rot="1740000">
            <a:off x="9674579" y="3193395"/>
            <a:ext cx="3367" cy="7743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2" name="Freeform 283"/>
          <p:cNvSpPr/>
          <p:nvPr>
            <p:custDataLst>
              <p:tags r:id="rId185"/>
            </p:custDataLst>
          </p:nvPr>
        </p:nvSpPr>
        <p:spPr bwMode="auto">
          <a:xfrm rot="1740000">
            <a:off x="9629895" y="3183485"/>
            <a:ext cx="3998" cy="2302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3" name="Freeform 284"/>
          <p:cNvSpPr/>
          <p:nvPr>
            <p:custDataLst>
              <p:tags r:id="rId186"/>
            </p:custDataLst>
          </p:nvPr>
        </p:nvSpPr>
        <p:spPr bwMode="auto">
          <a:xfrm rot="1740000">
            <a:off x="9708716" y="3144543"/>
            <a:ext cx="5892" cy="3767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4" name="Freeform 285"/>
          <p:cNvSpPr/>
          <p:nvPr>
            <p:custDataLst>
              <p:tags r:id="rId187"/>
            </p:custDataLst>
          </p:nvPr>
        </p:nvSpPr>
        <p:spPr bwMode="auto">
          <a:xfrm rot="1740000">
            <a:off x="9721622" y="3149945"/>
            <a:ext cx="4209" cy="5859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5" name="Freeform 286"/>
          <p:cNvSpPr/>
          <p:nvPr>
            <p:custDataLst>
              <p:tags r:id="rId188"/>
            </p:custDataLst>
          </p:nvPr>
        </p:nvSpPr>
        <p:spPr bwMode="auto">
          <a:xfrm rot="1740000">
            <a:off x="9699146" y="3148018"/>
            <a:ext cx="1262" cy="628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6" name="Freeform 287"/>
          <p:cNvSpPr/>
          <p:nvPr>
            <p:custDataLst>
              <p:tags r:id="rId189"/>
            </p:custDataLst>
          </p:nvPr>
        </p:nvSpPr>
        <p:spPr bwMode="auto">
          <a:xfrm rot="1740000">
            <a:off x="9649717" y="3135119"/>
            <a:ext cx="2104" cy="2720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7" name="Freeform 288"/>
          <p:cNvSpPr/>
          <p:nvPr>
            <p:custDataLst>
              <p:tags r:id="rId190"/>
            </p:custDataLst>
          </p:nvPr>
        </p:nvSpPr>
        <p:spPr bwMode="auto">
          <a:xfrm rot="1740000">
            <a:off x="9670789" y="3150163"/>
            <a:ext cx="4419" cy="3976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8" name="Freeform 289"/>
          <p:cNvSpPr/>
          <p:nvPr>
            <p:custDataLst>
              <p:tags r:id="rId191"/>
            </p:custDataLst>
          </p:nvPr>
        </p:nvSpPr>
        <p:spPr bwMode="auto">
          <a:xfrm rot="1740000">
            <a:off x="9664187" y="3154394"/>
            <a:ext cx="842" cy="1046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9" name="Freeform 290"/>
          <p:cNvSpPr/>
          <p:nvPr>
            <p:custDataLst>
              <p:tags r:id="rId192"/>
            </p:custDataLst>
          </p:nvPr>
        </p:nvSpPr>
        <p:spPr bwMode="auto">
          <a:xfrm rot="1740000">
            <a:off x="9685614" y="3171304"/>
            <a:ext cx="1683" cy="1256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0" name="Freeform 291"/>
          <p:cNvSpPr/>
          <p:nvPr>
            <p:custDataLst>
              <p:tags r:id="rId193"/>
            </p:custDataLst>
          </p:nvPr>
        </p:nvSpPr>
        <p:spPr bwMode="auto">
          <a:xfrm rot="1740000">
            <a:off x="9672414" y="3196350"/>
            <a:ext cx="1262" cy="418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1" name="Freeform 292"/>
          <p:cNvSpPr/>
          <p:nvPr>
            <p:custDataLst>
              <p:tags r:id="rId194"/>
            </p:custDataLst>
          </p:nvPr>
        </p:nvSpPr>
        <p:spPr bwMode="auto">
          <a:xfrm rot="1740000">
            <a:off x="9648684" y="3153916"/>
            <a:ext cx="1473" cy="1674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2" name="Freeform 293"/>
          <p:cNvSpPr>
            <a:spLocks noEditPoints="1"/>
          </p:cNvSpPr>
          <p:nvPr>
            <p:custDataLst>
              <p:tags r:id="rId195"/>
            </p:custDataLst>
          </p:nvPr>
        </p:nvSpPr>
        <p:spPr bwMode="auto">
          <a:xfrm rot="1740000">
            <a:off x="9667931" y="3125789"/>
            <a:ext cx="13427" cy="84651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椭圆 3"/>
          <p:cNvSpPr/>
          <p:nvPr>
            <p:custDataLst>
              <p:tags r:id="rId196"/>
            </p:custDataLst>
          </p:nvPr>
        </p:nvSpPr>
        <p:spPr>
          <a:xfrm>
            <a:off x="2132293" y="2672334"/>
            <a:ext cx="443662" cy="444114"/>
          </a:xfrm>
          <a:prstGeom prst="ellipse">
            <a:avLst/>
          </a:prstGeom>
          <a:noFill/>
          <a:ln w="3175">
            <a:solidFill>
              <a:schemeClr val="accent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600" b="1">
              <a:solidFill>
                <a:schemeClr val="accent1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06" name="Freeform 247"/>
          <p:cNvSpPr>
            <a:spLocks noEditPoints="1"/>
          </p:cNvSpPr>
          <p:nvPr>
            <p:custDataLst>
              <p:tags r:id="rId197"/>
            </p:custDataLst>
          </p:nvPr>
        </p:nvSpPr>
        <p:spPr bwMode="auto">
          <a:xfrm rot="3000000">
            <a:off x="2204488" y="2630243"/>
            <a:ext cx="23659" cy="17738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7" name="Freeform 248"/>
          <p:cNvSpPr>
            <a:spLocks noEditPoints="1"/>
          </p:cNvSpPr>
          <p:nvPr>
            <p:custDataLst>
              <p:tags r:id="rId198"/>
            </p:custDataLst>
          </p:nvPr>
        </p:nvSpPr>
        <p:spPr bwMode="auto">
          <a:xfrm rot="3000000">
            <a:off x="2207887" y="2668590"/>
            <a:ext cx="95426" cy="172647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8" name="Freeform 249"/>
          <p:cNvSpPr/>
          <p:nvPr>
            <p:custDataLst>
              <p:tags r:id="rId199"/>
            </p:custDataLst>
          </p:nvPr>
        </p:nvSpPr>
        <p:spPr bwMode="auto">
          <a:xfrm rot="3000000">
            <a:off x="2268254" y="2699592"/>
            <a:ext cx="2366" cy="1971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9" name="Freeform 250"/>
          <p:cNvSpPr>
            <a:spLocks noEditPoints="1"/>
          </p:cNvSpPr>
          <p:nvPr>
            <p:custDataLst>
              <p:tags r:id="rId200"/>
            </p:custDataLst>
          </p:nvPr>
        </p:nvSpPr>
        <p:spPr bwMode="auto">
          <a:xfrm rot="3000000">
            <a:off x="2253932" y="2708511"/>
            <a:ext cx="67035" cy="36263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0" name="Freeform 251"/>
          <p:cNvSpPr/>
          <p:nvPr>
            <p:custDataLst>
              <p:tags r:id="rId201"/>
            </p:custDataLst>
          </p:nvPr>
        </p:nvSpPr>
        <p:spPr bwMode="auto">
          <a:xfrm rot="3000000">
            <a:off x="2228915" y="2657398"/>
            <a:ext cx="789" cy="2365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1" name="Freeform 252"/>
          <p:cNvSpPr/>
          <p:nvPr>
            <p:custDataLst>
              <p:tags r:id="rId202"/>
            </p:custDataLst>
          </p:nvPr>
        </p:nvSpPr>
        <p:spPr bwMode="auto">
          <a:xfrm rot="3000000">
            <a:off x="2300639" y="2744587"/>
            <a:ext cx="1972" cy="1577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2" name="Freeform 253"/>
          <p:cNvSpPr/>
          <p:nvPr>
            <p:custDataLst>
              <p:tags r:id="rId203"/>
            </p:custDataLst>
          </p:nvPr>
        </p:nvSpPr>
        <p:spPr bwMode="auto">
          <a:xfrm rot="3000000">
            <a:off x="2175339" y="2657672"/>
            <a:ext cx="16956" cy="8671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3" name="Freeform 254"/>
          <p:cNvSpPr/>
          <p:nvPr>
            <p:custDataLst>
              <p:tags r:id="rId204"/>
            </p:custDataLst>
          </p:nvPr>
        </p:nvSpPr>
        <p:spPr bwMode="auto">
          <a:xfrm rot="3000000">
            <a:off x="2188680" y="2671457"/>
            <a:ext cx="17745" cy="12614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4" name="Freeform 255"/>
          <p:cNvSpPr/>
          <p:nvPr>
            <p:custDataLst>
              <p:tags r:id="rId205"/>
            </p:custDataLst>
          </p:nvPr>
        </p:nvSpPr>
        <p:spPr bwMode="auto">
          <a:xfrm rot="3000000">
            <a:off x="2188656" y="2674891"/>
            <a:ext cx="1578" cy="2365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5" name="Freeform 256"/>
          <p:cNvSpPr>
            <a:spLocks noEditPoints="1"/>
          </p:cNvSpPr>
          <p:nvPr>
            <p:custDataLst>
              <p:tags r:id="rId206"/>
            </p:custDataLst>
          </p:nvPr>
        </p:nvSpPr>
        <p:spPr bwMode="auto">
          <a:xfrm rot="3000000">
            <a:off x="2201409" y="2724154"/>
            <a:ext cx="27208" cy="45724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6" name="Freeform 257"/>
          <p:cNvSpPr/>
          <p:nvPr>
            <p:custDataLst>
              <p:tags r:id="rId207"/>
            </p:custDataLst>
          </p:nvPr>
        </p:nvSpPr>
        <p:spPr bwMode="auto">
          <a:xfrm rot="3000000">
            <a:off x="2217468" y="2759209"/>
            <a:ext cx="2760" cy="3153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7" name="Freeform 258"/>
          <p:cNvSpPr/>
          <p:nvPr>
            <p:custDataLst>
              <p:tags r:id="rId208"/>
            </p:custDataLst>
          </p:nvPr>
        </p:nvSpPr>
        <p:spPr bwMode="auto">
          <a:xfrm rot="3000000">
            <a:off x="2209747" y="2768169"/>
            <a:ext cx="2366" cy="3153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8" name="Freeform 259"/>
          <p:cNvSpPr/>
          <p:nvPr>
            <p:custDataLst>
              <p:tags r:id="rId209"/>
            </p:custDataLst>
          </p:nvPr>
        </p:nvSpPr>
        <p:spPr bwMode="auto">
          <a:xfrm rot="3000000">
            <a:off x="2207235" y="2771701"/>
            <a:ext cx="2366" cy="2365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19" name="Freeform 260"/>
          <p:cNvSpPr/>
          <p:nvPr>
            <p:custDataLst>
              <p:tags r:id="rId210"/>
            </p:custDataLst>
          </p:nvPr>
        </p:nvSpPr>
        <p:spPr bwMode="auto">
          <a:xfrm rot="3000000">
            <a:off x="2192589" y="2766530"/>
            <a:ext cx="1183" cy="2759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0" name="Freeform 261"/>
          <p:cNvSpPr/>
          <p:nvPr>
            <p:custDataLst>
              <p:tags r:id="rId211"/>
            </p:custDataLst>
          </p:nvPr>
        </p:nvSpPr>
        <p:spPr bwMode="auto">
          <a:xfrm rot="3000000">
            <a:off x="2187520" y="2780798"/>
            <a:ext cx="9464" cy="5125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1" name="Freeform 262"/>
          <p:cNvSpPr/>
          <p:nvPr>
            <p:custDataLst>
              <p:tags r:id="rId212"/>
            </p:custDataLst>
          </p:nvPr>
        </p:nvSpPr>
        <p:spPr bwMode="auto">
          <a:xfrm rot="3000000">
            <a:off x="2112545" y="2691279"/>
            <a:ext cx="1578" cy="1577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2" name="Freeform 263"/>
          <p:cNvSpPr/>
          <p:nvPr>
            <p:custDataLst>
              <p:tags r:id="rId213"/>
            </p:custDataLst>
          </p:nvPr>
        </p:nvSpPr>
        <p:spPr bwMode="auto">
          <a:xfrm rot="3000000">
            <a:off x="2310255" y="2696810"/>
            <a:ext cx="3154" cy="4336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3" name="Freeform 264"/>
          <p:cNvSpPr/>
          <p:nvPr>
            <p:custDataLst>
              <p:tags r:id="rId214"/>
            </p:custDataLst>
          </p:nvPr>
        </p:nvSpPr>
        <p:spPr bwMode="auto">
          <a:xfrm rot="3000000">
            <a:off x="2318399" y="2718419"/>
            <a:ext cx="8281" cy="7489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4" name="Freeform 265"/>
          <p:cNvSpPr/>
          <p:nvPr>
            <p:custDataLst>
              <p:tags r:id="rId215"/>
            </p:custDataLst>
          </p:nvPr>
        </p:nvSpPr>
        <p:spPr bwMode="auto">
          <a:xfrm rot="3000000">
            <a:off x="2300922" y="2692535"/>
            <a:ext cx="19716" cy="17738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5" name="Freeform 266"/>
          <p:cNvSpPr/>
          <p:nvPr>
            <p:custDataLst>
              <p:tags r:id="rId216"/>
            </p:custDataLst>
          </p:nvPr>
        </p:nvSpPr>
        <p:spPr bwMode="auto">
          <a:xfrm rot="3000000">
            <a:off x="2216085" y="2624638"/>
            <a:ext cx="32334" cy="19708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6" name="Freeform 267"/>
          <p:cNvSpPr/>
          <p:nvPr>
            <p:custDataLst>
              <p:tags r:id="rId217"/>
            </p:custDataLst>
          </p:nvPr>
        </p:nvSpPr>
        <p:spPr bwMode="auto">
          <a:xfrm rot="3000000">
            <a:off x="2275915" y="2691784"/>
            <a:ext cx="10252" cy="14585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7" name="Freeform 268"/>
          <p:cNvSpPr/>
          <p:nvPr>
            <p:custDataLst>
              <p:tags r:id="rId218"/>
            </p:custDataLst>
          </p:nvPr>
        </p:nvSpPr>
        <p:spPr bwMode="auto">
          <a:xfrm rot="3000000">
            <a:off x="2257303" y="2696877"/>
            <a:ext cx="8281" cy="11037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8" name="Freeform 269"/>
          <p:cNvSpPr/>
          <p:nvPr>
            <p:custDataLst>
              <p:tags r:id="rId219"/>
            </p:custDataLst>
          </p:nvPr>
        </p:nvSpPr>
        <p:spPr bwMode="auto">
          <a:xfrm rot="3000000">
            <a:off x="2192931" y="2645403"/>
            <a:ext cx="20505" cy="9460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29" name="Freeform 270"/>
          <p:cNvSpPr/>
          <p:nvPr>
            <p:custDataLst>
              <p:tags r:id="rId220"/>
            </p:custDataLst>
          </p:nvPr>
        </p:nvSpPr>
        <p:spPr bwMode="auto">
          <a:xfrm rot="3000000">
            <a:off x="2250647" y="2700108"/>
            <a:ext cx="4338" cy="6701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0" name="Freeform 271"/>
          <p:cNvSpPr/>
          <p:nvPr>
            <p:custDataLst>
              <p:tags r:id="rId221"/>
            </p:custDataLst>
          </p:nvPr>
        </p:nvSpPr>
        <p:spPr bwMode="auto">
          <a:xfrm rot="3000000">
            <a:off x="2186193" y="2631045"/>
            <a:ext cx="10252" cy="8671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1" name="Freeform 272"/>
          <p:cNvSpPr/>
          <p:nvPr>
            <p:custDataLst>
              <p:tags r:id="rId222"/>
            </p:custDataLst>
          </p:nvPr>
        </p:nvSpPr>
        <p:spPr bwMode="auto">
          <a:xfrm rot="3000000">
            <a:off x="2208267" y="2674203"/>
            <a:ext cx="11041" cy="10248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2" name="Freeform 273"/>
          <p:cNvSpPr/>
          <p:nvPr>
            <p:custDataLst>
              <p:tags r:id="rId223"/>
            </p:custDataLst>
          </p:nvPr>
        </p:nvSpPr>
        <p:spPr bwMode="auto">
          <a:xfrm rot="3000000">
            <a:off x="2202370" y="2668302"/>
            <a:ext cx="7492" cy="8671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3" name="Freeform 274"/>
          <p:cNvSpPr/>
          <p:nvPr>
            <p:custDataLst>
              <p:tags r:id="rId224"/>
            </p:custDataLst>
          </p:nvPr>
        </p:nvSpPr>
        <p:spPr bwMode="auto">
          <a:xfrm rot="3000000">
            <a:off x="2184282" y="2679263"/>
            <a:ext cx="3549" cy="3941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4" name="Freeform 275"/>
          <p:cNvSpPr/>
          <p:nvPr>
            <p:custDataLst>
              <p:tags r:id="rId225"/>
            </p:custDataLst>
          </p:nvPr>
        </p:nvSpPr>
        <p:spPr bwMode="auto">
          <a:xfrm rot="3000000">
            <a:off x="2180686" y="2675983"/>
            <a:ext cx="3549" cy="3153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5" name="Freeform 276"/>
          <p:cNvSpPr>
            <a:spLocks noEditPoints="1"/>
          </p:cNvSpPr>
          <p:nvPr>
            <p:custDataLst>
              <p:tags r:id="rId226"/>
            </p:custDataLst>
          </p:nvPr>
        </p:nvSpPr>
        <p:spPr bwMode="auto">
          <a:xfrm rot="3000000">
            <a:off x="2137108" y="2589462"/>
            <a:ext cx="91877" cy="165947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6" name="Freeform 277"/>
          <p:cNvSpPr/>
          <p:nvPr>
            <p:custDataLst>
              <p:tags r:id="rId227"/>
            </p:custDataLst>
          </p:nvPr>
        </p:nvSpPr>
        <p:spPr bwMode="auto">
          <a:xfrm rot="3000000">
            <a:off x="2222836" y="2739114"/>
            <a:ext cx="5126" cy="8671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7" name="Freeform 278"/>
          <p:cNvSpPr/>
          <p:nvPr>
            <p:custDataLst>
              <p:tags r:id="rId228"/>
            </p:custDataLst>
          </p:nvPr>
        </p:nvSpPr>
        <p:spPr bwMode="auto">
          <a:xfrm rot="3000000">
            <a:off x="2220751" y="2750413"/>
            <a:ext cx="3154" cy="5125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8" name="Freeform 279"/>
          <p:cNvSpPr/>
          <p:nvPr>
            <p:custDataLst>
              <p:tags r:id="rId229"/>
            </p:custDataLst>
          </p:nvPr>
        </p:nvSpPr>
        <p:spPr bwMode="auto">
          <a:xfrm rot="3000000">
            <a:off x="2206045" y="2741194"/>
            <a:ext cx="2760" cy="2759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39" name="Freeform 280"/>
          <p:cNvSpPr/>
          <p:nvPr>
            <p:custDataLst>
              <p:tags r:id="rId230"/>
            </p:custDataLst>
          </p:nvPr>
        </p:nvSpPr>
        <p:spPr bwMode="auto">
          <a:xfrm rot="3000000">
            <a:off x="2134177" y="2694767"/>
            <a:ext cx="4338" cy="5912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0" name="Freeform 281"/>
          <p:cNvSpPr/>
          <p:nvPr>
            <p:custDataLst>
              <p:tags r:id="rId231"/>
            </p:custDataLst>
          </p:nvPr>
        </p:nvSpPr>
        <p:spPr bwMode="auto">
          <a:xfrm rot="3000000">
            <a:off x="2217194" y="2793475"/>
            <a:ext cx="3549" cy="2365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1" name="Freeform 282"/>
          <p:cNvSpPr/>
          <p:nvPr>
            <p:custDataLst>
              <p:tags r:id="rId232"/>
            </p:custDataLst>
          </p:nvPr>
        </p:nvSpPr>
        <p:spPr bwMode="auto">
          <a:xfrm rot="3000000">
            <a:off x="2194995" y="2759794"/>
            <a:ext cx="6309" cy="14585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2" name="Freeform 283"/>
          <p:cNvSpPr/>
          <p:nvPr>
            <p:custDataLst>
              <p:tags r:id="rId233"/>
            </p:custDataLst>
          </p:nvPr>
        </p:nvSpPr>
        <p:spPr bwMode="auto">
          <a:xfrm rot="3000000">
            <a:off x="2125192" y="2713095"/>
            <a:ext cx="7492" cy="4336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3" name="Freeform 284"/>
          <p:cNvSpPr/>
          <p:nvPr>
            <p:custDataLst>
              <p:tags r:id="rId234"/>
            </p:custDataLst>
          </p:nvPr>
        </p:nvSpPr>
        <p:spPr bwMode="auto">
          <a:xfrm rot="3000000">
            <a:off x="2289159" y="2697984"/>
            <a:ext cx="11041" cy="7095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4" name="Freeform 285"/>
          <p:cNvSpPr/>
          <p:nvPr>
            <p:custDataLst>
              <p:tags r:id="rId235"/>
            </p:custDataLst>
          </p:nvPr>
        </p:nvSpPr>
        <p:spPr bwMode="auto">
          <a:xfrm rot="3000000">
            <a:off x="2307513" y="2715394"/>
            <a:ext cx="7886" cy="11037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5" name="Freeform 286"/>
          <p:cNvSpPr/>
          <p:nvPr>
            <p:custDataLst>
              <p:tags r:id="rId236"/>
            </p:custDataLst>
          </p:nvPr>
        </p:nvSpPr>
        <p:spPr bwMode="auto">
          <a:xfrm rot="3000000">
            <a:off x="2271371" y="2696342"/>
            <a:ext cx="2366" cy="1182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6" name="Freeform 287"/>
          <p:cNvSpPr/>
          <p:nvPr>
            <p:custDataLst>
              <p:tags r:id="rId237"/>
            </p:custDataLst>
          </p:nvPr>
        </p:nvSpPr>
        <p:spPr bwMode="auto">
          <a:xfrm rot="3000000">
            <a:off x="2192707" y="2640809"/>
            <a:ext cx="3943" cy="5125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7" name="Freeform 288"/>
          <p:cNvSpPr/>
          <p:nvPr>
            <p:custDataLst>
              <p:tags r:id="rId238"/>
            </p:custDataLst>
          </p:nvPr>
        </p:nvSpPr>
        <p:spPr bwMode="auto">
          <a:xfrm rot="3000000">
            <a:off x="2218882" y="2681990"/>
            <a:ext cx="8281" cy="7489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8" name="Freeform 289"/>
          <p:cNvSpPr/>
          <p:nvPr>
            <p:custDataLst>
              <p:tags r:id="rId239"/>
            </p:custDataLst>
          </p:nvPr>
        </p:nvSpPr>
        <p:spPr bwMode="auto">
          <a:xfrm rot="3000000">
            <a:off x="2205648" y="2683994"/>
            <a:ext cx="1578" cy="1971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49" name="Freeform 290"/>
          <p:cNvSpPr/>
          <p:nvPr>
            <p:custDataLst>
              <p:tags r:id="rId240"/>
            </p:custDataLst>
          </p:nvPr>
        </p:nvSpPr>
        <p:spPr bwMode="auto">
          <a:xfrm rot="3000000">
            <a:off x="2231620" y="2728259"/>
            <a:ext cx="3154" cy="2365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50" name="Freeform 291"/>
          <p:cNvSpPr/>
          <p:nvPr>
            <p:custDataLst>
              <p:tags r:id="rId241"/>
            </p:custDataLst>
          </p:nvPr>
        </p:nvSpPr>
        <p:spPr bwMode="auto">
          <a:xfrm rot="3000000">
            <a:off x="2191806" y="2763301"/>
            <a:ext cx="2366" cy="788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51" name="Freeform 292"/>
          <p:cNvSpPr/>
          <p:nvPr>
            <p:custDataLst>
              <p:tags r:id="rId242"/>
            </p:custDataLst>
          </p:nvPr>
        </p:nvSpPr>
        <p:spPr bwMode="auto">
          <a:xfrm rot="3000000">
            <a:off x="2178545" y="2672962"/>
            <a:ext cx="2760" cy="3153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52" name="Freeform 293"/>
          <p:cNvSpPr>
            <a:spLocks noEditPoints="1"/>
          </p:cNvSpPr>
          <p:nvPr>
            <p:custDataLst>
              <p:tags r:id="rId243"/>
            </p:custDataLst>
          </p:nvPr>
        </p:nvSpPr>
        <p:spPr bwMode="auto">
          <a:xfrm rot="3000000">
            <a:off x="2202543" y="2635238"/>
            <a:ext cx="25622" cy="158594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Freeform 247"/>
          <p:cNvSpPr>
            <a:spLocks noEditPoints="1"/>
          </p:cNvSpPr>
          <p:nvPr>
            <p:custDataLst>
              <p:tags r:id="rId244"/>
            </p:custDataLst>
          </p:nvPr>
        </p:nvSpPr>
        <p:spPr bwMode="auto">
          <a:xfrm rot="1740000">
            <a:off x="2070864" y="2742756"/>
            <a:ext cx="12605" cy="9446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Freeform 248"/>
          <p:cNvSpPr>
            <a:spLocks noEditPoints="1"/>
          </p:cNvSpPr>
          <p:nvPr>
            <p:custDataLst>
              <p:tags r:id="rId245"/>
            </p:custDataLst>
          </p:nvPr>
        </p:nvSpPr>
        <p:spPr bwMode="auto">
          <a:xfrm rot="1740000">
            <a:off x="2093401" y="2751599"/>
            <a:ext cx="50842" cy="91938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Freeform 249"/>
          <p:cNvSpPr/>
          <p:nvPr>
            <p:custDataLst>
              <p:tags r:id="rId246"/>
            </p:custDataLst>
          </p:nvPr>
        </p:nvSpPr>
        <p:spPr bwMode="auto">
          <a:xfrm rot="1740000">
            <a:off x="2114694" y="2767385"/>
            <a:ext cx="1260" cy="1050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Freeform 250"/>
          <p:cNvSpPr>
            <a:spLocks noEditPoints="1"/>
          </p:cNvSpPr>
          <p:nvPr>
            <p:custDataLst>
              <p:tags r:id="rId247"/>
            </p:custDataLst>
          </p:nvPr>
        </p:nvSpPr>
        <p:spPr bwMode="auto">
          <a:xfrm rot="1740000">
            <a:off x="2111403" y="2767779"/>
            <a:ext cx="35716" cy="19311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Freeform 251"/>
          <p:cNvSpPr/>
          <p:nvPr>
            <p:custDataLst>
              <p:tags r:id="rId248"/>
            </p:custDataLst>
          </p:nvPr>
        </p:nvSpPr>
        <p:spPr bwMode="auto">
          <a:xfrm rot="1740000">
            <a:off x="2087136" y="2754052"/>
            <a:ext cx="420" cy="1260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Freeform 252"/>
          <p:cNvSpPr/>
          <p:nvPr>
            <p:custDataLst>
              <p:tags r:id="rId249"/>
            </p:custDataLst>
          </p:nvPr>
        </p:nvSpPr>
        <p:spPr bwMode="auto">
          <a:xfrm rot="1740000">
            <a:off x="2139364" y="2783626"/>
            <a:ext cx="1051" cy="839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" name="Freeform 253"/>
          <p:cNvSpPr/>
          <p:nvPr>
            <p:custDataLst>
              <p:tags r:id="rId250"/>
            </p:custDataLst>
          </p:nvPr>
        </p:nvSpPr>
        <p:spPr bwMode="auto">
          <a:xfrm rot="1740000">
            <a:off x="2060861" y="2762755"/>
            <a:ext cx="9034" cy="4618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Freeform 254"/>
          <p:cNvSpPr/>
          <p:nvPr>
            <p:custDataLst>
              <p:tags r:id="rId251"/>
            </p:custDataLst>
          </p:nvPr>
        </p:nvSpPr>
        <p:spPr bwMode="auto">
          <a:xfrm rot="1740000">
            <a:off x="2070491" y="2766920"/>
            <a:ext cx="9454" cy="6717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Freeform 255"/>
          <p:cNvSpPr/>
          <p:nvPr>
            <p:custDataLst>
              <p:tags r:id="rId252"/>
            </p:custDataLst>
          </p:nvPr>
        </p:nvSpPr>
        <p:spPr bwMode="auto">
          <a:xfrm rot="1740000">
            <a:off x="2070443" y="2770354"/>
            <a:ext cx="840" cy="1260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Freeform 256"/>
          <p:cNvSpPr>
            <a:spLocks noEditPoints="1"/>
          </p:cNvSpPr>
          <p:nvPr>
            <p:custDataLst>
              <p:tags r:id="rId253"/>
            </p:custDataLst>
          </p:nvPr>
        </p:nvSpPr>
        <p:spPr bwMode="auto">
          <a:xfrm rot="1740000">
            <a:off x="2089881" y="2789209"/>
            <a:ext cx="14497" cy="24349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Freeform 257"/>
          <p:cNvSpPr/>
          <p:nvPr>
            <p:custDataLst>
              <p:tags r:id="rId254"/>
            </p:custDataLst>
          </p:nvPr>
        </p:nvSpPr>
        <p:spPr bwMode="auto">
          <a:xfrm rot="1740000">
            <a:off x="2100931" y="2806659"/>
            <a:ext cx="1471" cy="1680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Freeform 258"/>
          <p:cNvSpPr/>
          <p:nvPr>
            <p:custDataLst>
              <p:tags r:id="rId255"/>
            </p:custDataLst>
          </p:nvPr>
        </p:nvSpPr>
        <p:spPr bwMode="auto">
          <a:xfrm rot="1740000">
            <a:off x="2098810" y="2812625"/>
            <a:ext cx="1260" cy="1680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Freeform 259"/>
          <p:cNvSpPr/>
          <p:nvPr>
            <p:custDataLst>
              <p:tags r:id="rId256"/>
            </p:custDataLst>
          </p:nvPr>
        </p:nvSpPr>
        <p:spPr bwMode="auto">
          <a:xfrm rot="1740000">
            <a:off x="2098160" y="2814874"/>
            <a:ext cx="1260" cy="1260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" name="Freeform 260"/>
          <p:cNvSpPr/>
          <p:nvPr>
            <p:custDataLst>
              <p:tags r:id="rId257"/>
            </p:custDataLst>
          </p:nvPr>
        </p:nvSpPr>
        <p:spPr bwMode="auto">
          <a:xfrm rot="1740000">
            <a:off x="2089949" y="2815202"/>
            <a:ext cx="631" cy="1469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Freeform 261"/>
          <p:cNvSpPr/>
          <p:nvPr>
            <p:custDataLst>
              <p:tags r:id="rId258"/>
            </p:custDataLst>
          </p:nvPr>
        </p:nvSpPr>
        <p:spPr bwMode="auto">
          <a:xfrm rot="1740000">
            <a:off x="2090232" y="2822432"/>
            <a:ext cx="5042" cy="2729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Freeform 262"/>
          <p:cNvSpPr/>
          <p:nvPr>
            <p:custDataLst>
              <p:tags r:id="rId259"/>
            </p:custDataLst>
          </p:nvPr>
        </p:nvSpPr>
        <p:spPr bwMode="auto">
          <a:xfrm rot="1740000">
            <a:off x="2035648" y="2793036"/>
            <a:ext cx="840" cy="839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Freeform 263"/>
          <p:cNvSpPr/>
          <p:nvPr>
            <p:custDataLst>
              <p:tags r:id="rId260"/>
            </p:custDataLst>
          </p:nvPr>
        </p:nvSpPr>
        <p:spPr bwMode="auto">
          <a:xfrm rot="1740000">
            <a:off x="2135261" y="2757873"/>
            <a:ext cx="1681" cy="2309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Freeform 264"/>
          <p:cNvSpPr/>
          <p:nvPr>
            <p:custDataLst>
              <p:tags r:id="rId261"/>
            </p:custDataLst>
          </p:nvPr>
        </p:nvSpPr>
        <p:spPr bwMode="auto">
          <a:xfrm rot="1740000">
            <a:off x="2143650" y="2766521"/>
            <a:ext cx="4412" cy="3988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Freeform 265"/>
          <p:cNvSpPr/>
          <p:nvPr>
            <p:custDataLst>
              <p:tags r:id="rId262"/>
            </p:custDataLst>
          </p:nvPr>
        </p:nvSpPr>
        <p:spPr bwMode="auto">
          <a:xfrm rot="1740000">
            <a:off x="2130790" y="2755712"/>
            <a:ext cx="10505" cy="9446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Freeform 266"/>
          <p:cNvSpPr/>
          <p:nvPr>
            <p:custDataLst>
              <p:tags r:id="rId263"/>
            </p:custDataLst>
          </p:nvPr>
        </p:nvSpPr>
        <p:spPr bwMode="auto">
          <a:xfrm rot="1740000">
            <a:off x="2075595" y="2736895"/>
            <a:ext cx="17227" cy="10495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" name="Freeform 267"/>
          <p:cNvSpPr/>
          <p:nvPr>
            <p:custDataLst>
              <p:tags r:id="rId264"/>
            </p:custDataLst>
          </p:nvPr>
        </p:nvSpPr>
        <p:spPr bwMode="auto">
          <a:xfrm rot="1740000">
            <a:off x="2118078" y="2761067"/>
            <a:ext cx="5462" cy="7767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Freeform 268"/>
          <p:cNvSpPr/>
          <p:nvPr>
            <p:custDataLst>
              <p:tags r:id="rId265"/>
            </p:custDataLst>
          </p:nvPr>
        </p:nvSpPr>
        <p:spPr bwMode="auto">
          <a:xfrm rot="1740000">
            <a:off x="2109490" y="2767401"/>
            <a:ext cx="4412" cy="5878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" name="Freeform 269"/>
          <p:cNvSpPr/>
          <p:nvPr>
            <p:custDataLst>
              <p:tags r:id="rId266"/>
            </p:custDataLst>
          </p:nvPr>
        </p:nvSpPr>
        <p:spPr bwMode="auto">
          <a:xfrm rot="1740000">
            <a:off x="2067278" y="2752946"/>
            <a:ext cx="10925" cy="5038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Freeform 270"/>
          <p:cNvSpPr/>
          <p:nvPr>
            <p:custDataLst>
              <p:tags r:id="rId267"/>
            </p:custDataLst>
          </p:nvPr>
        </p:nvSpPr>
        <p:spPr bwMode="auto">
          <a:xfrm rot="1740000">
            <a:off x="2106453" y="2770729"/>
            <a:ext cx="2311" cy="3568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" name="Freeform 271"/>
          <p:cNvSpPr/>
          <p:nvPr>
            <p:custDataLst>
              <p:tags r:id="rId268"/>
            </p:custDataLst>
          </p:nvPr>
        </p:nvSpPr>
        <p:spPr bwMode="auto">
          <a:xfrm rot="1740000">
            <a:off x="2061291" y="2748084"/>
            <a:ext cx="5462" cy="4618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" name="Freeform 272"/>
          <p:cNvSpPr/>
          <p:nvPr>
            <p:custDataLst>
              <p:tags r:id="rId269"/>
            </p:custDataLst>
          </p:nvPr>
        </p:nvSpPr>
        <p:spPr bwMode="auto">
          <a:xfrm rot="1740000">
            <a:off x="2080648" y="2765230"/>
            <a:ext cx="5882" cy="5457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Freeform 273"/>
          <p:cNvSpPr/>
          <p:nvPr>
            <p:custDataLst>
              <p:tags r:id="rId270"/>
            </p:custDataLst>
          </p:nvPr>
        </p:nvSpPr>
        <p:spPr bwMode="auto">
          <a:xfrm rot="1740000">
            <a:off x="2076501" y="2763787"/>
            <a:ext cx="3992" cy="4618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Freeform 274"/>
          <p:cNvSpPr/>
          <p:nvPr>
            <p:custDataLst>
              <p:tags r:id="rId271"/>
            </p:custDataLst>
          </p:nvPr>
        </p:nvSpPr>
        <p:spPr bwMode="auto">
          <a:xfrm rot="1740000">
            <a:off x="2069219" y="2773147"/>
            <a:ext cx="1891" cy="2099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Freeform 275"/>
          <p:cNvSpPr/>
          <p:nvPr>
            <p:custDataLst>
              <p:tags r:id="rId272"/>
            </p:custDataLst>
          </p:nvPr>
        </p:nvSpPr>
        <p:spPr bwMode="auto">
          <a:xfrm rot="1740000">
            <a:off x="2066728" y="2772216"/>
            <a:ext cx="1891" cy="1680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Freeform 276"/>
          <p:cNvSpPr>
            <a:spLocks noEditPoints="1"/>
          </p:cNvSpPr>
          <p:nvPr>
            <p:custDataLst>
              <p:tags r:id="rId273"/>
            </p:custDataLst>
          </p:nvPr>
        </p:nvSpPr>
        <p:spPr bwMode="auto">
          <a:xfrm rot="1740000">
            <a:off x="2042511" y="2726210"/>
            <a:ext cx="48951" cy="88370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1" name="Freeform 277"/>
          <p:cNvSpPr/>
          <p:nvPr>
            <p:custDataLst>
              <p:tags r:id="rId274"/>
            </p:custDataLst>
          </p:nvPr>
        </p:nvSpPr>
        <p:spPr bwMode="auto">
          <a:xfrm rot="1740000">
            <a:off x="2100247" y="2795320"/>
            <a:ext cx="2731" cy="4618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Freeform 278"/>
          <p:cNvSpPr/>
          <p:nvPr>
            <p:custDataLst>
              <p:tags r:id="rId275"/>
            </p:custDataLst>
          </p:nvPr>
        </p:nvSpPr>
        <p:spPr bwMode="auto">
          <a:xfrm rot="1740000">
            <a:off x="2101066" y="2801586"/>
            <a:ext cx="1681" cy="2729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3" name="Freeform 279"/>
          <p:cNvSpPr/>
          <p:nvPr>
            <p:custDataLst>
              <p:tags r:id="rId276"/>
            </p:custDataLst>
          </p:nvPr>
        </p:nvSpPr>
        <p:spPr bwMode="auto">
          <a:xfrm rot="1740000">
            <a:off x="2091773" y="2799887"/>
            <a:ext cx="1471" cy="1469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4" name="Freeform 280"/>
          <p:cNvSpPr/>
          <p:nvPr>
            <p:custDataLst>
              <p:tags r:id="rId277"/>
            </p:custDataLst>
          </p:nvPr>
        </p:nvSpPr>
        <p:spPr bwMode="auto">
          <a:xfrm rot="1740000">
            <a:off x="2047437" y="2790304"/>
            <a:ext cx="2311" cy="3149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5" name="Freeform 281"/>
          <p:cNvSpPr/>
          <p:nvPr>
            <p:custDataLst>
              <p:tags r:id="rId278"/>
            </p:custDataLst>
          </p:nvPr>
        </p:nvSpPr>
        <p:spPr bwMode="auto">
          <a:xfrm rot="1740000">
            <a:off x="2107252" y="2823689"/>
            <a:ext cx="1891" cy="1260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6" name="Freeform 282"/>
          <p:cNvSpPr/>
          <p:nvPr>
            <p:custDataLst>
              <p:tags r:id="rId279"/>
            </p:custDataLst>
          </p:nvPr>
        </p:nvSpPr>
        <p:spPr bwMode="auto">
          <a:xfrm rot="1740000">
            <a:off x="2090896" y="2810696"/>
            <a:ext cx="3361" cy="7767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Freeform 283"/>
          <p:cNvSpPr/>
          <p:nvPr>
            <p:custDataLst>
              <p:tags r:id="rId280"/>
            </p:custDataLst>
          </p:nvPr>
        </p:nvSpPr>
        <p:spPr bwMode="auto">
          <a:xfrm rot="1740000">
            <a:off x="2046263" y="2800859"/>
            <a:ext cx="3992" cy="2309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Freeform 284"/>
          <p:cNvSpPr/>
          <p:nvPr>
            <p:custDataLst>
              <p:tags r:id="rId281"/>
            </p:custDataLst>
          </p:nvPr>
        </p:nvSpPr>
        <p:spPr bwMode="auto">
          <a:xfrm rot="1740000">
            <a:off x="2125118" y="2761680"/>
            <a:ext cx="5882" cy="3779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Freeform 285"/>
          <p:cNvSpPr/>
          <p:nvPr>
            <p:custDataLst>
              <p:tags r:id="rId282"/>
            </p:custDataLst>
          </p:nvPr>
        </p:nvSpPr>
        <p:spPr bwMode="auto">
          <a:xfrm rot="1740000">
            <a:off x="2138004" y="2767068"/>
            <a:ext cx="4202" cy="5878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0" name="Freeform 286"/>
          <p:cNvSpPr/>
          <p:nvPr>
            <p:custDataLst>
              <p:tags r:id="rId283"/>
            </p:custDataLst>
          </p:nvPr>
        </p:nvSpPr>
        <p:spPr bwMode="auto">
          <a:xfrm rot="1740000">
            <a:off x="2115547" y="2765189"/>
            <a:ext cx="1260" cy="630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Freeform 287"/>
          <p:cNvSpPr/>
          <p:nvPr>
            <p:custDataLst>
              <p:tags r:id="rId284"/>
            </p:custDataLst>
          </p:nvPr>
        </p:nvSpPr>
        <p:spPr bwMode="auto">
          <a:xfrm rot="1740000">
            <a:off x="2066168" y="2752360"/>
            <a:ext cx="2101" cy="2729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Freeform 288"/>
          <p:cNvSpPr/>
          <p:nvPr>
            <p:custDataLst>
              <p:tags r:id="rId285"/>
            </p:custDataLst>
          </p:nvPr>
        </p:nvSpPr>
        <p:spPr bwMode="auto">
          <a:xfrm rot="1740000">
            <a:off x="2087201" y="2767389"/>
            <a:ext cx="4412" cy="3988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Freeform 289"/>
          <p:cNvSpPr/>
          <p:nvPr>
            <p:custDataLst>
              <p:tags r:id="rId286"/>
            </p:custDataLst>
          </p:nvPr>
        </p:nvSpPr>
        <p:spPr bwMode="auto">
          <a:xfrm rot="1740000">
            <a:off x="2080594" y="2771646"/>
            <a:ext cx="840" cy="1050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Freeform 290"/>
          <p:cNvSpPr/>
          <p:nvPr>
            <p:custDataLst>
              <p:tags r:id="rId287"/>
            </p:custDataLst>
          </p:nvPr>
        </p:nvSpPr>
        <p:spPr bwMode="auto">
          <a:xfrm rot="1740000">
            <a:off x="2101976" y="2788546"/>
            <a:ext cx="1681" cy="1260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Freeform 291"/>
          <p:cNvSpPr/>
          <p:nvPr>
            <p:custDataLst>
              <p:tags r:id="rId288"/>
            </p:custDataLst>
          </p:nvPr>
        </p:nvSpPr>
        <p:spPr bwMode="auto">
          <a:xfrm rot="1740000">
            <a:off x="2088733" y="2813669"/>
            <a:ext cx="1260" cy="420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Freeform 292"/>
          <p:cNvSpPr/>
          <p:nvPr>
            <p:custDataLst>
              <p:tags r:id="rId289"/>
            </p:custDataLst>
          </p:nvPr>
        </p:nvSpPr>
        <p:spPr bwMode="auto">
          <a:xfrm rot="1740000">
            <a:off x="2065101" y="2771198"/>
            <a:ext cx="1471" cy="1680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Freeform 293"/>
          <p:cNvSpPr>
            <a:spLocks noEditPoints="1"/>
          </p:cNvSpPr>
          <p:nvPr>
            <p:custDataLst>
              <p:tags r:id="rId290"/>
            </p:custDataLst>
          </p:nvPr>
        </p:nvSpPr>
        <p:spPr bwMode="auto">
          <a:xfrm rot="1740000">
            <a:off x="2084112" y="2742669"/>
            <a:ext cx="13551" cy="84402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1" name="椭圆 160"/>
          <p:cNvSpPr/>
          <p:nvPr>
            <p:custDataLst>
              <p:tags r:id="rId291"/>
            </p:custDataLst>
          </p:nvPr>
        </p:nvSpPr>
        <p:spPr>
          <a:xfrm>
            <a:off x="7187958" y="2672178"/>
            <a:ext cx="443686" cy="444270"/>
          </a:xfrm>
          <a:prstGeom prst="ellipse">
            <a:avLst/>
          </a:prstGeom>
          <a:noFill/>
          <a:ln w="3175">
            <a:solidFill>
              <a:schemeClr val="accent3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600" b="1">
              <a:solidFill>
                <a:schemeClr val="accent3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3" name="Freeform 247"/>
          <p:cNvSpPr>
            <a:spLocks noEditPoints="1"/>
          </p:cNvSpPr>
          <p:nvPr>
            <p:custDataLst>
              <p:tags r:id="rId292"/>
            </p:custDataLst>
          </p:nvPr>
        </p:nvSpPr>
        <p:spPr bwMode="auto">
          <a:xfrm rot="3000000">
            <a:off x="7260563" y="2630245"/>
            <a:ext cx="23691" cy="17754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4" name="Freeform 248"/>
          <p:cNvSpPr>
            <a:spLocks noEditPoints="1"/>
          </p:cNvSpPr>
          <p:nvPr>
            <p:custDataLst>
              <p:tags r:id="rId293"/>
            </p:custDataLst>
          </p:nvPr>
        </p:nvSpPr>
        <p:spPr bwMode="auto">
          <a:xfrm rot="3000000">
            <a:off x="7263981" y="2668665"/>
            <a:ext cx="95555" cy="172804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5" name="Freeform 249"/>
          <p:cNvSpPr/>
          <p:nvPr>
            <p:custDataLst>
              <p:tags r:id="rId294"/>
            </p:custDataLst>
          </p:nvPr>
        </p:nvSpPr>
        <p:spPr bwMode="auto">
          <a:xfrm rot="3000000">
            <a:off x="7324416" y="2699685"/>
            <a:ext cx="2369" cy="1973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6" name="Freeform 250"/>
          <p:cNvSpPr>
            <a:spLocks noEditPoints="1"/>
          </p:cNvSpPr>
          <p:nvPr>
            <p:custDataLst>
              <p:tags r:id="rId295"/>
            </p:custDataLst>
          </p:nvPr>
        </p:nvSpPr>
        <p:spPr bwMode="auto">
          <a:xfrm rot="3000000">
            <a:off x="7310076" y="2708623"/>
            <a:ext cx="67126" cy="36297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7" name="Freeform 251"/>
          <p:cNvSpPr/>
          <p:nvPr>
            <p:custDataLst>
              <p:tags r:id="rId296"/>
            </p:custDataLst>
          </p:nvPr>
        </p:nvSpPr>
        <p:spPr bwMode="auto">
          <a:xfrm rot="3000000">
            <a:off x="7285024" y="2657432"/>
            <a:ext cx="790" cy="2367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8" name="Freeform 252"/>
          <p:cNvSpPr/>
          <p:nvPr>
            <p:custDataLst>
              <p:tags r:id="rId297"/>
            </p:custDataLst>
          </p:nvPr>
        </p:nvSpPr>
        <p:spPr bwMode="auto">
          <a:xfrm rot="3000000">
            <a:off x="7356846" y="2744740"/>
            <a:ext cx="1975" cy="1579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9" name="Freeform 253"/>
          <p:cNvSpPr/>
          <p:nvPr>
            <p:custDataLst>
              <p:tags r:id="rId298"/>
            </p:custDataLst>
          </p:nvPr>
        </p:nvSpPr>
        <p:spPr bwMode="auto">
          <a:xfrm rot="3000000">
            <a:off x="7231388" y="2657697"/>
            <a:ext cx="16979" cy="8680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0" name="Freeform 254"/>
          <p:cNvSpPr/>
          <p:nvPr>
            <p:custDataLst>
              <p:tags r:id="rId299"/>
            </p:custDataLst>
          </p:nvPr>
        </p:nvSpPr>
        <p:spPr bwMode="auto">
          <a:xfrm rot="3000000">
            <a:off x="7244747" y="2671502"/>
            <a:ext cx="17769" cy="12625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1" name="Freeform 255"/>
          <p:cNvSpPr/>
          <p:nvPr>
            <p:custDataLst>
              <p:tags r:id="rId300"/>
            </p:custDataLst>
          </p:nvPr>
        </p:nvSpPr>
        <p:spPr bwMode="auto">
          <a:xfrm rot="3000000">
            <a:off x="7244725" y="2674937"/>
            <a:ext cx="1579" cy="2367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2" name="Freeform 256"/>
          <p:cNvSpPr>
            <a:spLocks noEditPoints="1"/>
          </p:cNvSpPr>
          <p:nvPr>
            <p:custDataLst>
              <p:tags r:id="rId301"/>
            </p:custDataLst>
          </p:nvPr>
        </p:nvSpPr>
        <p:spPr bwMode="auto">
          <a:xfrm rot="3000000">
            <a:off x="7257504" y="2724270"/>
            <a:ext cx="27245" cy="45765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3" name="Freeform 257"/>
          <p:cNvSpPr/>
          <p:nvPr>
            <p:custDataLst>
              <p:tags r:id="rId302"/>
            </p:custDataLst>
          </p:nvPr>
        </p:nvSpPr>
        <p:spPr bwMode="auto">
          <a:xfrm rot="3000000">
            <a:off x="7273587" y="2759361"/>
            <a:ext cx="2765" cy="3156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5" name="Freeform 258"/>
          <p:cNvSpPr/>
          <p:nvPr>
            <p:custDataLst>
              <p:tags r:id="rId303"/>
            </p:custDataLst>
          </p:nvPr>
        </p:nvSpPr>
        <p:spPr bwMode="auto">
          <a:xfrm rot="3000000">
            <a:off x="7265860" y="2768329"/>
            <a:ext cx="2369" cy="3156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6" name="Freeform 259"/>
          <p:cNvSpPr/>
          <p:nvPr>
            <p:custDataLst>
              <p:tags r:id="rId304"/>
            </p:custDataLst>
          </p:nvPr>
        </p:nvSpPr>
        <p:spPr bwMode="auto">
          <a:xfrm rot="3000000">
            <a:off x="7263345" y="2771865"/>
            <a:ext cx="2369" cy="2367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7" name="Freeform 260"/>
          <p:cNvSpPr/>
          <p:nvPr>
            <p:custDataLst>
              <p:tags r:id="rId305"/>
            </p:custDataLst>
          </p:nvPr>
        </p:nvSpPr>
        <p:spPr bwMode="auto">
          <a:xfrm rot="3000000">
            <a:off x="7248683" y="2766684"/>
            <a:ext cx="1185" cy="2762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8" name="Freeform 261"/>
          <p:cNvSpPr/>
          <p:nvPr>
            <p:custDataLst>
              <p:tags r:id="rId306"/>
            </p:custDataLst>
          </p:nvPr>
        </p:nvSpPr>
        <p:spPr bwMode="auto">
          <a:xfrm rot="3000000">
            <a:off x="7243610" y="2780969"/>
            <a:ext cx="9477" cy="5129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9" name="Freeform 262"/>
          <p:cNvSpPr/>
          <p:nvPr>
            <p:custDataLst>
              <p:tags r:id="rId307"/>
            </p:custDataLst>
          </p:nvPr>
        </p:nvSpPr>
        <p:spPr bwMode="auto">
          <a:xfrm rot="3000000">
            <a:off x="7168534" y="2691328"/>
            <a:ext cx="1579" cy="1579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0" name="Freeform 263"/>
          <p:cNvSpPr/>
          <p:nvPr>
            <p:custDataLst>
              <p:tags r:id="rId308"/>
            </p:custDataLst>
          </p:nvPr>
        </p:nvSpPr>
        <p:spPr bwMode="auto">
          <a:xfrm rot="3000000">
            <a:off x="7366461" y="2696908"/>
            <a:ext cx="3159" cy="4340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1" name="Freeform 264"/>
          <p:cNvSpPr/>
          <p:nvPr>
            <p:custDataLst>
              <p:tags r:id="rId309"/>
            </p:custDataLst>
          </p:nvPr>
        </p:nvSpPr>
        <p:spPr bwMode="auto">
          <a:xfrm rot="3000000">
            <a:off x="7374620" y="2718546"/>
            <a:ext cx="8292" cy="7497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2" name="Freeform 265"/>
          <p:cNvSpPr/>
          <p:nvPr>
            <p:custDataLst>
              <p:tags r:id="rId310"/>
            </p:custDataLst>
          </p:nvPr>
        </p:nvSpPr>
        <p:spPr bwMode="auto">
          <a:xfrm rot="3000000">
            <a:off x="7357118" y="2692630"/>
            <a:ext cx="19742" cy="17754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3" name="Freeform 266"/>
          <p:cNvSpPr/>
          <p:nvPr>
            <p:custDataLst>
              <p:tags r:id="rId311"/>
            </p:custDataLst>
          </p:nvPr>
        </p:nvSpPr>
        <p:spPr bwMode="auto">
          <a:xfrm rot="3000000">
            <a:off x="7272170" y="2624637"/>
            <a:ext cx="32378" cy="19727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4" name="Freeform 267"/>
          <p:cNvSpPr/>
          <p:nvPr>
            <p:custDataLst>
              <p:tags r:id="rId312"/>
            </p:custDataLst>
          </p:nvPr>
        </p:nvSpPr>
        <p:spPr bwMode="auto">
          <a:xfrm rot="3000000">
            <a:off x="7332083" y="2691872"/>
            <a:ext cx="10267" cy="14598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5" name="Freeform 268"/>
          <p:cNvSpPr/>
          <p:nvPr>
            <p:custDataLst>
              <p:tags r:id="rId313"/>
            </p:custDataLst>
          </p:nvPr>
        </p:nvSpPr>
        <p:spPr bwMode="auto">
          <a:xfrm rot="3000000">
            <a:off x="7313451" y="2696965"/>
            <a:ext cx="8292" cy="11047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6" name="Freeform 269"/>
          <p:cNvSpPr/>
          <p:nvPr>
            <p:custDataLst>
              <p:tags r:id="rId314"/>
            </p:custDataLst>
          </p:nvPr>
        </p:nvSpPr>
        <p:spPr bwMode="auto">
          <a:xfrm rot="3000000">
            <a:off x="7248996" y="2645419"/>
            <a:ext cx="20532" cy="9469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7" name="Freeform 270"/>
          <p:cNvSpPr/>
          <p:nvPr>
            <p:custDataLst>
              <p:tags r:id="rId315"/>
            </p:custDataLst>
          </p:nvPr>
        </p:nvSpPr>
        <p:spPr bwMode="auto">
          <a:xfrm rot="3000000">
            <a:off x="7306789" y="2700198"/>
            <a:ext cx="4343" cy="6707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8" name="Freeform 271"/>
          <p:cNvSpPr/>
          <p:nvPr>
            <p:custDataLst>
              <p:tags r:id="rId316"/>
            </p:custDataLst>
          </p:nvPr>
        </p:nvSpPr>
        <p:spPr bwMode="auto">
          <a:xfrm rot="3000000">
            <a:off x="7242248" y="2631041"/>
            <a:ext cx="10267" cy="8680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9" name="Freeform 272"/>
          <p:cNvSpPr/>
          <p:nvPr>
            <p:custDataLst>
              <p:tags r:id="rId317"/>
            </p:custDataLst>
          </p:nvPr>
        </p:nvSpPr>
        <p:spPr bwMode="auto">
          <a:xfrm rot="3000000">
            <a:off x="7264355" y="2674255"/>
            <a:ext cx="11056" cy="10257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0" name="Freeform 273"/>
          <p:cNvSpPr/>
          <p:nvPr>
            <p:custDataLst>
              <p:tags r:id="rId318"/>
            </p:custDataLst>
          </p:nvPr>
        </p:nvSpPr>
        <p:spPr bwMode="auto">
          <a:xfrm rot="3000000">
            <a:off x="7258451" y="2668345"/>
            <a:ext cx="7502" cy="8680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1" name="Freeform 274"/>
          <p:cNvSpPr/>
          <p:nvPr>
            <p:custDataLst>
              <p:tags r:id="rId319"/>
            </p:custDataLst>
          </p:nvPr>
        </p:nvSpPr>
        <p:spPr bwMode="auto">
          <a:xfrm rot="3000000">
            <a:off x="7240347" y="2679313"/>
            <a:ext cx="3554" cy="3945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2" name="Freeform 275"/>
          <p:cNvSpPr/>
          <p:nvPr>
            <p:custDataLst>
              <p:tags r:id="rId320"/>
            </p:custDataLst>
          </p:nvPr>
        </p:nvSpPr>
        <p:spPr bwMode="auto">
          <a:xfrm rot="3000000">
            <a:off x="7236745" y="2676029"/>
            <a:ext cx="3554" cy="3156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3" name="Freeform 276"/>
          <p:cNvSpPr>
            <a:spLocks noEditPoints="1"/>
          </p:cNvSpPr>
          <p:nvPr>
            <p:custDataLst>
              <p:tags r:id="rId321"/>
            </p:custDataLst>
          </p:nvPr>
        </p:nvSpPr>
        <p:spPr bwMode="auto">
          <a:xfrm rot="3000000">
            <a:off x="7193108" y="2589427"/>
            <a:ext cx="92001" cy="166097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4" name="Freeform 277"/>
          <p:cNvSpPr/>
          <p:nvPr>
            <p:custDataLst>
              <p:tags r:id="rId322"/>
            </p:custDataLst>
          </p:nvPr>
        </p:nvSpPr>
        <p:spPr bwMode="auto">
          <a:xfrm rot="3000000">
            <a:off x="7278956" y="2739244"/>
            <a:ext cx="5133" cy="8680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5" name="Freeform 278"/>
          <p:cNvSpPr/>
          <p:nvPr>
            <p:custDataLst>
              <p:tags r:id="rId323"/>
            </p:custDataLst>
          </p:nvPr>
        </p:nvSpPr>
        <p:spPr bwMode="auto">
          <a:xfrm rot="3000000">
            <a:off x="7276872" y="2750555"/>
            <a:ext cx="3159" cy="5129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6" name="Freeform 279"/>
          <p:cNvSpPr/>
          <p:nvPr>
            <p:custDataLst>
              <p:tags r:id="rId324"/>
            </p:custDataLst>
          </p:nvPr>
        </p:nvSpPr>
        <p:spPr bwMode="auto">
          <a:xfrm rot="3000000">
            <a:off x="7262148" y="2741322"/>
            <a:ext cx="2765" cy="2762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7" name="Freeform 280"/>
          <p:cNvSpPr/>
          <p:nvPr>
            <p:custDataLst>
              <p:tags r:id="rId325"/>
            </p:custDataLst>
          </p:nvPr>
        </p:nvSpPr>
        <p:spPr bwMode="auto">
          <a:xfrm rot="3000000">
            <a:off x="7190190" y="2694825"/>
            <a:ext cx="4343" cy="5918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8" name="Freeform 281"/>
          <p:cNvSpPr/>
          <p:nvPr>
            <p:custDataLst>
              <p:tags r:id="rId326"/>
            </p:custDataLst>
          </p:nvPr>
        </p:nvSpPr>
        <p:spPr bwMode="auto">
          <a:xfrm rot="3000000">
            <a:off x="7273320" y="2793666"/>
            <a:ext cx="3554" cy="2367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9" name="Freeform 282"/>
          <p:cNvSpPr/>
          <p:nvPr>
            <p:custDataLst>
              <p:tags r:id="rId327"/>
            </p:custDataLst>
          </p:nvPr>
        </p:nvSpPr>
        <p:spPr bwMode="auto">
          <a:xfrm rot="3000000">
            <a:off x="7251091" y="2759944"/>
            <a:ext cx="6318" cy="14598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0" name="Freeform 283"/>
          <p:cNvSpPr/>
          <p:nvPr>
            <p:custDataLst>
              <p:tags r:id="rId328"/>
            </p:custDataLst>
          </p:nvPr>
        </p:nvSpPr>
        <p:spPr bwMode="auto">
          <a:xfrm rot="3000000">
            <a:off x="7181199" y="2713174"/>
            <a:ext cx="7502" cy="4340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1" name="Freeform 284"/>
          <p:cNvSpPr/>
          <p:nvPr>
            <p:custDataLst>
              <p:tags r:id="rId329"/>
            </p:custDataLst>
          </p:nvPr>
        </p:nvSpPr>
        <p:spPr bwMode="auto">
          <a:xfrm rot="3000000">
            <a:off x="7345342" y="2698080"/>
            <a:ext cx="11056" cy="7101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2" name="Freeform 285"/>
          <p:cNvSpPr/>
          <p:nvPr>
            <p:custDataLst>
              <p:tags r:id="rId330"/>
            </p:custDataLst>
          </p:nvPr>
        </p:nvSpPr>
        <p:spPr bwMode="auto">
          <a:xfrm rot="3000000">
            <a:off x="7363721" y="2715515"/>
            <a:ext cx="7897" cy="11047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3" name="Freeform 286"/>
          <p:cNvSpPr/>
          <p:nvPr>
            <p:custDataLst>
              <p:tags r:id="rId331"/>
            </p:custDataLst>
          </p:nvPr>
        </p:nvSpPr>
        <p:spPr bwMode="auto">
          <a:xfrm rot="3000000">
            <a:off x="7327534" y="2696431"/>
            <a:ext cx="2369" cy="1184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4" name="Freeform 287"/>
          <p:cNvSpPr/>
          <p:nvPr>
            <p:custDataLst>
              <p:tags r:id="rId332"/>
            </p:custDataLst>
          </p:nvPr>
        </p:nvSpPr>
        <p:spPr bwMode="auto">
          <a:xfrm rot="3000000">
            <a:off x="7248772" y="2640817"/>
            <a:ext cx="3949" cy="5129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5" name="Freeform 288"/>
          <p:cNvSpPr/>
          <p:nvPr>
            <p:custDataLst>
              <p:tags r:id="rId333"/>
            </p:custDataLst>
          </p:nvPr>
        </p:nvSpPr>
        <p:spPr bwMode="auto">
          <a:xfrm rot="3000000">
            <a:off x="7274984" y="2682051"/>
            <a:ext cx="8292" cy="7497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6" name="Freeform 289"/>
          <p:cNvSpPr/>
          <p:nvPr>
            <p:custDataLst>
              <p:tags r:id="rId334"/>
            </p:custDataLst>
          </p:nvPr>
        </p:nvSpPr>
        <p:spPr bwMode="auto">
          <a:xfrm rot="3000000">
            <a:off x="7261738" y="2684054"/>
            <a:ext cx="1579" cy="1973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7" name="Freeform 290"/>
          <p:cNvSpPr/>
          <p:nvPr>
            <p:custDataLst>
              <p:tags r:id="rId335"/>
            </p:custDataLst>
          </p:nvPr>
        </p:nvSpPr>
        <p:spPr bwMode="auto">
          <a:xfrm rot="3000000">
            <a:off x="7287748" y="2728378"/>
            <a:ext cx="3159" cy="2367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8" name="Freeform 291"/>
          <p:cNvSpPr/>
          <p:nvPr>
            <p:custDataLst>
              <p:tags r:id="rId336"/>
            </p:custDataLst>
          </p:nvPr>
        </p:nvSpPr>
        <p:spPr bwMode="auto">
          <a:xfrm rot="3000000">
            <a:off x="7247898" y="2763452"/>
            <a:ext cx="2369" cy="789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9" name="Freeform 292"/>
          <p:cNvSpPr/>
          <p:nvPr>
            <p:custDataLst>
              <p:tags r:id="rId337"/>
            </p:custDataLst>
          </p:nvPr>
        </p:nvSpPr>
        <p:spPr bwMode="auto">
          <a:xfrm rot="3000000">
            <a:off x="7234602" y="2673005"/>
            <a:ext cx="2765" cy="3156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2" name="Freeform 293"/>
          <p:cNvSpPr>
            <a:spLocks noEditPoints="1"/>
          </p:cNvSpPr>
          <p:nvPr>
            <p:custDataLst>
              <p:tags r:id="rId338"/>
            </p:custDataLst>
          </p:nvPr>
        </p:nvSpPr>
        <p:spPr bwMode="auto">
          <a:xfrm rot="3000000">
            <a:off x="7258014" y="2635399"/>
            <a:ext cx="25687" cy="158793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4" name="Freeform 247"/>
          <p:cNvSpPr>
            <a:spLocks noEditPoints="1"/>
          </p:cNvSpPr>
          <p:nvPr>
            <p:custDataLst>
              <p:tags r:id="rId339"/>
            </p:custDataLst>
          </p:nvPr>
        </p:nvSpPr>
        <p:spPr bwMode="auto">
          <a:xfrm rot="1740000">
            <a:off x="7126552" y="2742586"/>
            <a:ext cx="12627" cy="9417"/>
          </a:xfrm>
          <a:custGeom>
            <a:gdLst>
              <a:gd name="T0" fmla="*/ 3 w 28"/>
              <a:gd name="T1" fmla="*/ 8 h 21"/>
              <a:gd name="T2" fmla="*/ 2 w 28"/>
              <a:gd name="T3" fmla="*/ 6 h 21"/>
              <a:gd name="T4" fmla="*/ 1 w 28"/>
              <a:gd name="T5" fmla="*/ 9 h 21"/>
              <a:gd name="T6" fmla="*/ 2 w 28"/>
              <a:gd name="T7" fmla="*/ 12 h 21"/>
              <a:gd name="T8" fmla="*/ 4 w 28"/>
              <a:gd name="T9" fmla="*/ 13 h 21"/>
              <a:gd name="T10" fmla="*/ 7 w 28"/>
              <a:gd name="T11" fmla="*/ 16 h 21"/>
              <a:gd name="T12" fmla="*/ 10 w 28"/>
              <a:gd name="T13" fmla="*/ 17 h 21"/>
              <a:gd name="T14" fmla="*/ 16 w 28"/>
              <a:gd name="T15" fmla="*/ 18 h 21"/>
              <a:gd name="T16" fmla="*/ 20 w 28"/>
              <a:gd name="T17" fmla="*/ 18 h 21"/>
              <a:gd name="T18" fmla="*/ 20 w 28"/>
              <a:gd name="T19" fmla="*/ 19 h 21"/>
              <a:gd name="T20" fmla="*/ 21 w 28"/>
              <a:gd name="T21" fmla="*/ 19 h 21"/>
              <a:gd name="T22" fmla="*/ 23 w 28"/>
              <a:gd name="T23" fmla="*/ 19 h 21"/>
              <a:gd name="T24" fmla="*/ 26 w 28"/>
              <a:gd name="T25" fmla="*/ 21 h 21"/>
              <a:gd name="T26" fmla="*/ 26 w 28"/>
              <a:gd name="T27" fmla="*/ 18 h 21"/>
              <a:gd name="T28" fmla="*/ 27 w 28"/>
              <a:gd name="T29" fmla="*/ 18 h 21"/>
              <a:gd name="T30" fmla="*/ 28 w 28"/>
              <a:gd name="T31" fmla="*/ 16 h 21"/>
              <a:gd name="T32" fmla="*/ 26 w 28"/>
              <a:gd name="T33" fmla="*/ 15 h 21"/>
              <a:gd name="T34" fmla="*/ 26 w 28"/>
              <a:gd name="T35" fmla="*/ 13 h 21"/>
              <a:gd name="T36" fmla="*/ 26 w 28"/>
              <a:gd name="T37" fmla="*/ 12 h 21"/>
              <a:gd name="T38" fmla="*/ 23 w 28"/>
              <a:gd name="T39" fmla="*/ 11 h 21"/>
              <a:gd name="T40" fmla="*/ 20 w 28"/>
              <a:gd name="T41" fmla="*/ 11 h 21"/>
              <a:gd name="T42" fmla="*/ 17 w 28"/>
              <a:gd name="T43" fmla="*/ 13 h 21"/>
              <a:gd name="T44" fmla="*/ 16 w 28"/>
              <a:gd name="T45" fmla="*/ 13 h 21"/>
              <a:gd name="T46" fmla="*/ 15 w 28"/>
              <a:gd name="T47" fmla="*/ 12 h 21"/>
              <a:gd name="T48" fmla="*/ 14 w 28"/>
              <a:gd name="T49" fmla="*/ 12 h 21"/>
              <a:gd name="T50" fmla="*/ 14 w 28"/>
              <a:gd name="T51" fmla="*/ 10 h 21"/>
              <a:gd name="T52" fmla="*/ 10 w 28"/>
              <a:gd name="T53" fmla="*/ 9 h 21"/>
              <a:gd name="T54" fmla="*/ 10 w 28"/>
              <a:gd name="T55" fmla="*/ 8 h 21"/>
              <a:gd name="T56" fmla="*/ 10 w 28"/>
              <a:gd name="T57" fmla="*/ 5 h 21"/>
              <a:gd name="T58" fmla="*/ 11 w 28"/>
              <a:gd name="T59" fmla="*/ 5 h 21"/>
              <a:gd name="T60" fmla="*/ 11 w 28"/>
              <a:gd name="T61" fmla="*/ 4 h 21"/>
              <a:gd name="T62" fmla="*/ 11 w 28"/>
              <a:gd name="T63" fmla="*/ 3 h 21"/>
              <a:gd name="T64" fmla="*/ 9 w 28"/>
              <a:gd name="T65" fmla="*/ 2 h 21"/>
              <a:gd name="T66" fmla="*/ 8 w 28"/>
              <a:gd name="T67" fmla="*/ 0 h 21"/>
              <a:gd name="T68" fmla="*/ 4 w 28"/>
              <a:gd name="T69" fmla="*/ 0 h 21"/>
              <a:gd name="T70" fmla="*/ 2 w 28"/>
              <a:gd name="T71" fmla="*/ 0 h 21"/>
              <a:gd name="T72" fmla="*/ 1 w 28"/>
              <a:gd name="T73" fmla="*/ 2 h 21"/>
              <a:gd name="T74" fmla="*/ 1 w 28"/>
              <a:gd name="T75" fmla="*/ 5 h 21"/>
              <a:gd name="T76" fmla="*/ 2 w 28"/>
              <a:gd name="T77" fmla="*/ 5 h 21"/>
              <a:gd name="T78" fmla="*/ 3 w 28"/>
              <a:gd name="T79" fmla="*/ 5 h 21"/>
              <a:gd name="T80" fmla="*/ 3 w 28"/>
              <a:gd name="T81" fmla="*/ 8 h 21"/>
              <a:gd name="T82" fmla="*/ 7 w 28"/>
              <a:gd name="T83" fmla="*/ 6 h 21"/>
              <a:gd name="T84" fmla="*/ 7 w 28"/>
              <a:gd name="T85" fmla="*/ 8 h 21"/>
              <a:gd name="T86" fmla="*/ 7 w 28"/>
              <a:gd name="T87" fmla="*/ 9 h 21"/>
              <a:gd name="T88" fmla="*/ 5 w 28"/>
              <a:gd name="T89" fmla="*/ 9 h 21"/>
              <a:gd name="T90" fmla="*/ 7 w 28"/>
              <a:gd name="T91" fmla="*/ 6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" h="21">
                <a:moveTo>
                  <a:pt x="3" y="8"/>
                </a:moveTo>
                <a:cubicBezTo>
                  <a:pt x="3" y="7"/>
                  <a:pt x="3" y="6"/>
                  <a:pt x="2" y="6"/>
                </a:cubicBezTo>
                <a:cubicBezTo>
                  <a:pt x="1" y="6"/>
                  <a:pt x="1" y="8"/>
                  <a:pt x="1" y="9"/>
                </a:cubicBezTo>
                <a:cubicBezTo>
                  <a:pt x="0" y="11"/>
                  <a:pt x="2" y="11"/>
                  <a:pt x="2" y="12"/>
                </a:cubicBezTo>
                <a:cubicBezTo>
                  <a:pt x="2" y="13"/>
                  <a:pt x="3" y="13"/>
                  <a:pt x="4" y="13"/>
                </a:cubicBezTo>
                <a:cubicBezTo>
                  <a:pt x="5" y="14"/>
                  <a:pt x="6" y="15"/>
                  <a:pt x="7" y="16"/>
                </a:cubicBezTo>
                <a:cubicBezTo>
                  <a:pt x="7" y="16"/>
                  <a:pt x="8" y="17"/>
                  <a:pt x="10" y="17"/>
                </a:cubicBezTo>
                <a:cubicBezTo>
                  <a:pt x="11" y="18"/>
                  <a:pt x="13" y="19"/>
                  <a:pt x="16" y="18"/>
                </a:cubicBezTo>
                <a:cubicBezTo>
                  <a:pt x="17" y="18"/>
                  <a:pt x="18" y="18"/>
                  <a:pt x="20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2" y="19"/>
                  <a:pt x="23" y="21"/>
                  <a:pt x="23" y="19"/>
                </a:cubicBezTo>
                <a:cubicBezTo>
                  <a:pt x="24" y="20"/>
                  <a:pt x="24" y="21"/>
                  <a:pt x="26" y="21"/>
                </a:cubicBezTo>
                <a:cubicBezTo>
                  <a:pt x="26" y="20"/>
                  <a:pt x="26" y="19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7"/>
                  <a:pt x="28" y="17"/>
                  <a:pt x="28" y="16"/>
                </a:cubicBezTo>
                <a:cubicBezTo>
                  <a:pt x="27" y="16"/>
                  <a:pt x="26" y="15"/>
                  <a:pt x="26" y="15"/>
                </a:cubicBezTo>
                <a:cubicBezTo>
                  <a:pt x="26" y="14"/>
                  <a:pt x="26" y="14"/>
                  <a:pt x="26" y="13"/>
                </a:cubicBezTo>
                <a:cubicBezTo>
                  <a:pt x="26" y="13"/>
                  <a:pt x="26" y="13"/>
                  <a:pt x="26" y="12"/>
                </a:cubicBezTo>
                <a:cubicBezTo>
                  <a:pt x="25" y="12"/>
                  <a:pt x="23" y="12"/>
                  <a:pt x="23" y="11"/>
                </a:cubicBezTo>
                <a:cubicBezTo>
                  <a:pt x="22" y="10"/>
                  <a:pt x="21" y="11"/>
                  <a:pt x="20" y="11"/>
                </a:cubicBezTo>
                <a:cubicBezTo>
                  <a:pt x="19" y="13"/>
                  <a:pt x="19" y="14"/>
                  <a:pt x="17" y="13"/>
                </a:cubicBezTo>
                <a:cubicBezTo>
                  <a:pt x="17" y="13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1"/>
                  <a:pt x="14" y="11"/>
                  <a:pt x="14" y="10"/>
                </a:cubicBezTo>
                <a:cubicBezTo>
                  <a:pt x="12" y="10"/>
                  <a:pt x="12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8"/>
                  <a:pt x="9" y="2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1" y="2"/>
                  <a:pt x="10" y="2"/>
                  <a:pt x="9" y="2"/>
                </a:cubicBezTo>
                <a:cubicBezTo>
                  <a:pt x="8" y="2"/>
                  <a:pt x="8" y="1"/>
                  <a:pt x="8" y="0"/>
                </a:cubicBezTo>
                <a:cubicBezTo>
                  <a:pt x="7" y="0"/>
                  <a:pt x="5" y="0"/>
                  <a:pt x="4" y="0"/>
                </a:cubicBezTo>
                <a:cubicBezTo>
                  <a:pt x="3" y="0"/>
                  <a:pt x="3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5"/>
                  <a:pt x="3" y="5"/>
                  <a:pt x="3" y="5"/>
                </a:cubicBezTo>
                <a:cubicBezTo>
                  <a:pt x="4" y="5"/>
                  <a:pt x="4" y="7"/>
                  <a:pt x="3" y="8"/>
                </a:cubicBezTo>
                <a:close/>
                <a:moveTo>
                  <a:pt x="7" y="6"/>
                </a:moveTo>
                <a:cubicBezTo>
                  <a:pt x="7" y="7"/>
                  <a:pt x="7" y="7"/>
                  <a:pt x="7" y="8"/>
                </a:cubicBezTo>
                <a:cubicBezTo>
                  <a:pt x="7" y="8"/>
                  <a:pt x="7" y="8"/>
                  <a:pt x="7" y="9"/>
                </a:cubicBezTo>
                <a:cubicBezTo>
                  <a:pt x="6" y="9"/>
                  <a:pt x="6" y="9"/>
                  <a:pt x="5" y="9"/>
                </a:cubicBezTo>
                <a:cubicBezTo>
                  <a:pt x="6" y="8"/>
                  <a:pt x="5" y="6"/>
                  <a:pt x="7" y="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5" name="Freeform 248"/>
          <p:cNvSpPr>
            <a:spLocks noEditPoints="1"/>
          </p:cNvSpPr>
          <p:nvPr>
            <p:custDataLst>
              <p:tags r:id="rId340"/>
            </p:custDataLst>
          </p:nvPr>
        </p:nvSpPr>
        <p:spPr bwMode="auto">
          <a:xfrm rot="1740000">
            <a:off x="7149180" y="2751541"/>
            <a:ext cx="50926" cy="91656"/>
          </a:xfrm>
          <a:custGeom>
            <a:gdLst>
              <a:gd name="T0" fmla="*/ 108 w 112"/>
              <a:gd name="T1" fmla="*/ 20 h 203"/>
              <a:gd name="T2" fmla="*/ 95 w 112"/>
              <a:gd name="T3" fmla="*/ 4 h 203"/>
              <a:gd name="T4" fmla="*/ 72 w 112"/>
              <a:gd name="T5" fmla="*/ 1 h 203"/>
              <a:gd name="T6" fmla="*/ 70 w 112"/>
              <a:gd name="T7" fmla="*/ 9 h 203"/>
              <a:gd name="T8" fmla="*/ 87 w 112"/>
              <a:gd name="T9" fmla="*/ 5 h 203"/>
              <a:gd name="T10" fmla="*/ 91 w 112"/>
              <a:gd name="T11" fmla="*/ 12 h 203"/>
              <a:gd name="T12" fmla="*/ 96 w 112"/>
              <a:gd name="T13" fmla="*/ 10 h 203"/>
              <a:gd name="T14" fmla="*/ 103 w 112"/>
              <a:gd name="T15" fmla="*/ 32 h 203"/>
              <a:gd name="T16" fmla="*/ 87 w 112"/>
              <a:gd name="T17" fmla="*/ 37 h 203"/>
              <a:gd name="T18" fmla="*/ 70 w 112"/>
              <a:gd name="T19" fmla="*/ 37 h 203"/>
              <a:gd name="T20" fmla="*/ 57 w 112"/>
              <a:gd name="T21" fmla="*/ 45 h 203"/>
              <a:gd name="T22" fmla="*/ 68 w 112"/>
              <a:gd name="T23" fmla="*/ 48 h 203"/>
              <a:gd name="T24" fmla="*/ 78 w 112"/>
              <a:gd name="T25" fmla="*/ 42 h 203"/>
              <a:gd name="T26" fmla="*/ 97 w 112"/>
              <a:gd name="T27" fmla="*/ 42 h 203"/>
              <a:gd name="T28" fmla="*/ 103 w 112"/>
              <a:gd name="T29" fmla="*/ 57 h 203"/>
              <a:gd name="T30" fmla="*/ 96 w 112"/>
              <a:gd name="T31" fmla="*/ 69 h 203"/>
              <a:gd name="T32" fmla="*/ 82 w 112"/>
              <a:gd name="T33" fmla="*/ 96 h 203"/>
              <a:gd name="T34" fmla="*/ 70 w 112"/>
              <a:gd name="T35" fmla="*/ 95 h 203"/>
              <a:gd name="T36" fmla="*/ 53 w 112"/>
              <a:gd name="T37" fmla="*/ 85 h 203"/>
              <a:gd name="T38" fmla="*/ 42 w 112"/>
              <a:gd name="T39" fmla="*/ 79 h 203"/>
              <a:gd name="T40" fmla="*/ 32 w 112"/>
              <a:gd name="T41" fmla="*/ 87 h 203"/>
              <a:gd name="T42" fmla="*/ 12 w 112"/>
              <a:gd name="T43" fmla="*/ 69 h 203"/>
              <a:gd name="T44" fmla="*/ 10 w 112"/>
              <a:gd name="T45" fmla="*/ 87 h 203"/>
              <a:gd name="T46" fmla="*/ 17 w 112"/>
              <a:gd name="T47" fmla="*/ 98 h 203"/>
              <a:gd name="T48" fmla="*/ 33 w 112"/>
              <a:gd name="T49" fmla="*/ 115 h 203"/>
              <a:gd name="T50" fmla="*/ 52 w 112"/>
              <a:gd name="T51" fmla="*/ 128 h 203"/>
              <a:gd name="T52" fmla="*/ 44 w 112"/>
              <a:gd name="T53" fmla="*/ 133 h 203"/>
              <a:gd name="T54" fmla="*/ 52 w 112"/>
              <a:gd name="T55" fmla="*/ 142 h 203"/>
              <a:gd name="T56" fmla="*/ 40 w 112"/>
              <a:gd name="T57" fmla="*/ 137 h 203"/>
              <a:gd name="T58" fmla="*/ 43 w 112"/>
              <a:gd name="T59" fmla="*/ 150 h 203"/>
              <a:gd name="T60" fmla="*/ 44 w 112"/>
              <a:gd name="T61" fmla="*/ 163 h 203"/>
              <a:gd name="T62" fmla="*/ 34 w 112"/>
              <a:gd name="T63" fmla="*/ 163 h 203"/>
              <a:gd name="T64" fmla="*/ 44 w 112"/>
              <a:gd name="T65" fmla="*/ 176 h 203"/>
              <a:gd name="T66" fmla="*/ 44 w 112"/>
              <a:gd name="T67" fmla="*/ 194 h 203"/>
              <a:gd name="T68" fmla="*/ 25 w 112"/>
              <a:gd name="T69" fmla="*/ 182 h 203"/>
              <a:gd name="T70" fmla="*/ 21 w 112"/>
              <a:gd name="T71" fmla="*/ 171 h 203"/>
              <a:gd name="T72" fmla="*/ 14 w 112"/>
              <a:gd name="T73" fmla="*/ 171 h 203"/>
              <a:gd name="T74" fmla="*/ 12 w 112"/>
              <a:gd name="T75" fmla="*/ 155 h 203"/>
              <a:gd name="T76" fmla="*/ 7 w 112"/>
              <a:gd name="T77" fmla="*/ 140 h 203"/>
              <a:gd name="T78" fmla="*/ 0 w 112"/>
              <a:gd name="T79" fmla="*/ 153 h 203"/>
              <a:gd name="T80" fmla="*/ 14 w 112"/>
              <a:gd name="T81" fmla="*/ 188 h 203"/>
              <a:gd name="T82" fmla="*/ 40 w 112"/>
              <a:gd name="T83" fmla="*/ 203 h 203"/>
              <a:gd name="T84" fmla="*/ 56 w 112"/>
              <a:gd name="T85" fmla="*/ 191 h 203"/>
              <a:gd name="T86" fmla="*/ 57 w 112"/>
              <a:gd name="T87" fmla="*/ 175 h 203"/>
              <a:gd name="T88" fmla="*/ 63 w 112"/>
              <a:gd name="T89" fmla="*/ 170 h 203"/>
              <a:gd name="T90" fmla="*/ 53 w 112"/>
              <a:gd name="T91" fmla="*/ 159 h 203"/>
              <a:gd name="T92" fmla="*/ 65 w 112"/>
              <a:gd name="T93" fmla="*/ 157 h 203"/>
              <a:gd name="T94" fmla="*/ 63 w 112"/>
              <a:gd name="T95" fmla="*/ 151 h 203"/>
              <a:gd name="T96" fmla="*/ 57 w 112"/>
              <a:gd name="T97" fmla="*/ 128 h 203"/>
              <a:gd name="T98" fmla="*/ 71 w 112"/>
              <a:gd name="T99" fmla="*/ 124 h 203"/>
              <a:gd name="T100" fmla="*/ 80 w 112"/>
              <a:gd name="T101" fmla="*/ 114 h 203"/>
              <a:gd name="T102" fmla="*/ 97 w 112"/>
              <a:gd name="T103" fmla="*/ 99 h 203"/>
              <a:gd name="T104" fmla="*/ 101 w 112"/>
              <a:gd name="T105" fmla="*/ 85 h 203"/>
              <a:gd name="T106" fmla="*/ 109 w 112"/>
              <a:gd name="T107" fmla="*/ 66 h 203"/>
              <a:gd name="T108" fmla="*/ 7 w 112"/>
              <a:gd name="T109" fmla="*/ 165 h 203"/>
              <a:gd name="T110" fmla="*/ 51 w 112"/>
              <a:gd name="T111" fmla="*/ 152 h 203"/>
              <a:gd name="T112" fmla="*/ 43 w 112"/>
              <a:gd name="T113" fmla="*/ 83 h 203"/>
              <a:gd name="T114" fmla="*/ 46 w 112"/>
              <a:gd name="T115" fmla="*/ 108 h 203"/>
              <a:gd name="T116" fmla="*/ 44 w 112"/>
              <a:gd name="T117" fmla="*/ 98 h 203"/>
              <a:gd name="T118" fmla="*/ 43 w 112"/>
              <a:gd name="T119" fmla="*/ 92 h 203"/>
              <a:gd name="T120" fmla="*/ 55 w 112"/>
              <a:gd name="T121" fmla="*/ 94 h 203"/>
              <a:gd name="T122" fmla="*/ 70 w 112"/>
              <a:gd name="T123" fmla="*/ 102 h 203"/>
              <a:gd name="T124" fmla="*/ 61 w 112"/>
              <a:gd name="T125" fmla="*/ 115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2" h="203">
                <a:moveTo>
                  <a:pt x="112" y="39"/>
                </a:moveTo>
                <a:cubicBezTo>
                  <a:pt x="111" y="39"/>
                  <a:pt x="111" y="39"/>
                  <a:pt x="110" y="39"/>
                </a:cubicBezTo>
                <a:cubicBezTo>
                  <a:pt x="110" y="39"/>
                  <a:pt x="110" y="38"/>
                  <a:pt x="110" y="37"/>
                </a:cubicBezTo>
                <a:cubicBezTo>
                  <a:pt x="110" y="36"/>
                  <a:pt x="110" y="35"/>
                  <a:pt x="110" y="35"/>
                </a:cubicBezTo>
                <a:cubicBezTo>
                  <a:pt x="111" y="33"/>
                  <a:pt x="109" y="33"/>
                  <a:pt x="110" y="32"/>
                </a:cubicBezTo>
                <a:cubicBezTo>
                  <a:pt x="110" y="31"/>
                  <a:pt x="110" y="29"/>
                  <a:pt x="110" y="28"/>
                </a:cubicBezTo>
                <a:cubicBezTo>
                  <a:pt x="110" y="27"/>
                  <a:pt x="110" y="27"/>
                  <a:pt x="110" y="26"/>
                </a:cubicBezTo>
                <a:cubicBezTo>
                  <a:pt x="109" y="26"/>
                  <a:pt x="109" y="24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1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17"/>
                  <a:pt x="104" y="17"/>
                  <a:pt x="105" y="11"/>
                </a:cubicBezTo>
                <a:cubicBezTo>
                  <a:pt x="104" y="10"/>
                  <a:pt x="103" y="10"/>
                  <a:pt x="101" y="10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8"/>
                  <a:pt x="101" y="7"/>
                  <a:pt x="101" y="6"/>
                </a:cubicBezTo>
                <a:cubicBezTo>
                  <a:pt x="101" y="6"/>
                  <a:pt x="100" y="6"/>
                  <a:pt x="100" y="6"/>
                </a:cubicBezTo>
                <a:cubicBezTo>
                  <a:pt x="99" y="6"/>
                  <a:pt x="99" y="5"/>
                  <a:pt x="97" y="5"/>
                </a:cubicBezTo>
                <a:cubicBezTo>
                  <a:pt x="97" y="5"/>
                  <a:pt x="97" y="4"/>
                  <a:pt x="97" y="4"/>
                </a:cubicBezTo>
                <a:cubicBezTo>
                  <a:pt x="97" y="4"/>
                  <a:pt x="97" y="4"/>
                  <a:pt x="96" y="4"/>
                </a:cubicBezTo>
                <a:cubicBezTo>
                  <a:pt x="96" y="4"/>
                  <a:pt x="95" y="4"/>
                  <a:pt x="95" y="4"/>
                </a:cubicBezTo>
                <a:cubicBezTo>
                  <a:pt x="95" y="4"/>
                  <a:pt x="94" y="4"/>
                  <a:pt x="94" y="4"/>
                </a:cubicBezTo>
                <a:cubicBezTo>
                  <a:pt x="92" y="4"/>
                  <a:pt x="90" y="4"/>
                  <a:pt x="90" y="3"/>
                </a:cubicBezTo>
                <a:cubicBezTo>
                  <a:pt x="90" y="2"/>
                  <a:pt x="90" y="2"/>
                  <a:pt x="90" y="1"/>
                </a:cubicBezTo>
                <a:cubicBezTo>
                  <a:pt x="89" y="2"/>
                  <a:pt x="87" y="2"/>
                  <a:pt x="87" y="0"/>
                </a:cubicBezTo>
                <a:cubicBezTo>
                  <a:pt x="85" y="0"/>
                  <a:pt x="84" y="0"/>
                  <a:pt x="82" y="0"/>
                </a:cubicBezTo>
                <a:cubicBezTo>
                  <a:pt x="81" y="0"/>
                  <a:pt x="80" y="0"/>
                  <a:pt x="78" y="0"/>
                </a:cubicBezTo>
                <a:cubicBezTo>
                  <a:pt x="78" y="0"/>
                  <a:pt x="77" y="0"/>
                  <a:pt x="76" y="0"/>
                </a:cubicBezTo>
                <a:cubicBezTo>
                  <a:pt x="76" y="0"/>
                  <a:pt x="75" y="0"/>
                  <a:pt x="75" y="0"/>
                </a:cubicBezTo>
                <a:cubicBezTo>
                  <a:pt x="75" y="1"/>
                  <a:pt x="75" y="2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2" y="1"/>
                  <a:pt x="72" y="0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70" y="1"/>
                  <a:pt x="69" y="2"/>
                  <a:pt x="68" y="1"/>
                </a:cubicBezTo>
                <a:cubicBezTo>
                  <a:pt x="67" y="2"/>
                  <a:pt x="67" y="1"/>
                  <a:pt x="67" y="0"/>
                </a:cubicBezTo>
                <a:cubicBezTo>
                  <a:pt x="66" y="0"/>
                  <a:pt x="65" y="1"/>
                  <a:pt x="65" y="1"/>
                </a:cubicBezTo>
                <a:cubicBezTo>
                  <a:pt x="65" y="2"/>
                  <a:pt x="65" y="3"/>
                  <a:pt x="65" y="4"/>
                </a:cubicBezTo>
                <a:cubicBezTo>
                  <a:pt x="66" y="4"/>
                  <a:pt x="67" y="5"/>
                  <a:pt x="67" y="6"/>
                </a:cubicBezTo>
                <a:cubicBezTo>
                  <a:pt x="67" y="7"/>
                  <a:pt x="67" y="8"/>
                  <a:pt x="68" y="7"/>
                </a:cubicBezTo>
                <a:cubicBezTo>
                  <a:pt x="69" y="7"/>
                  <a:pt x="69" y="8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5" y="10"/>
                  <a:pt x="74" y="7"/>
                  <a:pt x="77" y="7"/>
                </a:cubicBezTo>
                <a:cubicBezTo>
                  <a:pt x="78" y="7"/>
                  <a:pt x="79" y="7"/>
                  <a:pt x="80" y="7"/>
                </a:cubicBezTo>
                <a:cubicBezTo>
                  <a:pt x="81" y="7"/>
                  <a:pt x="82" y="7"/>
                  <a:pt x="82" y="6"/>
                </a:cubicBezTo>
                <a:cubicBezTo>
                  <a:pt x="81" y="6"/>
                  <a:pt x="80" y="6"/>
                  <a:pt x="80" y="6"/>
                </a:cubicBezTo>
                <a:cubicBezTo>
                  <a:pt x="80" y="5"/>
                  <a:pt x="81" y="5"/>
                  <a:pt x="81" y="4"/>
                </a:cubicBezTo>
                <a:cubicBezTo>
                  <a:pt x="82" y="4"/>
                  <a:pt x="82" y="4"/>
                  <a:pt x="83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4"/>
                  <a:pt x="86" y="4"/>
                  <a:pt x="87" y="4"/>
                </a:cubicBezTo>
                <a:cubicBezTo>
                  <a:pt x="87" y="4"/>
                  <a:pt x="87" y="5"/>
                  <a:pt x="87" y="5"/>
                </a:cubicBezTo>
                <a:cubicBezTo>
                  <a:pt x="88" y="5"/>
                  <a:pt x="89" y="6"/>
                  <a:pt x="89" y="9"/>
                </a:cubicBezTo>
                <a:cubicBezTo>
                  <a:pt x="89" y="9"/>
                  <a:pt x="89" y="10"/>
                  <a:pt x="89" y="1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2"/>
                  <a:pt x="90" y="12"/>
                </a:cubicBezTo>
                <a:cubicBezTo>
                  <a:pt x="89" y="12"/>
                  <a:pt x="89" y="13"/>
                  <a:pt x="88" y="13"/>
                </a:cubicBezTo>
                <a:cubicBezTo>
                  <a:pt x="88" y="14"/>
                  <a:pt x="88" y="14"/>
                  <a:pt x="88" y="14"/>
                </a:cubicBezTo>
                <a:cubicBezTo>
                  <a:pt x="89" y="14"/>
                  <a:pt x="89" y="16"/>
                  <a:pt x="89" y="17"/>
                </a:cubicBezTo>
                <a:cubicBezTo>
                  <a:pt x="90" y="17"/>
                  <a:pt x="90" y="17"/>
                  <a:pt x="90" y="17"/>
                </a:cubicBezTo>
                <a:cubicBezTo>
                  <a:pt x="90" y="15"/>
                  <a:pt x="90" y="13"/>
                  <a:pt x="91" y="13"/>
                </a:cubicBezTo>
                <a:cubicBezTo>
                  <a:pt x="91" y="13"/>
                  <a:pt x="91" y="12"/>
                  <a:pt x="91" y="12"/>
                </a:cubicBezTo>
                <a:cubicBezTo>
                  <a:pt x="92" y="12"/>
                  <a:pt x="92" y="12"/>
                  <a:pt x="93" y="12"/>
                </a:cubicBezTo>
                <a:cubicBezTo>
                  <a:pt x="94" y="12"/>
                  <a:pt x="96" y="13"/>
                  <a:pt x="94" y="13"/>
                </a:cubicBezTo>
                <a:cubicBezTo>
                  <a:pt x="94" y="14"/>
                  <a:pt x="93" y="15"/>
                  <a:pt x="93" y="16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7"/>
                  <a:pt x="95" y="18"/>
                  <a:pt x="96" y="18"/>
                </a:cubicBezTo>
                <a:cubicBezTo>
                  <a:pt x="97" y="18"/>
                  <a:pt x="97" y="17"/>
                  <a:pt x="97" y="16"/>
                </a:cubicBezTo>
                <a:cubicBezTo>
                  <a:pt x="96" y="15"/>
                  <a:pt x="96" y="15"/>
                  <a:pt x="96" y="13"/>
                </a:cubicBezTo>
                <a:cubicBezTo>
                  <a:pt x="96" y="13"/>
                  <a:pt x="96" y="12"/>
                  <a:pt x="96" y="12"/>
                </a:cubicBezTo>
                <a:cubicBezTo>
                  <a:pt x="96" y="12"/>
                  <a:pt x="95" y="12"/>
                  <a:pt x="95" y="11"/>
                </a:cubicBezTo>
                <a:cubicBezTo>
                  <a:pt x="95" y="10"/>
                  <a:pt x="95" y="10"/>
                  <a:pt x="96" y="10"/>
                </a:cubicBezTo>
                <a:cubicBezTo>
                  <a:pt x="96" y="10"/>
                  <a:pt x="96" y="11"/>
                  <a:pt x="97" y="11"/>
                </a:cubicBezTo>
                <a:cubicBezTo>
                  <a:pt x="100" y="11"/>
                  <a:pt x="100" y="14"/>
                  <a:pt x="101" y="16"/>
                </a:cubicBezTo>
                <a:cubicBezTo>
                  <a:pt x="101" y="16"/>
                  <a:pt x="101" y="17"/>
                  <a:pt x="101" y="18"/>
                </a:cubicBezTo>
                <a:cubicBezTo>
                  <a:pt x="101" y="19"/>
                  <a:pt x="102" y="19"/>
                  <a:pt x="102" y="20"/>
                </a:cubicBezTo>
                <a:cubicBezTo>
                  <a:pt x="103" y="21"/>
                  <a:pt x="104" y="21"/>
                  <a:pt x="103" y="23"/>
                </a:cubicBezTo>
                <a:cubicBezTo>
                  <a:pt x="103" y="23"/>
                  <a:pt x="103" y="23"/>
                  <a:pt x="102" y="23"/>
                </a:cubicBezTo>
                <a:cubicBezTo>
                  <a:pt x="102" y="23"/>
                  <a:pt x="102" y="24"/>
                  <a:pt x="102" y="24"/>
                </a:cubicBezTo>
                <a:cubicBezTo>
                  <a:pt x="102" y="25"/>
                  <a:pt x="102" y="26"/>
                  <a:pt x="102" y="26"/>
                </a:cubicBezTo>
                <a:cubicBezTo>
                  <a:pt x="104" y="27"/>
                  <a:pt x="103" y="28"/>
                  <a:pt x="103" y="30"/>
                </a:cubicBezTo>
                <a:cubicBezTo>
                  <a:pt x="103" y="31"/>
                  <a:pt x="103" y="31"/>
                  <a:pt x="103" y="32"/>
                </a:cubicBezTo>
                <a:cubicBezTo>
                  <a:pt x="103" y="34"/>
                  <a:pt x="102" y="35"/>
                  <a:pt x="102" y="37"/>
                </a:cubicBezTo>
                <a:cubicBezTo>
                  <a:pt x="102" y="37"/>
                  <a:pt x="101" y="37"/>
                  <a:pt x="101" y="37"/>
                </a:cubicBezTo>
                <a:cubicBezTo>
                  <a:pt x="101" y="37"/>
                  <a:pt x="100" y="37"/>
                  <a:pt x="100" y="37"/>
                </a:cubicBezTo>
                <a:cubicBezTo>
                  <a:pt x="100" y="36"/>
                  <a:pt x="99" y="36"/>
                  <a:pt x="99" y="35"/>
                </a:cubicBezTo>
                <a:cubicBezTo>
                  <a:pt x="98" y="33"/>
                  <a:pt x="96" y="34"/>
                  <a:pt x="94" y="33"/>
                </a:cubicBezTo>
                <a:cubicBezTo>
                  <a:pt x="93" y="33"/>
                  <a:pt x="92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89" y="33"/>
                  <a:pt x="88" y="34"/>
                  <a:pt x="88" y="35"/>
                </a:cubicBezTo>
                <a:cubicBezTo>
                  <a:pt x="88" y="35"/>
                  <a:pt x="88" y="35"/>
                  <a:pt x="88" y="36"/>
                </a:cubicBezTo>
                <a:cubicBezTo>
                  <a:pt x="87" y="36"/>
                  <a:pt x="87" y="36"/>
                  <a:pt x="87" y="37"/>
                </a:cubicBezTo>
                <a:cubicBezTo>
                  <a:pt x="87" y="38"/>
                  <a:pt x="87" y="39"/>
                  <a:pt x="87" y="39"/>
                </a:cubicBezTo>
                <a:cubicBezTo>
                  <a:pt x="86" y="40"/>
                  <a:pt x="86" y="41"/>
                  <a:pt x="84" y="41"/>
                </a:cubicBezTo>
                <a:cubicBezTo>
                  <a:pt x="85" y="40"/>
                  <a:pt x="84" y="39"/>
                  <a:pt x="83" y="39"/>
                </a:cubicBezTo>
                <a:cubicBezTo>
                  <a:pt x="81" y="40"/>
                  <a:pt x="81" y="38"/>
                  <a:pt x="80" y="38"/>
                </a:cubicBezTo>
                <a:cubicBezTo>
                  <a:pt x="79" y="38"/>
                  <a:pt x="78" y="38"/>
                  <a:pt x="78" y="37"/>
                </a:cubicBezTo>
                <a:cubicBezTo>
                  <a:pt x="78" y="37"/>
                  <a:pt x="78" y="37"/>
                  <a:pt x="77" y="37"/>
                </a:cubicBezTo>
                <a:cubicBezTo>
                  <a:pt x="76" y="37"/>
                  <a:pt x="76" y="37"/>
                  <a:pt x="75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7"/>
                  <a:pt x="73" y="37"/>
                  <a:pt x="72" y="37"/>
                </a:cubicBezTo>
                <a:cubicBezTo>
                  <a:pt x="72" y="37"/>
                  <a:pt x="71" y="37"/>
                  <a:pt x="70" y="37"/>
                </a:cubicBezTo>
                <a:cubicBezTo>
                  <a:pt x="70" y="37"/>
                  <a:pt x="70" y="38"/>
                  <a:pt x="70" y="38"/>
                </a:cubicBezTo>
                <a:cubicBezTo>
                  <a:pt x="69" y="38"/>
                  <a:pt x="69" y="39"/>
                  <a:pt x="68" y="39"/>
                </a:cubicBezTo>
                <a:cubicBezTo>
                  <a:pt x="67" y="40"/>
                  <a:pt x="65" y="41"/>
                  <a:pt x="63" y="41"/>
                </a:cubicBezTo>
                <a:cubicBezTo>
                  <a:pt x="63" y="41"/>
                  <a:pt x="63" y="41"/>
                  <a:pt x="63" y="42"/>
                </a:cubicBezTo>
                <a:cubicBezTo>
                  <a:pt x="64" y="42"/>
                  <a:pt x="64" y="43"/>
                  <a:pt x="65" y="43"/>
                </a:cubicBezTo>
                <a:cubicBezTo>
                  <a:pt x="66" y="43"/>
                  <a:pt x="67" y="43"/>
                  <a:pt x="67" y="44"/>
                </a:cubicBezTo>
                <a:cubicBezTo>
                  <a:pt x="66" y="45"/>
                  <a:pt x="66" y="46"/>
                  <a:pt x="65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2" y="45"/>
                  <a:pt x="60" y="45"/>
                  <a:pt x="58" y="45"/>
                </a:cubicBezTo>
                <a:cubicBezTo>
                  <a:pt x="58" y="45"/>
                  <a:pt x="57" y="45"/>
                  <a:pt x="57" y="45"/>
                </a:cubicBezTo>
                <a:cubicBezTo>
                  <a:pt x="57" y="45"/>
                  <a:pt x="56" y="45"/>
                  <a:pt x="56" y="45"/>
                </a:cubicBezTo>
                <a:cubicBezTo>
                  <a:pt x="56" y="46"/>
                  <a:pt x="56" y="46"/>
                  <a:pt x="56" y="47"/>
                </a:cubicBezTo>
                <a:cubicBezTo>
                  <a:pt x="56" y="47"/>
                  <a:pt x="56" y="47"/>
                  <a:pt x="56" y="48"/>
                </a:cubicBezTo>
                <a:cubicBezTo>
                  <a:pt x="56" y="49"/>
                  <a:pt x="57" y="50"/>
                  <a:pt x="58" y="50"/>
                </a:cubicBezTo>
                <a:cubicBezTo>
                  <a:pt x="59" y="50"/>
                  <a:pt x="59" y="50"/>
                  <a:pt x="59" y="49"/>
                </a:cubicBezTo>
                <a:cubicBezTo>
                  <a:pt x="60" y="49"/>
                  <a:pt x="61" y="48"/>
                  <a:pt x="62" y="48"/>
                </a:cubicBezTo>
                <a:cubicBezTo>
                  <a:pt x="62" y="48"/>
                  <a:pt x="63" y="48"/>
                  <a:pt x="63" y="48"/>
                </a:cubicBezTo>
                <a:cubicBezTo>
                  <a:pt x="64" y="48"/>
                  <a:pt x="65" y="48"/>
                  <a:pt x="65" y="48"/>
                </a:cubicBezTo>
                <a:cubicBezTo>
                  <a:pt x="66" y="48"/>
                  <a:pt x="66" y="48"/>
                  <a:pt x="67" y="48"/>
                </a:cubicBezTo>
                <a:cubicBezTo>
                  <a:pt x="67" y="48"/>
                  <a:pt x="67" y="48"/>
                  <a:pt x="68" y="48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5"/>
                  <a:pt x="69" y="45"/>
                  <a:pt x="69" y="44"/>
                </a:cubicBezTo>
                <a:cubicBezTo>
                  <a:pt x="69" y="44"/>
                  <a:pt x="69" y="43"/>
                  <a:pt x="69" y="43"/>
                </a:cubicBezTo>
                <a:cubicBezTo>
                  <a:pt x="70" y="43"/>
                  <a:pt x="70" y="42"/>
                  <a:pt x="71" y="42"/>
                </a:cubicBezTo>
                <a:cubicBezTo>
                  <a:pt x="71" y="42"/>
                  <a:pt x="71" y="43"/>
                  <a:pt x="71" y="43"/>
                </a:cubicBezTo>
                <a:cubicBezTo>
                  <a:pt x="72" y="43"/>
                  <a:pt x="73" y="43"/>
                  <a:pt x="72" y="44"/>
                </a:cubicBezTo>
                <a:cubicBezTo>
                  <a:pt x="73" y="45"/>
                  <a:pt x="73" y="46"/>
                  <a:pt x="75" y="45"/>
                </a:cubicBezTo>
                <a:cubicBezTo>
                  <a:pt x="75" y="45"/>
                  <a:pt x="75" y="45"/>
                  <a:pt x="75" y="44"/>
                </a:cubicBezTo>
                <a:cubicBezTo>
                  <a:pt x="75" y="41"/>
                  <a:pt x="75" y="40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0" y="42"/>
                  <a:pt x="81" y="42"/>
                </a:cubicBezTo>
                <a:cubicBezTo>
                  <a:pt x="81" y="42"/>
                  <a:pt x="82" y="42"/>
                  <a:pt x="82" y="42"/>
                </a:cubicBezTo>
                <a:cubicBezTo>
                  <a:pt x="83" y="42"/>
                  <a:pt x="84" y="43"/>
                  <a:pt x="84" y="44"/>
                </a:cubicBezTo>
                <a:cubicBezTo>
                  <a:pt x="85" y="44"/>
                  <a:pt x="85" y="44"/>
                  <a:pt x="86" y="44"/>
                </a:cubicBezTo>
                <a:cubicBezTo>
                  <a:pt x="86" y="44"/>
                  <a:pt x="86" y="43"/>
                  <a:pt x="86" y="43"/>
                </a:cubicBezTo>
                <a:cubicBezTo>
                  <a:pt x="86" y="43"/>
                  <a:pt x="87" y="43"/>
                  <a:pt x="88" y="43"/>
                </a:cubicBezTo>
                <a:cubicBezTo>
                  <a:pt x="88" y="43"/>
                  <a:pt x="89" y="43"/>
                  <a:pt x="89" y="43"/>
                </a:cubicBezTo>
                <a:cubicBezTo>
                  <a:pt x="89" y="42"/>
                  <a:pt x="89" y="42"/>
                  <a:pt x="90" y="42"/>
                </a:cubicBezTo>
                <a:cubicBezTo>
                  <a:pt x="90" y="40"/>
                  <a:pt x="92" y="40"/>
                  <a:pt x="94" y="41"/>
                </a:cubicBezTo>
                <a:cubicBezTo>
                  <a:pt x="95" y="41"/>
                  <a:pt x="96" y="42"/>
                  <a:pt x="97" y="42"/>
                </a:cubicBezTo>
                <a:cubicBezTo>
                  <a:pt x="98" y="42"/>
                  <a:pt x="99" y="41"/>
                  <a:pt x="100" y="41"/>
                </a:cubicBezTo>
                <a:cubicBezTo>
                  <a:pt x="101" y="41"/>
                  <a:pt x="101" y="42"/>
                  <a:pt x="102" y="42"/>
                </a:cubicBezTo>
                <a:cubicBezTo>
                  <a:pt x="102" y="44"/>
                  <a:pt x="103" y="46"/>
                  <a:pt x="101" y="47"/>
                </a:cubicBezTo>
                <a:cubicBezTo>
                  <a:pt x="101" y="47"/>
                  <a:pt x="101" y="47"/>
                  <a:pt x="101" y="48"/>
                </a:cubicBezTo>
                <a:cubicBezTo>
                  <a:pt x="101" y="49"/>
                  <a:pt x="101" y="49"/>
                  <a:pt x="101" y="50"/>
                </a:cubicBezTo>
                <a:cubicBezTo>
                  <a:pt x="102" y="50"/>
                  <a:pt x="102" y="51"/>
                  <a:pt x="102" y="52"/>
                </a:cubicBezTo>
                <a:cubicBezTo>
                  <a:pt x="102" y="52"/>
                  <a:pt x="101" y="52"/>
                  <a:pt x="101" y="52"/>
                </a:cubicBezTo>
                <a:cubicBezTo>
                  <a:pt x="99" y="53"/>
                  <a:pt x="100" y="55"/>
                  <a:pt x="102" y="55"/>
                </a:cubicBezTo>
                <a:cubicBezTo>
                  <a:pt x="103" y="55"/>
                  <a:pt x="104" y="55"/>
                  <a:pt x="105" y="55"/>
                </a:cubicBezTo>
                <a:cubicBezTo>
                  <a:pt x="104" y="56"/>
                  <a:pt x="105" y="57"/>
                  <a:pt x="103" y="57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2" y="58"/>
                  <a:pt x="102" y="57"/>
                  <a:pt x="101" y="57"/>
                </a:cubicBezTo>
                <a:cubicBezTo>
                  <a:pt x="101" y="56"/>
                  <a:pt x="101" y="56"/>
                  <a:pt x="100" y="56"/>
                </a:cubicBezTo>
                <a:cubicBezTo>
                  <a:pt x="100" y="57"/>
                  <a:pt x="100" y="58"/>
                  <a:pt x="100" y="58"/>
                </a:cubicBezTo>
                <a:cubicBezTo>
                  <a:pt x="100" y="59"/>
                  <a:pt x="100" y="60"/>
                  <a:pt x="100" y="61"/>
                </a:cubicBezTo>
                <a:cubicBezTo>
                  <a:pt x="100" y="61"/>
                  <a:pt x="100" y="62"/>
                  <a:pt x="100" y="62"/>
                </a:cubicBezTo>
                <a:cubicBezTo>
                  <a:pt x="100" y="62"/>
                  <a:pt x="100" y="63"/>
                  <a:pt x="100" y="63"/>
                </a:cubicBezTo>
                <a:cubicBezTo>
                  <a:pt x="98" y="63"/>
                  <a:pt x="98" y="64"/>
                  <a:pt x="96" y="64"/>
                </a:cubicBezTo>
                <a:cubicBezTo>
                  <a:pt x="96" y="65"/>
                  <a:pt x="96" y="66"/>
                  <a:pt x="96" y="67"/>
                </a:cubicBezTo>
                <a:cubicBezTo>
                  <a:pt x="96" y="68"/>
                  <a:pt x="96" y="68"/>
                  <a:pt x="96" y="69"/>
                </a:cubicBezTo>
                <a:cubicBezTo>
                  <a:pt x="96" y="71"/>
                  <a:pt x="95" y="73"/>
                  <a:pt x="94" y="74"/>
                </a:cubicBezTo>
                <a:cubicBezTo>
                  <a:pt x="94" y="74"/>
                  <a:pt x="94" y="75"/>
                  <a:pt x="94" y="75"/>
                </a:cubicBezTo>
                <a:cubicBezTo>
                  <a:pt x="93" y="75"/>
                  <a:pt x="93" y="75"/>
                  <a:pt x="93" y="75"/>
                </a:cubicBezTo>
                <a:cubicBezTo>
                  <a:pt x="93" y="76"/>
                  <a:pt x="93" y="77"/>
                  <a:pt x="93" y="77"/>
                </a:cubicBezTo>
                <a:cubicBezTo>
                  <a:pt x="91" y="81"/>
                  <a:pt x="87" y="83"/>
                  <a:pt x="87" y="88"/>
                </a:cubicBezTo>
                <a:cubicBezTo>
                  <a:pt x="88" y="87"/>
                  <a:pt x="93" y="85"/>
                  <a:pt x="91" y="89"/>
                </a:cubicBezTo>
                <a:cubicBezTo>
                  <a:pt x="90" y="89"/>
                  <a:pt x="90" y="88"/>
                  <a:pt x="88" y="88"/>
                </a:cubicBezTo>
                <a:cubicBezTo>
                  <a:pt x="85" y="91"/>
                  <a:pt x="90" y="94"/>
                  <a:pt x="86" y="94"/>
                </a:cubicBezTo>
                <a:cubicBezTo>
                  <a:pt x="85" y="95"/>
                  <a:pt x="85" y="97"/>
                  <a:pt x="83" y="96"/>
                </a:cubicBezTo>
                <a:cubicBezTo>
                  <a:pt x="83" y="97"/>
                  <a:pt x="82" y="98"/>
                  <a:pt x="82" y="96"/>
                </a:cubicBezTo>
                <a:cubicBezTo>
                  <a:pt x="82" y="96"/>
                  <a:pt x="82" y="96"/>
                  <a:pt x="82" y="95"/>
                </a:cubicBezTo>
                <a:cubicBezTo>
                  <a:pt x="82" y="95"/>
                  <a:pt x="81" y="95"/>
                  <a:pt x="81" y="95"/>
                </a:cubicBezTo>
                <a:cubicBezTo>
                  <a:pt x="79" y="96"/>
                  <a:pt x="78" y="98"/>
                  <a:pt x="77" y="100"/>
                </a:cubicBezTo>
                <a:cubicBezTo>
                  <a:pt x="77" y="101"/>
                  <a:pt x="77" y="103"/>
                  <a:pt x="76" y="104"/>
                </a:cubicBezTo>
                <a:cubicBezTo>
                  <a:pt x="76" y="104"/>
                  <a:pt x="76" y="104"/>
                  <a:pt x="76" y="105"/>
                </a:cubicBezTo>
                <a:cubicBezTo>
                  <a:pt x="76" y="105"/>
                  <a:pt x="75" y="105"/>
                  <a:pt x="75" y="105"/>
                </a:cubicBezTo>
                <a:cubicBezTo>
                  <a:pt x="74" y="105"/>
                  <a:pt x="73" y="105"/>
                  <a:pt x="74" y="104"/>
                </a:cubicBezTo>
                <a:cubicBezTo>
                  <a:pt x="74" y="103"/>
                  <a:pt x="74" y="103"/>
                  <a:pt x="74" y="102"/>
                </a:cubicBezTo>
                <a:cubicBezTo>
                  <a:pt x="72" y="102"/>
                  <a:pt x="72" y="100"/>
                  <a:pt x="70" y="100"/>
                </a:cubicBezTo>
                <a:cubicBezTo>
                  <a:pt x="70" y="98"/>
                  <a:pt x="70" y="97"/>
                  <a:pt x="70" y="95"/>
                </a:cubicBezTo>
                <a:cubicBezTo>
                  <a:pt x="69" y="95"/>
                  <a:pt x="69" y="95"/>
                  <a:pt x="69" y="94"/>
                </a:cubicBezTo>
                <a:cubicBezTo>
                  <a:pt x="67" y="93"/>
                  <a:pt x="67" y="91"/>
                  <a:pt x="65" y="89"/>
                </a:cubicBezTo>
                <a:cubicBezTo>
                  <a:pt x="65" y="88"/>
                  <a:pt x="65" y="86"/>
                  <a:pt x="65" y="85"/>
                </a:cubicBezTo>
                <a:cubicBezTo>
                  <a:pt x="65" y="85"/>
                  <a:pt x="64" y="85"/>
                  <a:pt x="63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0" y="86"/>
                  <a:pt x="60" y="84"/>
                  <a:pt x="58" y="85"/>
                </a:cubicBezTo>
                <a:cubicBezTo>
                  <a:pt x="58" y="85"/>
                  <a:pt x="57" y="85"/>
                  <a:pt x="57" y="85"/>
                </a:cubicBezTo>
                <a:cubicBezTo>
                  <a:pt x="57" y="84"/>
                  <a:pt x="56" y="83"/>
                  <a:pt x="56" y="82"/>
                </a:cubicBezTo>
                <a:cubicBezTo>
                  <a:pt x="55" y="82"/>
                  <a:pt x="55" y="84"/>
                  <a:pt x="55" y="85"/>
                </a:cubicBezTo>
                <a:cubicBezTo>
                  <a:pt x="54" y="85"/>
                  <a:pt x="54" y="85"/>
                  <a:pt x="53" y="85"/>
                </a:cubicBezTo>
                <a:cubicBezTo>
                  <a:pt x="52" y="85"/>
                  <a:pt x="52" y="84"/>
                  <a:pt x="52" y="83"/>
                </a:cubicBezTo>
                <a:cubicBezTo>
                  <a:pt x="51" y="83"/>
                  <a:pt x="51" y="81"/>
                  <a:pt x="50" y="80"/>
                </a:cubicBezTo>
                <a:cubicBezTo>
                  <a:pt x="50" y="80"/>
                  <a:pt x="49" y="80"/>
                  <a:pt x="49" y="80"/>
                </a:cubicBezTo>
                <a:cubicBezTo>
                  <a:pt x="47" y="80"/>
                  <a:pt x="45" y="80"/>
                  <a:pt x="45" y="79"/>
                </a:cubicBezTo>
                <a:cubicBezTo>
                  <a:pt x="44" y="79"/>
                  <a:pt x="44" y="78"/>
                  <a:pt x="44" y="77"/>
                </a:cubicBezTo>
                <a:cubicBezTo>
                  <a:pt x="44" y="76"/>
                  <a:pt x="43" y="76"/>
                  <a:pt x="43" y="75"/>
                </a:cubicBezTo>
                <a:cubicBezTo>
                  <a:pt x="42" y="75"/>
                  <a:pt x="41" y="75"/>
                  <a:pt x="40" y="75"/>
                </a:cubicBezTo>
                <a:cubicBezTo>
                  <a:pt x="40" y="76"/>
                  <a:pt x="39" y="77"/>
                  <a:pt x="38" y="77"/>
                </a:cubicBezTo>
                <a:cubicBezTo>
                  <a:pt x="38" y="78"/>
                  <a:pt x="38" y="79"/>
                  <a:pt x="39" y="79"/>
                </a:cubicBezTo>
                <a:cubicBezTo>
                  <a:pt x="40" y="79"/>
                  <a:pt x="41" y="79"/>
                  <a:pt x="42" y="79"/>
                </a:cubicBezTo>
                <a:cubicBezTo>
                  <a:pt x="42" y="79"/>
                  <a:pt x="42" y="79"/>
                  <a:pt x="42" y="80"/>
                </a:cubicBezTo>
                <a:cubicBezTo>
                  <a:pt x="41" y="80"/>
                  <a:pt x="40" y="80"/>
                  <a:pt x="39" y="80"/>
                </a:cubicBezTo>
                <a:cubicBezTo>
                  <a:pt x="39" y="81"/>
                  <a:pt x="39" y="81"/>
                  <a:pt x="38" y="81"/>
                </a:cubicBezTo>
                <a:cubicBezTo>
                  <a:pt x="38" y="82"/>
                  <a:pt x="38" y="83"/>
                  <a:pt x="38" y="83"/>
                </a:cubicBezTo>
                <a:cubicBezTo>
                  <a:pt x="38" y="84"/>
                  <a:pt x="38" y="85"/>
                  <a:pt x="38" y="86"/>
                </a:cubicBezTo>
                <a:cubicBezTo>
                  <a:pt x="38" y="86"/>
                  <a:pt x="37" y="86"/>
                  <a:pt x="37" y="86"/>
                </a:cubicBezTo>
                <a:cubicBezTo>
                  <a:pt x="37" y="87"/>
                  <a:pt x="37" y="88"/>
                  <a:pt x="37" y="89"/>
                </a:cubicBezTo>
                <a:cubicBezTo>
                  <a:pt x="35" y="89"/>
                  <a:pt x="34" y="94"/>
                  <a:pt x="33" y="90"/>
                </a:cubicBezTo>
                <a:cubicBezTo>
                  <a:pt x="33" y="90"/>
                  <a:pt x="33" y="90"/>
                  <a:pt x="33" y="89"/>
                </a:cubicBezTo>
                <a:cubicBezTo>
                  <a:pt x="33" y="88"/>
                  <a:pt x="32" y="88"/>
                  <a:pt x="32" y="87"/>
                </a:cubicBezTo>
                <a:cubicBezTo>
                  <a:pt x="31" y="87"/>
                  <a:pt x="31" y="88"/>
                  <a:pt x="30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8"/>
                  <a:pt x="29" y="89"/>
                  <a:pt x="29" y="89"/>
                </a:cubicBezTo>
                <a:cubicBezTo>
                  <a:pt x="27" y="89"/>
                  <a:pt x="26" y="87"/>
                  <a:pt x="25" y="86"/>
                </a:cubicBezTo>
                <a:cubicBezTo>
                  <a:pt x="25" y="84"/>
                  <a:pt x="23" y="84"/>
                  <a:pt x="23" y="82"/>
                </a:cubicBezTo>
                <a:cubicBezTo>
                  <a:pt x="21" y="81"/>
                  <a:pt x="18" y="80"/>
                  <a:pt x="18" y="76"/>
                </a:cubicBezTo>
                <a:cubicBezTo>
                  <a:pt x="18" y="75"/>
                  <a:pt x="17" y="75"/>
                  <a:pt x="17" y="74"/>
                </a:cubicBezTo>
                <a:cubicBezTo>
                  <a:pt x="17" y="73"/>
                  <a:pt x="17" y="73"/>
                  <a:pt x="17" y="73"/>
                </a:cubicBezTo>
                <a:cubicBezTo>
                  <a:pt x="17" y="72"/>
                  <a:pt x="17" y="72"/>
                  <a:pt x="17" y="71"/>
                </a:cubicBezTo>
                <a:cubicBezTo>
                  <a:pt x="15" y="71"/>
                  <a:pt x="14" y="70"/>
                  <a:pt x="12" y="69"/>
                </a:cubicBezTo>
                <a:cubicBezTo>
                  <a:pt x="12" y="69"/>
                  <a:pt x="12" y="70"/>
                  <a:pt x="12" y="70"/>
                </a:cubicBezTo>
                <a:cubicBezTo>
                  <a:pt x="12" y="71"/>
                  <a:pt x="10" y="71"/>
                  <a:pt x="10" y="71"/>
                </a:cubicBezTo>
                <a:cubicBezTo>
                  <a:pt x="10" y="72"/>
                  <a:pt x="10" y="72"/>
                  <a:pt x="10" y="73"/>
                </a:cubicBezTo>
                <a:cubicBezTo>
                  <a:pt x="8" y="73"/>
                  <a:pt x="9" y="74"/>
                  <a:pt x="8" y="75"/>
                </a:cubicBezTo>
                <a:cubicBezTo>
                  <a:pt x="8" y="75"/>
                  <a:pt x="8" y="75"/>
                  <a:pt x="7" y="75"/>
                </a:cubicBezTo>
                <a:cubicBezTo>
                  <a:pt x="7" y="77"/>
                  <a:pt x="8" y="77"/>
                  <a:pt x="8" y="79"/>
                </a:cubicBezTo>
                <a:cubicBezTo>
                  <a:pt x="8" y="80"/>
                  <a:pt x="5" y="79"/>
                  <a:pt x="5" y="81"/>
                </a:cubicBezTo>
                <a:cubicBezTo>
                  <a:pt x="5" y="81"/>
                  <a:pt x="5" y="82"/>
                  <a:pt x="5" y="82"/>
                </a:cubicBezTo>
                <a:cubicBezTo>
                  <a:pt x="5" y="84"/>
                  <a:pt x="6" y="85"/>
                  <a:pt x="8" y="85"/>
                </a:cubicBezTo>
                <a:cubicBezTo>
                  <a:pt x="9" y="85"/>
                  <a:pt x="10" y="86"/>
                  <a:pt x="10" y="87"/>
                </a:cubicBezTo>
                <a:cubicBezTo>
                  <a:pt x="11" y="87"/>
                  <a:pt x="11" y="87"/>
                  <a:pt x="11" y="88"/>
                </a:cubicBezTo>
                <a:cubicBezTo>
                  <a:pt x="11" y="89"/>
                  <a:pt x="11" y="90"/>
                  <a:pt x="11" y="90"/>
                </a:cubicBezTo>
                <a:cubicBezTo>
                  <a:pt x="11" y="91"/>
                  <a:pt x="11" y="91"/>
                  <a:pt x="11" y="92"/>
                </a:cubicBezTo>
                <a:cubicBezTo>
                  <a:pt x="12" y="92"/>
                  <a:pt x="14" y="94"/>
                  <a:pt x="12" y="94"/>
                </a:cubicBezTo>
                <a:cubicBezTo>
                  <a:pt x="12" y="94"/>
                  <a:pt x="12" y="95"/>
                  <a:pt x="12" y="95"/>
                </a:cubicBezTo>
                <a:cubicBezTo>
                  <a:pt x="12" y="96"/>
                  <a:pt x="12" y="98"/>
                  <a:pt x="12" y="99"/>
                </a:cubicBezTo>
                <a:cubicBezTo>
                  <a:pt x="12" y="99"/>
                  <a:pt x="12" y="100"/>
                  <a:pt x="12" y="100"/>
                </a:cubicBezTo>
                <a:cubicBezTo>
                  <a:pt x="13" y="100"/>
                  <a:pt x="14" y="100"/>
                  <a:pt x="14" y="99"/>
                </a:cubicBezTo>
                <a:cubicBezTo>
                  <a:pt x="14" y="98"/>
                  <a:pt x="14" y="98"/>
                  <a:pt x="14" y="98"/>
                </a:cubicBezTo>
                <a:cubicBezTo>
                  <a:pt x="14" y="96"/>
                  <a:pt x="16" y="96"/>
                  <a:pt x="17" y="98"/>
                </a:cubicBezTo>
                <a:cubicBezTo>
                  <a:pt x="17" y="98"/>
                  <a:pt x="18" y="98"/>
                  <a:pt x="18" y="99"/>
                </a:cubicBezTo>
                <a:cubicBezTo>
                  <a:pt x="18" y="99"/>
                  <a:pt x="19" y="99"/>
                  <a:pt x="19" y="99"/>
                </a:cubicBezTo>
                <a:cubicBezTo>
                  <a:pt x="19" y="99"/>
                  <a:pt x="19" y="100"/>
                  <a:pt x="19" y="100"/>
                </a:cubicBezTo>
                <a:cubicBezTo>
                  <a:pt x="19" y="103"/>
                  <a:pt x="17" y="102"/>
                  <a:pt x="19" y="105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5" y="105"/>
                  <a:pt x="28" y="106"/>
                  <a:pt x="29" y="109"/>
                </a:cubicBezTo>
                <a:cubicBezTo>
                  <a:pt x="29" y="111"/>
                  <a:pt x="32" y="111"/>
                  <a:pt x="30" y="112"/>
                </a:cubicBezTo>
                <a:cubicBezTo>
                  <a:pt x="30" y="113"/>
                  <a:pt x="31" y="113"/>
                  <a:pt x="31" y="115"/>
                </a:cubicBezTo>
                <a:cubicBezTo>
                  <a:pt x="32" y="115"/>
                  <a:pt x="33" y="115"/>
                  <a:pt x="33" y="115"/>
                </a:cubicBezTo>
                <a:cubicBezTo>
                  <a:pt x="33" y="116"/>
                  <a:pt x="33" y="116"/>
                  <a:pt x="33" y="117"/>
                </a:cubicBezTo>
                <a:cubicBezTo>
                  <a:pt x="34" y="116"/>
                  <a:pt x="34" y="117"/>
                  <a:pt x="34" y="118"/>
                </a:cubicBezTo>
                <a:cubicBezTo>
                  <a:pt x="37" y="118"/>
                  <a:pt x="37" y="121"/>
                  <a:pt x="39" y="121"/>
                </a:cubicBezTo>
                <a:cubicBezTo>
                  <a:pt x="41" y="122"/>
                  <a:pt x="43" y="121"/>
                  <a:pt x="43" y="123"/>
                </a:cubicBezTo>
                <a:cubicBezTo>
                  <a:pt x="43" y="123"/>
                  <a:pt x="44" y="123"/>
                  <a:pt x="44" y="123"/>
                </a:cubicBezTo>
                <a:cubicBezTo>
                  <a:pt x="44" y="124"/>
                  <a:pt x="45" y="124"/>
                  <a:pt x="45" y="125"/>
                </a:cubicBezTo>
                <a:cubicBezTo>
                  <a:pt x="46" y="125"/>
                  <a:pt x="47" y="125"/>
                  <a:pt x="46" y="126"/>
                </a:cubicBezTo>
                <a:cubicBezTo>
                  <a:pt x="47" y="126"/>
                  <a:pt x="47" y="126"/>
                  <a:pt x="48" y="126"/>
                </a:cubicBezTo>
                <a:cubicBezTo>
                  <a:pt x="49" y="126"/>
                  <a:pt x="52" y="126"/>
                  <a:pt x="52" y="127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1" y="128"/>
                  <a:pt x="51" y="129"/>
                  <a:pt x="50" y="130"/>
                </a:cubicBezTo>
                <a:cubicBezTo>
                  <a:pt x="50" y="130"/>
                  <a:pt x="50" y="130"/>
                  <a:pt x="50" y="131"/>
                </a:cubicBezTo>
                <a:cubicBezTo>
                  <a:pt x="50" y="131"/>
                  <a:pt x="51" y="131"/>
                  <a:pt x="51" y="131"/>
                </a:cubicBezTo>
                <a:cubicBezTo>
                  <a:pt x="51" y="131"/>
                  <a:pt x="51" y="132"/>
                  <a:pt x="51" y="132"/>
                </a:cubicBezTo>
                <a:cubicBezTo>
                  <a:pt x="50" y="132"/>
                  <a:pt x="49" y="134"/>
                  <a:pt x="49" y="131"/>
                </a:cubicBezTo>
                <a:cubicBezTo>
                  <a:pt x="48" y="131"/>
                  <a:pt x="46" y="131"/>
                  <a:pt x="46" y="130"/>
                </a:cubicBezTo>
                <a:cubicBezTo>
                  <a:pt x="46" y="130"/>
                  <a:pt x="46" y="130"/>
                  <a:pt x="45" y="130"/>
                </a:cubicBezTo>
                <a:cubicBezTo>
                  <a:pt x="45" y="130"/>
                  <a:pt x="44" y="130"/>
                  <a:pt x="44" y="130"/>
                </a:cubicBezTo>
                <a:cubicBezTo>
                  <a:pt x="44" y="130"/>
                  <a:pt x="44" y="131"/>
                  <a:pt x="44" y="132"/>
                </a:cubicBezTo>
                <a:cubicBezTo>
                  <a:pt x="44" y="132"/>
                  <a:pt x="44" y="133"/>
                  <a:pt x="44" y="133"/>
                </a:cubicBezTo>
                <a:cubicBezTo>
                  <a:pt x="45" y="133"/>
                  <a:pt x="45" y="133"/>
                  <a:pt x="45" y="134"/>
                </a:cubicBezTo>
                <a:cubicBezTo>
                  <a:pt x="46" y="134"/>
                  <a:pt x="47" y="135"/>
                  <a:pt x="46" y="136"/>
                </a:cubicBezTo>
                <a:cubicBezTo>
                  <a:pt x="48" y="136"/>
                  <a:pt x="48" y="139"/>
                  <a:pt x="49" y="137"/>
                </a:cubicBezTo>
                <a:cubicBezTo>
                  <a:pt x="49" y="137"/>
                  <a:pt x="50" y="137"/>
                  <a:pt x="50" y="137"/>
                </a:cubicBezTo>
                <a:cubicBezTo>
                  <a:pt x="51" y="137"/>
                  <a:pt x="52" y="137"/>
                  <a:pt x="53" y="137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4" y="136"/>
                  <a:pt x="54" y="136"/>
                  <a:pt x="55" y="136"/>
                </a:cubicBezTo>
                <a:cubicBezTo>
                  <a:pt x="55" y="137"/>
                  <a:pt x="55" y="138"/>
                  <a:pt x="55" y="139"/>
                </a:cubicBezTo>
                <a:cubicBezTo>
                  <a:pt x="55" y="140"/>
                  <a:pt x="54" y="140"/>
                  <a:pt x="53" y="140"/>
                </a:cubicBezTo>
                <a:cubicBezTo>
                  <a:pt x="53" y="140"/>
                  <a:pt x="52" y="141"/>
                  <a:pt x="52" y="142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48" y="143"/>
                  <a:pt x="47" y="143"/>
                  <a:pt x="48" y="142"/>
                </a:cubicBezTo>
                <a:cubicBezTo>
                  <a:pt x="48" y="141"/>
                  <a:pt x="48" y="140"/>
                  <a:pt x="48" y="139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0"/>
                  <a:pt x="45" y="139"/>
                  <a:pt x="45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6" y="138"/>
                  <a:pt x="46" y="137"/>
                  <a:pt x="46" y="137"/>
                </a:cubicBezTo>
                <a:cubicBezTo>
                  <a:pt x="46" y="137"/>
                  <a:pt x="45" y="137"/>
                  <a:pt x="45" y="136"/>
                </a:cubicBezTo>
                <a:cubicBezTo>
                  <a:pt x="44" y="136"/>
                  <a:pt x="43" y="136"/>
                  <a:pt x="42" y="137"/>
                </a:cubicBezTo>
                <a:cubicBezTo>
                  <a:pt x="41" y="137"/>
                  <a:pt x="41" y="137"/>
                  <a:pt x="40" y="137"/>
                </a:cubicBezTo>
                <a:cubicBezTo>
                  <a:pt x="40" y="138"/>
                  <a:pt x="38" y="138"/>
                  <a:pt x="38" y="139"/>
                </a:cubicBezTo>
                <a:cubicBezTo>
                  <a:pt x="39" y="139"/>
                  <a:pt x="39" y="140"/>
                  <a:pt x="38" y="140"/>
                </a:cubicBezTo>
                <a:cubicBezTo>
                  <a:pt x="38" y="141"/>
                  <a:pt x="38" y="142"/>
                  <a:pt x="38" y="143"/>
                </a:cubicBezTo>
                <a:cubicBezTo>
                  <a:pt x="38" y="144"/>
                  <a:pt x="36" y="145"/>
                  <a:pt x="38" y="145"/>
                </a:cubicBezTo>
                <a:cubicBezTo>
                  <a:pt x="38" y="145"/>
                  <a:pt x="39" y="145"/>
                  <a:pt x="39" y="145"/>
                </a:cubicBezTo>
                <a:cubicBezTo>
                  <a:pt x="39" y="144"/>
                  <a:pt x="41" y="144"/>
                  <a:pt x="42" y="145"/>
                </a:cubicBezTo>
                <a:cubicBezTo>
                  <a:pt x="42" y="145"/>
                  <a:pt x="42" y="146"/>
                  <a:pt x="42" y="146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3" y="147"/>
                  <a:pt x="43" y="148"/>
                  <a:pt x="43" y="149"/>
                </a:cubicBezTo>
                <a:cubicBezTo>
                  <a:pt x="43" y="149"/>
                  <a:pt x="43" y="149"/>
                  <a:pt x="43" y="150"/>
                </a:cubicBezTo>
                <a:cubicBezTo>
                  <a:pt x="43" y="151"/>
                  <a:pt x="43" y="151"/>
                  <a:pt x="44" y="151"/>
                </a:cubicBezTo>
                <a:cubicBezTo>
                  <a:pt x="44" y="151"/>
                  <a:pt x="45" y="151"/>
                  <a:pt x="45" y="151"/>
                </a:cubicBezTo>
                <a:cubicBezTo>
                  <a:pt x="46" y="151"/>
                  <a:pt x="47" y="150"/>
                  <a:pt x="48" y="150"/>
                </a:cubicBezTo>
                <a:cubicBezTo>
                  <a:pt x="48" y="151"/>
                  <a:pt x="47" y="152"/>
                  <a:pt x="46" y="153"/>
                </a:cubicBezTo>
                <a:cubicBezTo>
                  <a:pt x="47" y="154"/>
                  <a:pt x="48" y="154"/>
                  <a:pt x="48" y="156"/>
                </a:cubicBezTo>
                <a:cubicBezTo>
                  <a:pt x="48" y="157"/>
                  <a:pt x="48" y="158"/>
                  <a:pt x="48" y="159"/>
                </a:cubicBezTo>
                <a:cubicBezTo>
                  <a:pt x="48" y="160"/>
                  <a:pt x="48" y="161"/>
                  <a:pt x="48" y="162"/>
                </a:cubicBezTo>
                <a:cubicBezTo>
                  <a:pt x="49" y="162"/>
                  <a:pt x="49" y="165"/>
                  <a:pt x="48" y="165"/>
                </a:cubicBezTo>
                <a:cubicBezTo>
                  <a:pt x="46" y="165"/>
                  <a:pt x="46" y="164"/>
                  <a:pt x="45" y="164"/>
                </a:cubicBezTo>
                <a:cubicBezTo>
                  <a:pt x="44" y="164"/>
                  <a:pt x="44" y="164"/>
                  <a:pt x="44" y="163"/>
                </a:cubicBezTo>
                <a:cubicBezTo>
                  <a:pt x="44" y="163"/>
                  <a:pt x="43" y="163"/>
                  <a:pt x="43" y="163"/>
                </a:cubicBezTo>
                <a:cubicBezTo>
                  <a:pt x="42" y="163"/>
                  <a:pt x="40" y="162"/>
                  <a:pt x="42" y="162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41" y="160"/>
                  <a:pt x="40" y="160"/>
                  <a:pt x="40" y="158"/>
                </a:cubicBezTo>
                <a:cubicBezTo>
                  <a:pt x="40" y="158"/>
                  <a:pt x="40" y="158"/>
                  <a:pt x="39" y="158"/>
                </a:cubicBezTo>
                <a:cubicBezTo>
                  <a:pt x="39" y="160"/>
                  <a:pt x="38" y="160"/>
                  <a:pt x="39" y="162"/>
                </a:cubicBezTo>
                <a:cubicBezTo>
                  <a:pt x="39" y="162"/>
                  <a:pt x="38" y="162"/>
                  <a:pt x="38" y="162"/>
                </a:cubicBezTo>
                <a:cubicBezTo>
                  <a:pt x="38" y="162"/>
                  <a:pt x="37" y="162"/>
                  <a:pt x="37" y="162"/>
                </a:cubicBezTo>
                <a:cubicBezTo>
                  <a:pt x="37" y="162"/>
                  <a:pt x="37" y="163"/>
                  <a:pt x="37" y="163"/>
                </a:cubicBezTo>
                <a:cubicBezTo>
                  <a:pt x="36" y="163"/>
                  <a:pt x="35" y="163"/>
                  <a:pt x="34" y="163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5" y="166"/>
                  <a:pt x="37" y="165"/>
                  <a:pt x="37" y="166"/>
                </a:cubicBezTo>
                <a:cubicBezTo>
                  <a:pt x="37" y="166"/>
                  <a:pt x="38" y="166"/>
                  <a:pt x="38" y="166"/>
                </a:cubicBezTo>
                <a:cubicBezTo>
                  <a:pt x="38" y="167"/>
                  <a:pt x="38" y="167"/>
                  <a:pt x="38" y="168"/>
                </a:cubicBezTo>
                <a:cubicBezTo>
                  <a:pt x="39" y="168"/>
                  <a:pt x="39" y="169"/>
                  <a:pt x="40" y="169"/>
                </a:cubicBezTo>
                <a:cubicBezTo>
                  <a:pt x="42" y="169"/>
                  <a:pt x="42" y="171"/>
                  <a:pt x="43" y="172"/>
                </a:cubicBezTo>
                <a:cubicBezTo>
                  <a:pt x="43" y="173"/>
                  <a:pt x="43" y="173"/>
                  <a:pt x="43" y="174"/>
                </a:cubicBezTo>
                <a:cubicBezTo>
                  <a:pt x="43" y="174"/>
                  <a:pt x="44" y="174"/>
                  <a:pt x="44" y="174"/>
                </a:cubicBezTo>
                <a:cubicBezTo>
                  <a:pt x="44" y="174"/>
                  <a:pt x="44" y="174"/>
                  <a:pt x="44" y="175"/>
                </a:cubicBezTo>
                <a:cubicBezTo>
                  <a:pt x="44" y="175"/>
                  <a:pt x="44" y="176"/>
                  <a:pt x="44" y="176"/>
                </a:cubicBezTo>
                <a:cubicBezTo>
                  <a:pt x="45" y="176"/>
                  <a:pt x="45" y="176"/>
                  <a:pt x="45" y="177"/>
                </a:cubicBezTo>
                <a:cubicBezTo>
                  <a:pt x="46" y="177"/>
                  <a:pt x="46" y="177"/>
                  <a:pt x="46" y="177"/>
                </a:cubicBezTo>
                <a:cubicBezTo>
                  <a:pt x="46" y="178"/>
                  <a:pt x="47" y="179"/>
                  <a:pt x="48" y="178"/>
                </a:cubicBezTo>
                <a:cubicBezTo>
                  <a:pt x="48" y="179"/>
                  <a:pt x="50" y="178"/>
                  <a:pt x="50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9" y="183"/>
                  <a:pt x="48" y="184"/>
                  <a:pt x="48" y="185"/>
                </a:cubicBezTo>
                <a:cubicBezTo>
                  <a:pt x="47" y="186"/>
                  <a:pt x="48" y="188"/>
                  <a:pt x="46" y="188"/>
                </a:cubicBezTo>
                <a:cubicBezTo>
                  <a:pt x="46" y="188"/>
                  <a:pt x="46" y="189"/>
                  <a:pt x="46" y="189"/>
                </a:cubicBezTo>
                <a:cubicBezTo>
                  <a:pt x="46" y="190"/>
                  <a:pt x="45" y="190"/>
                  <a:pt x="45" y="191"/>
                </a:cubicBezTo>
                <a:cubicBezTo>
                  <a:pt x="44" y="191"/>
                  <a:pt x="44" y="193"/>
                  <a:pt x="44" y="194"/>
                </a:cubicBezTo>
                <a:cubicBezTo>
                  <a:pt x="44" y="195"/>
                  <a:pt x="44" y="195"/>
                  <a:pt x="43" y="195"/>
                </a:cubicBezTo>
                <a:cubicBezTo>
                  <a:pt x="42" y="195"/>
                  <a:pt x="41" y="195"/>
                  <a:pt x="40" y="195"/>
                </a:cubicBezTo>
                <a:cubicBezTo>
                  <a:pt x="38" y="195"/>
                  <a:pt x="39" y="198"/>
                  <a:pt x="37" y="199"/>
                </a:cubicBezTo>
                <a:cubicBezTo>
                  <a:pt x="37" y="194"/>
                  <a:pt x="33" y="195"/>
                  <a:pt x="32" y="191"/>
                </a:cubicBezTo>
                <a:cubicBezTo>
                  <a:pt x="32" y="191"/>
                  <a:pt x="32" y="191"/>
                  <a:pt x="32" y="190"/>
                </a:cubicBezTo>
                <a:cubicBezTo>
                  <a:pt x="31" y="190"/>
                  <a:pt x="31" y="188"/>
                  <a:pt x="30" y="188"/>
                </a:cubicBezTo>
                <a:cubicBezTo>
                  <a:pt x="29" y="188"/>
                  <a:pt x="27" y="188"/>
                  <a:pt x="27" y="187"/>
                </a:cubicBezTo>
                <a:cubicBezTo>
                  <a:pt x="27" y="186"/>
                  <a:pt x="27" y="185"/>
                  <a:pt x="27" y="184"/>
                </a:cubicBezTo>
                <a:cubicBezTo>
                  <a:pt x="27" y="183"/>
                  <a:pt x="26" y="183"/>
                  <a:pt x="26" y="182"/>
                </a:cubicBezTo>
                <a:cubicBezTo>
                  <a:pt x="26" y="182"/>
                  <a:pt x="25" y="182"/>
                  <a:pt x="25" y="182"/>
                </a:cubicBezTo>
                <a:cubicBezTo>
                  <a:pt x="24" y="182"/>
                  <a:pt x="24" y="181"/>
                  <a:pt x="24" y="180"/>
                </a:cubicBezTo>
                <a:cubicBezTo>
                  <a:pt x="25" y="180"/>
                  <a:pt x="25" y="180"/>
                  <a:pt x="26" y="180"/>
                </a:cubicBezTo>
                <a:cubicBezTo>
                  <a:pt x="26" y="179"/>
                  <a:pt x="26" y="178"/>
                  <a:pt x="27" y="178"/>
                </a:cubicBezTo>
                <a:cubicBezTo>
                  <a:pt x="27" y="178"/>
                  <a:pt x="27" y="178"/>
                  <a:pt x="27" y="177"/>
                </a:cubicBezTo>
                <a:cubicBezTo>
                  <a:pt x="27" y="177"/>
                  <a:pt x="27" y="176"/>
                  <a:pt x="27" y="176"/>
                </a:cubicBezTo>
                <a:cubicBezTo>
                  <a:pt x="27" y="176"/>
                  <a:pt x="26" y="176"/>
                  <a:pt x="25" y="176"/>
                </a:cubicBezTo>
                <a:cubicBezTo>
                  <a:pt x="25" y="176"/>
                  <a:pt x="24" y="176"/>
                  <a:pt x="24" y="176"/>
                </a:cubicBezTo>
                <a:cubicBezTo>
                  <a:pt x="24" y="176"/>
                  <a:pt x="24" y="175"/>
                  <a:pt x="24" y="175"/>
                </a:cubicBezTo>
                <a:cubicBezTo>
                  <a:pt x="23" y="175"/>
                  <a:pt x="22" y="174"/>
                  <a:pt x="23" y="172"/>
                </a:cubicBezTo>
                <a:cubicBezTo>
                  <a:pt x="22" y="172"/>
                  <a:pt x="21" y="172"/>
                  <a:pt x="21" y="171"/>
                </a:cubicBezTo>
                <a:cubicBezTo>
                  <a:pt x="21" y="169"/>
                  <a:pt x="19" y="170"/>
                  <a:pt x="17" y="170"/>
                </a:cubicBezTo>
                <a:cubicBezTo>
                  <a:pt x="17" y="170"/>
                  <a:pt x="17" y="171"/>
                  <a:pt x="17" y="17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7" y="173"/>
                  <a:pt x="17" y="173"/>
                  <a:pt x="17" y="174"/>
                </a:cubicBezTo>
                <a:cubicBezTo>
                  <a:pt x="17" y="174"/>
                  <a:pt x="18" y="174"/>
                  <a:pt x="18" y="175"/>
                </a:cubicBezTo>
                <a:cubicBezTo>
                  <a:pt x="18" y="175"/>
                  <a:pt x="18" y="176"/>
                  <a:pt x="18" y="176"/>
                </a:cubicBezTo>
                <a:cubicBezTo>
                  <a:pt x="16" y="176"/>
                  <a:pt x="16" y="177"/>
                  <a:pt x="14" y="177"/>
                </a:cubicBezTo>
                <a:cubicBezTo>
                  <a:pt x="14" y="177"/>
                  <a:pt x="14" y="177"/>
                  <a:pt x="13" y="177"/>
                </a:cubicBezTo>
                <a:cubicBezTo>
                  <a:pt x="13" y="176"/>
                  <a:pt x="13" y="174"/>
                  <a:pt x="14" y="174"/>
                </a:cubicBezTo>
                <a:cubicBezTo>
                  <a:pt x="14" y="173"/>
                  <a:pt x="14" y="172"/>
                  <a:pt x="14" y="171"/>
                </a:cubicBezTo>
                <a:cubicBezTo>
                  <a:pt x="11" y="171"/>
                  <a:pt x="13" y="165"/>
                  <a:pt x="11" y="164"/>
                </a:cubicBezTo>
                <a:cubicBezTo>
                  <a:pt x="11" y="163"/>
                  <a:pt x="11" y="163"/>
                  <a:pt x="12" y="163"/>
                </a:cubicBezTo>
                <a:cubicBezTo>
                  <a:pt x="12" y="162"/>
                  <a:pt x="13" y="162"/>
                  <a:pt x="13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61"/>
                  <a:pt x="14" y="160"/>
                  <a:pt x="13" y="159"/>
                </a:cubicBezTo>
                <a:cubicBezTo>
                  <a:pt x="13" y="161"/>
                  <a:pt x="11" y="161"/>
                  <a:pt x="11" y="159"/>
                </a:cubicBezTo>
                <a:cubicBezTo>
                  <a:pt x="11" y="159"/>
                  <a:pt x="11" y="159"/>
                  <a:pt x="11" y="158"/>
                </a:cubicBezTo>
                <a:cubicBezTo>
                  <a:pt x="10" y="158"/>
                  <a:pt x="9" y="158"/>
                  <a:pt x="8" y="158"/>
                </a:cubicBezTo>
                <a:cubicBezTo>
                  <a:pt x="9" y="157"/>
                  <a:pt x="9" y="157"/>
                  <a:pt x="11" y="157"/>
                </a:cubicBezTo>
                <a:cubicBezTo>
                  <a:pt x="12" y="157"/>
                  <a:pt x="12" y="156"/>
                  <a:pt x="12" y="155"/>
                </a:cubicBezTo>
                <a:cubicBezTo>
                  <a:pt x="11" y="155"/>
                  <a:pt x="11" y="154"/>
                  <a:pt x="11" y="153"/>
                </a:cubicBezTo>
                <a:cubicBezTo>
                  <a:pt x="10" y="153"/>
                  <a:pt x="9" y="152"/>
                  <a:pt x="7" y="152"/>
                </a:cubicBezTo>
                <a:cubicBezTo>
                  <a:pt x="6" y="152"/>
                  <a:pt x="5" y="152"/>
                  <a:pt x="4" y="152"/>
                </a:cubicBezTo>
                <a:cubicBezTo>
                  <a:pt x="3" y="148"/>
                  <a:pt x="5" y="148"/>
                  <a:pt x="5" y="144"/>
                </a:cubicBezTo>
                <a:cubicBezTo>
                  <a:pt x="6" y="144"/>
                  <a:pt x="6" y="144"/>
                  <a:pt x="7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8" y="144"/>
                  <a:pt x="8" y="143"/>
                  <a:pt x="8" y="143"/>
                </a:cubicBezTo>
                <a:cubicBezTo>
                  <a:pt x="7" y="143"/>
                  <a:pt x="7" y="141"/>
                  <a:pt x="10" y="142"/>
                </a:cubicBezTo>
                <a:cubicBezTo>
                  <a:pt x="10" y="141"/>
                  <a:pt x="10" y="141"/>
                  <a:pt x="10" y="140"/>
                </a:cubicBezTo>
                <a:cubicBezTo>
                  <a:pt x="9" y="140"/>
                  <a:pt x="8" y="140"/>
                  <a:pt x="7" y="140"/>
                </a:cubicBezTo>
                <a:cubicBezTo>
                  <a:pt x="7" y="141"/>
                  <a:pt x="6" y="142"/>
                  <a:pt x="5" y="142"/>
                </a:cubicBezTo>
                <a:cubicBezTo>
                  <a:pt x="5" y="141"/>
                  <a:pt x="5" y="141"/>
                  <a:pt x="5" y="140"/>
                </a:cubicBezTo>
                <a:cubicBezTo>
                  <a:pt x="2" y="139"/>
                  <a:pt x="4" y="134"/>
                  <a:pt x="4" y="131"/>
                </a:cubicBezTo>
                <a:cubicBezTo>
                  <a:pt x="2" y="131"/>
                  <a:pt x="3" y="133"/>
                  <a:pt x="1" y="133"/>
                </a:cubicBezTo>
                <a:cubicBezTo>
                  <a:pt x="1" y="134"/>
                  <a:pt x="1" y="134"/>
                  <a:pt x="1" y="134"/>
                </a:cubicBezTo>
                <a:cubicBezTo>
                  <a:pt x="1" y="136"/>
                  <a:pt x="3" y="141"/>
                  <a:pt x="0" y="140"/>
                </a:cubicBezTo>
                <a:cubicBezTo>
                  <a:pt x="0" y="142"/>
                  <a:pt x="0" y="143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4" y="145"/>
                  <a:pt x="2" y="150"/>
                  <a:pt x="0" y="151"/>
                </a:cubicBezTo>
                <a:cubicBezTo>
                  <a:pt x="0" y="152"/>
                  <a:pt x="0" y="153"/>
                  <a:pt x="0" y="153"/>
                </a:cubicBezTo>
                <a:cubicBezTo>
                  <a:pt x="8" y="155"/>
                  <a:pt x="1" y="165"/>
                  <a:pt x="5" y="172"/>
                </a:cubicBezTo>
                <a:cubicBezTo>
                  <a:pt x="5" y="173"/>
                  <a:pt x="5" y="174"/>
                  <a:pt x="5" y="175"/>
                </a:cubicBezTo>
                <a:cubicBezTo>
                  <a:pt x="5" y="175"/>
                  <a:pt x="6" y="175"/>
                  <a:pt x="6" y="175"/>
                </a:cubicBezTo>
                <a:cubicBezTo>
                  <a:pt x="7" y="175"/>
                  <a:pt x="7" y="176"/>
                  <a:pt x="7" y="177"/>
                </a:cubicBezTo>
                <a:cubicBezTo>
                  <a:pt x="7" y="178"/>
                  <a:pt x="7" y="178"/>
                  <a:pt x="7" y="178"/>
                </a:cubicBezTo>
                <a:cubicBezTo>
                  <a:pt x="9" y="178"/>
                  <a:pt x="8" y="180"/>
                  <a:pt x="10" y="181"/>
                </a:cubicBezTo>
                <a:cubicBezTo>
                  <a:pt x="10" y="182"/>
                  <a:pt x="11" y="182"/>
                  <a:pt x="11" y="183"/>
                </a:cubicBezTo>
                <a:cubicBezTo>
                  <a:pt x="11" y="184"/>
                  <a:pt x="12" y="185"/>
                  <a:pt x="12" y="185"/>
                </a:cubicBezTo>
                <a:cubicBezTo>
                  <a:pt x="12" y="186"/>
                  <a:pt x="13" y="187"/>
                  <a:pt x="13" y="188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7" y="189"/>
                  <a:pt x="18" y="193"/>
                  <a:pt x="21" y="190"/>
                </a:cubicBezTo>
                <a:cubicBezTo>
                  <a:pt x="21" y="192"/>
                  <a:pt x="22" y="194"/>
                  <a:pt x="23" y="195"/>
                </a:cubicBezTo>
                <a:cubicBezTo>
                  <a:pt x="24" y="196"/>
                  <a:pt x="25" y="196"/>
                  <a:pt x="25" y="197"/>
                </a:cubicBezTo>
                <a:cubicBezTo>
                  <a:pt x="25" y="198"/>
                  <a:pt x="25" y="198"/>
                  <a:pt x="25" y="199"/>
                </a:cubicBezTo>
                <a:cubicBezTo>
                  <a:pt x="27" y="198"/>
                  <a:pt x="29" y="199"/>
                  <a:pt x="30" y="200"/>
                </a:cubicBezTo>
                <a:cubicBezTo>
                  <a:pt x="30" y="200"/>
                  <a:pt x="30" y="201"/>
                  <a:pt x="30" y="201"/>
                </a:cubicBezTo>
                <a:cubicBezTo>
                  <a:pt x="30" y="201"/>
                  <a:pt x="31" y="201"/>
                  <a:pt x="31" y="201"/>
                </a:cubicBezTo>
                <a:cubicBezTo>
                  <a:pt x="31" y="201"/>
                  <a:pt x="32" y="201"/>
                  <a:pt x="32" y="201"/>
                </a:cubicBezTo>
                <a:cubicBezTo>
                  <a:pt x="33" y="203"/>
                  <a:pt x="37" y="203"/>
                  <a:pt x="40" y="203"/>
                </a:cubicBezTo>
                <a:cubicBezTo>
                  <a:pt x="41" y="202"/>
                  <a:pt x="43" y="202"/>
                  <a:pt x="45" y="202"/>
                </a:cubicBezTo>
                <a:cubicBezTo>
                  <a:pt x="46" y="200"/>
                  <a:pt x="47" y="199"/>
                  <a:pt x="49" y="199"/>
                </a:cubicBezTo>
                <a:cubicBezTo>
                  <a:pt x="50" y="199"/>
                  <a:pt x="50" y="199"/>
                  <a:pt x="51" y="199"/>
                </a:cubicBezTo>
                <a:cubicBezTo>
                  <a:pt x="51" y="198"/>
                  <a:pt x="52" y="197"/>
                  <a:pt x="52" y="197"/>
                </a:cubicBezTo>
                <a:cubicBezTo>
                  <a:pt x="52" y="197"/>
                  <a:pt x="52" y="197"/>
                  <a:pt x="52" y="196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3" y="196"/>
                  <a:pt x="53" y="195"/>
                  <a:pt x="53" y="195"/>
                </a:cubicBezTo>
                <a:cubicBezTo>
                  <a:pt x="53" y="194"/>
                  <a:pt x="53" y="193"/>
                  <a:pt x="53" y="193"/>
                </a:cubicBezTo>
                <a:cubicBezTo>
                  <a:pt x="54" y="192"/>
                  <a:pt x="54" y="191"/>
                  <a:pt x="55" y="191"/>
                </a:cubicBezTo>
                <a:cubicBezTo>
                  <a:pt x="55" y="191"/>
                  <a:pt x="55" y="191"/>
                  <a:pt x="56" y="191"/>
                </a:cubicBezTo>
                <a:cubicBezTo>
                  <a:pt x="57" y="191"/>
                  <a:pt x="58" y="190"/>
                  <a:pt x="58" y="189"/>
                </a:cubicBezTo>
                <a:cubicBezTo>
                  <a:pt x="57" y="189"/>
                  <a:pt x="56" y="189"/>
                  <a:pt x="56" y="188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8" y="186"/>
                  <a:pt x="57" y="184"/>
                  <a:pt x="56" y="183"/>
                </a:cubicBezTo>
                <a:cubicBezTo>
                  <a:pt x="55" y="183"/>
                  <a:pt x="54" y="183"/>
                  <a:pt x="55" y="182"/>
                </a:cubicBezTo>
                <a:cubicBezTo>
                  <a:pt x="52" y="181"/>
                  <a:pt x="56" y="180"/>
                  <a:pt x="53" y="178"/>
                </a:cubicBezTo>
                <a:cubicBezTo>
                  <a:pt x="53" y="178"/>
                  <a:pt x="53" y="178"/>
                  <a:pt x="53" y="177"/>
                </a:cubicBezTo>
                <a:cubicBezTo>
                  <a:pt x="52" y="177"/>
                  <a:pt x="52" y="175"/>
                  <a:pt x="53" y="175"/>
                </a:cubicBezTo>
                <a:cubicBezTo>
                  <a:pt x="55" y="175"/>
                  <a:pt x="55" y="173"/>
                  <a:pt x="56" y="175"/>
                </a:cubicBezTo>
                <a:cubicBezTo>
                  <a:pt x="56" y="175"/>
                  <a:pt x="57" y="175"/>
                  <a:pt x="57" y="175"/>
                </a:cubicBezTo>
                <a:cubicBezTo>
                  <a:pt x="58" y="175"/>
                  <a:pt x="59" y="176"/>
                  <a:pt x="59" y="177"/>
                </a:cubicBezTo>
                <a:cubicBezTo>
                  <a:pt x="59" y="177"/>
                  <a:pt x="59" y="177"/>
                  <a:pt x="58" y="177"/>
                </a:cubicBezTo>
                <a:cubicBezTo>
                  <a:pt x="58" y="178"/>
                  <a:pt x="58" y="178"/>
                  <a:pt x="58" y="178"/>
                </a:cubicBezTo>
                <a:cubicBezTo>
                  <a:pt x="60" y="179"/>
                  <a:pt x="60" y="180"/>
                  <a:pt x="61" y="181"/>
                </a:cubicBezTo>
                <a:cubicBezTo>
                  <a:pt x="61" y="181"/>
                  <a:pt x="61" y="182"/>
                  <a:pt x="61" y="182"/>
                </a:cubicBezTo>
                <a:cubicBezTo>
                  <a:pt x="61" y="182"/>
                  <a:pt x="61" y="182"/>
                  <a:pt x="62" y="182"/>
                </a:cubicBezTo>
                <a:cubicBezTo>
                  <a:pt x="62" y="181"/>
                  <a:pt x="63" y="181"/>
                  <a:pt x="63" y="180"/>
                </a:cubicBezTo>
                <a:cubicBezTo>
                  <a:pt x="63" y="179"/>
                  <a:pt x="63" y="178"/>
                  <a:pt x="63" y="177"/>
                </a:cubicBezTo>
                <a:cubicBezTo>
                  <a:pt x="63" y="176"/>
                  <a:pt x="63" y="175"/>
                  <a:pt x="63" y="174"/>
                </a:cubicBezTo>
                <a:cubicBezTo>
                  <a:pt x="61" y="173"/>
                  <a:pt x="62" y="171"/>
                  <a:pt x="63" y="170"/>
                </a:cubicBezTo>
                <a:cubicBezTo>
                  <a:pt x="63" y="170"/>
                  <a:pt x="64" y="170"/>
                  <a:pt x="64" y="170"/>
                </a:cubicBezTo>
                <a:cubicBezTo>
                  <a:pt x="64" y="170"/>
                  <a:pt x="64" y="169"/>
                  <a:pt x="64" y="169"/>
                </a:cubicBezTo>
                <a:cubicBezTo>
                  <a:pt x="64" y="168"/>
                  <a:pt x="64" y="167"/>
                  <a:pt x="63" y="168"/>
                </a:cubicBezTo>
                <a:cubicBezTo>
                  <a:pt x="62" y="168"/>
                  <a:pt x="62" y="168"/>
                  <a:pt x="62" y="169"/>
                </a:cubicBezTo>
                <a:cubicBezTo>
                  <a:pt x="63" y="173"/>
                  <a:pt x="59" y="170"/>
                  <a:pt x="59" y="168"/>
                </a:cubicBezTo>
                <a:cubicBezTo>
                  <a:pt x="58" y="166"/>
                  <a:pt x="58" y="164"/>
                  <a:pt x="58" y="162"/>
                </a:cubicBezTo>
                <a:cubicBezTo>
                  <a:pt x="57" y="162"/>
                  <a:pt x="57" y="161"/>
                  <a:pt x="56" y="161"/>
                </a:cubicBezTo>
                <a:cubicBezTo>
                  <a:pt x="56" y="160"/>
                  <a:pt x="56" y="160"/>
                  <a:pt x="56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54" y="159"/>
                  <a:pt x="54" y="159"/>
                  <a:pt x="53" y="159"/>
                </a:cubicBezTo>
                <a:cubicBezTo>
                  <a:pt x="53" y="158"/>
                  <a:pt x="52" y="157"/>
                  <a:pt x="53" y="156"/>
                </a:cubicBezTo>
                <a:cubicBezTo>
                  <a:pt x="54" y="156"/>
                  <a:pt x="55" y="156"/>
                  <a:pt x="56" y="156"/>
                </a:cubicBezTo>
                <a:cubicBezTo>
                  <a:pt x="56" y="156"/>
                  <a:pt x="57" y="156"/>
                  <a:pt x="57" y="156"/>
                </a:cubicBezTo>
                <a:cubicBezTo>
                  <a:pt x="57" y="155"/>
                  <a:pt x="59" y="155"/>
                  <a:pt x="58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60" y="157"/>
                  <a:pt x="60" y="157"/>
                  <a:pt x="61" y="157"/>
                </a:cubicBezTo>
                <a:cubicBezTo>
                  <a:pt x="61" y="158"/>
                  <a:pt x="62" y="159"/>
                  <a:pt x="63" y="159"/>
                </a:cubicBezTo>
                <a:cubicBezTo>
                  <a:pt x="63" y="159"/>
                  <a:pt x="64" y="159"/>
                  <a:pt x="64" y="159"/>
                </a:cubicBezTo>
                <a:cubicBezTo>
                  <a:pt x="65" y="160"/>
                  <a:pt x="65" y="159"/>
                  <a:pt x="65" y="158"/>
                </a:cubicBezTo>
                <a:cubicBezTo>
                  <a:pt x="65" y="158"/>
                  <a:pt x="65" y="157"/>
                  <a:pt x="65" y="157"/>
                </a:cubicBezTo>
                <a:cubicBezTo>
                  <a:pt x="65" y="157"/>
                  <a:pt x="65" y="156"/>
                  <a:pt x="65" y="156"/>
                </a:cubicBezTo>
                <a:cubicBezTo>
                  <a:pt x="64" y="156"/>
                  <a:pt x="64" y="155"/>
                  <a:pt x="63" y="155"/>
                </a:cubicBezTo>
                <a:cubicBezTo>
                  <a:pt x="62" y="155"/>
                  <a:pt x="62" y="154"/>
                  <a:pt x="61" y="153"/>
                </a:cubicBezTo>
                <a:cubicBezTo>
                  <a:pt x="60" y="153"/>
                  <a:pt x="60" y="153"/>
                  <a:pt x="59" y="153"/>
                </a:cubicBezTo>
                <a:cubicBezTo>
                  <a:pt x="59" y="152"/>
                  <a:pt x="58" y="152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0"/>
                  <a:pt x="57" y="150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7" y="147"/>
                  <a:pt x="58" y="147"/>
                </a:cubicBezTo>
                <a:cubicBezTo>
                  <a:pt x="61" y="147"/>
                  <a:pt x="59" y="152"/>
                  <a:pt x="63" y="151"/>
                </a:cubicBezTo>
                <a:cubicBezTo>
                  <a:pt x="63" y="149"/>
                  <a:pt x="62" y="148"/>
                  <a:pt x="62" y="147"/>
                </a:cubicBezTo>
                <a:cubicBezTo>
                  <a:pt x="62" y="146"/>
                  <a:pt x="62" y="145"/>
                  <a:pt x="62" y="144"/>
                </a:cubicBezTo>
                <a:cubicBezTo>
                  <a:pt x="62" y="144"/>
                  <a:pt x="62" y="143"/>
                  <a:pt x="62" y="143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0" y="142"/>
                  <a:pt x="59" y="142"/>
                  <a:pt x="59" y="140"/>
                </a:cubicBezTo>
                <a:cubicBezTo>
                  <a:pt x="59" y="140"/>
                  <a:pt x="59" y="140"/>
                  <a:pt x="59" y="139"/>
                </a:cubicBezTo>
                <a:cubicBezTo>
                  <a:pt x="56" y="139"/>
                  <a:pt x="57" y="133"/>
                  <a:pt x="55" y="131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55" y="130"/>
                  <a:pt x="56" y="130"/>
                  <a:pt x="57" y="130"/>
                </a:cubicBezTo>
                <a:cubicBezTo>
                  <a:pt x="57" y="129"/>
                  <a:pt x="57" y="129"/>
                  <a:pt x="57" y="128"/>
                </a:cubicBezTo>
                <a:cubicBezTo>
                  <a:pt x="57" y="128"/>
                  <a:pt x="58" y="127"/>
                  <a:pt x="59" y="127"/>
                </a:cubicBezTo>
                <a:cubicBezTo>
                  <a:pt x="61" y="127"/>
                  <a:pt x="61" y="129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4" y="130"/>
                  <a:pt x="65" y="130"/>
                  <a:pt x="67" y="130"/>
                </a:cubicBezTo>
                <a:cubicBezTo>
                  <a:pt x="67" y="129"/>
                  <a:pt x="67" y="127"/>
                  <a:pt x="68" y="127"/>
                </a:cubicBezTo>
                <a:cubicBezTo>
                  <a:pt x="68" y="127"/>
                  <a:pt x="68" y="126"/>
                  <a:pt x="68" y="126"/>
                </a:cubicBezTo>
                <a:cubicBezTo>
                  <a:pt x="68" y="126"/>
                  <a:pt x="68" y="125"/>
                  <a:pt x="68" y="125"/>
                </a:cubicBezTo>
                <a:cubicBezTo>
                  <a:pt x="68" y="124"/>
                  <a:pt x="69" y="123"/>
                  <a:pt x="69" y="123"/>
                </a:cubicBezTo>
                <a:cubicBezTo>
                  <a:pt x="69" y="123"/>
                  <a:pt x="70" y="123"/>
                  <a:pt x="70" y="123"/>
                </a:cubicBezTo>
                <a:cubicBezTo>
                  <a:pt x="71" y="123"/>
                  <a:pt x="72" y="123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3"/>
                  <a:pt x="73" y="121"/>
                  <a:pt x="74" y="121"/>
                </a:cubicBezTo>
                <a:cubicBezTo>
                  <a:pt x="74" y="121"/>
                  <a:pt x="74" y="121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6" y="120"/>
                  <a:pt x="77" y="120"/>
                  <a:pt x="78" y="120"/>
                </a:cubicBezTo>
                <a:cubicBezTo>
                  <a:pt x="79" y="120"/>
                  <a:pt x="79" y="120"/>
                  <a:pt x="80" y="120"/>
                </a:cubicBezTo>
                <a:cubicBezTo>
                  <a:pt x="80" y="120"/>
                  <a:pt x="80" y="119"/>
                  <a:pt x="80" y="119"/>
                </a:cubicBezTo>
                <a:cubicBezTo>
                  <a:pt x="80" y="118"/>
                  <a:pt x="80" y="117"/>
                  <a:pt x="80" y="117"/>
                </a:cubicBezTo>
                <a:cubicBezTo>
                  <a:pt x="80" y="116"/>
                  <a:pt x="80" y="116"/>
                  <a:pt x="80" y="115"/>
                </a:cubicBezTo>
                <a:cubicBezTo>
                  <a:pt x="80" y="115"/>
                  <a:pt x="80" y="115"/>
                  <a:pt x="80" y="114"/>
                </a:cubicBezTo>
                <a:cubicBezTo>
                  <a:pt x="81" y="114"/>
                  <a:pt x="81" y="112"/>
                  <a:pt x="82" y="114"/>
                </a:cubicBezTo>
                <a:cubicBezTo>
                  <a:pt x="83" y="114"/>
                  <a:pt x="83" y="113"/>
                  <a:pt x="84" y="113"/>
                </a:cubicBezTo>
                <a:cubicBezTo>
                  <a:pt x="85" y="112"/>
                  <a:pt x="84" y="111"/>
                  <a:pt x="86" y="111"/>
                </a:cubicBezTo>
                <a:cubicBezTo>
                  <a:pt x="86" y="110"/>
                  <a:pt x="87" y="110"/>
                  <a:pt x="88" y="109"/>
                </a:cubicBezTo>
                <a:cubicBezTo>
                  <a:pt x="89" y="109"/>
                  <a:pt x="90" y="109"/>
                  <a:pt x="91" y="109"/>
                </a:cubicBezTo>
                <a:cubicBezTo>
                  <a:pt x="92" y="108"/>
                  <a:pt x="93" y="107"/>
                  <a:pt x="93" y="105"/>
                </a:cubicBezTo>
                <a:cubicBezTo>
                  <a:pt x="93" y="105"/>
                  <a:pt x="93" y="105"/>
                  <a:pt x="94" y="105"/>
                </a:cubicBezTo>
                <a:cubicBezTo>
                  <a:pt x="94" y="104"/>
                  <a:pt x="95" y="104"/>
                  <a:pt x="96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3"/>
                  <a:pt x="94" y="99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6" y="98"/>
                </a:cubicBezTo>
                <a:cubicBezTo>
                  <a:pt x="96" y="97"/>
                  <a:pt x="96" y="97"/>
                  <a:pt x="96" y="96"/>
                </a:cubicBezTo>
                <a:cubicBezTo>
                  <a:pt x="96" y="96"/>
                  <a:pt x="96" y="95"/>
                  <a:pt x="97" y="95"/>
                </a:cubicBezTo>
                <a:cubicBezTo>
                  <a:pt x="98" y="95"/>
                  <a:pt x="99" y="95"/>
                  <a:pt x="99" y="94"/>
                </a:cubicBezTo>
                <a:cubicBezTo>
                  <a:pt x="98" y="94"/>
                  <a:pt x="98" y="94"/>
                  <a:pt x="97" y="94"/>
                </a:cubicBezTo>
                <a:cubicBezTo>
                  <a:pt x="97" y="94"/>
                  <a:pt x="97" y="93"/>
                  <a:pt x="97" y="93"/>
                </a:cubicBezTo>
                <a:cubicBezTo>
                  <a:pt x="97" y="91"/>
                  <a:pt x="98" y="91"/>
                  <a:pt x="99" y="90"/>
                </a:cubicBezTo>
                <a:cubicBezTo>
                  <a:pt x="99" y="90"/>
                  <a:pt x="100" y="89"/>
                  <a:pt x="100" y="87"/>
                </a:cubicBezTo>
                <a:cubicBezTo>
                  <a:pt x="100" y="86"/>
                  <a:pt x="100" y="85"/>
                  <a:pt x="101" y="85"/>
                </a:cubicBezTo>
                <a:cubicBezTo>
                  <a:pt x="101" y="84"/>
                  <a:pt x="101" y="84"/>
                  <a:pt x="101" y="83"/>
                </a:cubicBezTo>
                <a:cubicBezTo>
                  <a:pt x="102" y="83"/>
                  <a:pt x="102" y="82"/>
                  <a:pt x="102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79"/>
                  <a:pt x="103" y="79"/>
                </a:cubicBezTo>
                <a:cubicBezTo>
                  <a:pt x="103" y="79"/>
                  <a:pt x="103" y="79"/>
                  <a:pt x="102" y="79"/>
                </a:cubicBezTo>
                <a:cubicBezTo>
                  <a:pt x="102" y="78"/>
                  <a:pt x="102" y="76"/>
                  <a:pt x="103" y="76"/>
                </a:cubicBezTo>
                <a:cubicBezTo>
                  <a:pt x="104" y="75"/>
                  <a:pt x="103" y="74"/>
                  <a:pt x="105" y="74"/>
                </a:cubicBezTo>
                <a:cubicBezTo>
                  <a:pt x="105" y="74"/>
                  <a:pt x="106" y="74"/>
                  <a:pt x="107" y="74"/>
                </a:cubicBezTo>
                <a:cubicBezTo>
                  <a:pt x="108" y="74"/>
                  <a:pt x="109" y="74"/>
                  <a:pt x="109" y="73"/>
                </a:cubicBezTo>
                <a:cubicBezTo>
                  <a:pt x="109" y="70"/>
                  <a:pt x="109" y="68"/>
                  <a:pt x="109" y="66"/>
                </a:cubicBezTo>
                <a:cubicBezTo>
                  <a:pt x="109" y="65"/>
                  <a:pt x="110" y="64"/>
                  <a:pt x="110" y="64"/>
                </a:cubicBezTo>
                <a:cubicBezTo>
                  <a:pt x="111" y="61"/>
                  <a:pt x="108" y="62"/>
                  <a:pt x="109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2" y="57"/>
                  <a:pt x="111" y="57"/>
                  <a:pt x="110" y="55"/>
                </a:cubicBezTo>
                <a:cubicBezTo>
                  <a:pt x="109" y="55"/>
                  <a:pt x="109" y="53"/>
                  <a:pt x="109" y="51"/>
                </a:cubicBezTo>
                <a:cubicBezTo>
                  <a:pt x="109" y="51"/>
                  <a:pt x="109" y="51"/>
                  <a:pt x="108" y="51"/>
                </a:cubicBezTo>
                <a:cubicBezTo>
                  <a:pt x="109" y="49"/>
                  <a:pt x="111" y="47"/>
                  <a:pt x="110" y="43"/>
                </a:cubicBezTo>
                <a:cubicBezTo>
                  <a:pt x="111" y="43"/>
                  <a:pt x="111" y="43"/>
                  <a:pt x="112" y="43"/>
                </a:cubicBezTo>
                <a:cubicBezTo>
                  <a:pt x="112" y="42"/>
                  <a:pt x="112" y="41"/>
                  <a:pt x="112" y="39"/>
                </a:cubicBezTo>
                <a:close/>
                <a:moveTo>
                  <a:pt x="7" y="165"/>
                </a:moveTo>
                <a:cubicBezTo>
                  <a:pt x="5" y="166"/>
                  <a:pt x="4" y="164"/>
                  <a:pt x="6" y="163"/>
                </a:cubicBezTo>
                <a:cubicBezTo>
                  <a:pt x="7" y="163"/>
                  <a:pt x="8" y="163"/>
                  <a:pt x="8" y="162"/>
                </a:cubicBezTo>
                <a:cubicBezTo>
                  <a:pt x="9" y="162"/>
                  <a:pt x="10" y="163"/>
                  <a:pt x="10" y="164"/>
                </a:cubicBezTo>
                <a:cubicBezTo>
                  <a:pt x="8" y="164"/>
                  <a:pt x="8" y="165"/>
                  <a:pt x="7" y="165"/>
                </a:cubicBezTo>
                <a:close/>
                <a:moveTo>
                  <a:pt x="48" y="170"/>
                </a:moveTo>
                <a:cubicBezTo>
                  <a:pt x="52" y="169"/>
                  <a:pt x="50" y="174"/>
                  <a:pt x="48" y="171"/>
                </a:cubicBezTo>
                <a:cubicBezTo>
                  <a:pt x="48" y="171"/>
                  <a:pt x="48" y="170"/>
                  <a:pt x="48" y="170"/>
                </a:cubicBezTo>
                <a:close/>
                <a:moveTo>
                  <a:pt x="55" y="153"/>
                </a:moveTo>
                <a:cubicBezTo>
                  <a:pt x="55" y="154"/>
                  <a:pt x="54" y="155"/>
                  <a:pt x="53" y="155"/>
                </a:cubicBezTo>
                <a:cubicBezTo>
                  <a:pt x="53" y="153"/>
                  <a:pt x="52" y="153"/>
                  <a:pt x="51" y="152"/>
                </a:cubicBezTo>
                <a:cubicBezTo>
                  <a:pt x="51" y="152"/>
                  <a:pt x="51" y="151"/>
                  <a:pt x="51" y="151"/>
                </a:cubicBezTo>
                <a:cubicBezTo>
                  <a:pt x="51" y="150"/>
                  <a:pt x="51" y="148"/>
                  <a:pt x="53" y="149"/>
                </a:cubicBezTo>
                <a:cubicBezTo>
                  <a:pt x="55" y="149"/>
                  <a:pt x="55" y="150"/>
                  <a:pt x="56" y="151"/>
                </a:cubicBezTo>
                <a:cubicBezTo>
                  <a:pt x="56" y="152"/>
                  <a:pt x="56" y="153"/>
                  <a:pt x="55" y="153"/>
                </a:cubicBezTo>
                <a:close/>
                <a:moveTo>
                  <a:pt x="53" y="145"/>
                </a:moveTo>
                <a:cubicBezTo>
                  <a:pt x="54" y="145"/>
                  <a:pt x="55" y="146"/>
                  <a:pt x="56" y="146"/>
                </a:cubicBezTo>
                <a:cubicBezTo>
                  <a:pt x="55" y="149"/>
                  <a:pt x="50" y="147"/>
                  <a:pt x="53" y="145"/>
                </a:cubicBezTo>
                <a:close/>
                <a:moveTo>
                  <a:pt x="40" y="81"/>
                </a:moveTo>
                <a:cubicBezTo>
                  <a:pt x="41" y="81"/>
                  <a:pt x="42" y="81"/>
                  <a:pt x="43" y="81"/>
                </a:cubicBezTo>
                <a:cubicBezTo>
                  <a:pt x="43" y="82"/>
                  <a:pt x="43" y="83"/>
                  <a:pt x="43" y="83"/>
                </a:cubicBezTo>
                <a:cubicBezTo>
                  <a:pt x="42" y="83"/>
                  <a:pt x="41" y="83"/>
                  <a:pt x="40" y="83"/>
                </a:cubicBezTo>
                <a:cubicBezTo>
                  <a:pt x="40" y="83"/>
                  <a:pt x="40" y="82"/>
                  <a:pt x="40" y="81"/>
                </a:cubicBezTo>
                <a:close/>
                <a:moveTo>
                  <a:pt x="56" y="119"/>
                </a:moveTo>
                <a:cubicBezTo>
                  <a:pt x="56" y="119"/>
                  <a:pt x="56" y="118"/>
                  <a:pt x="56" y="118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5" y="115"/>
                  <a:pt x="51" y="116"/>
                  <a:pt x="51" y="114"/>
                </a:cubicBezTo>
                <a:cubicBezTo>
                  <a:pt x="50" y="114"/>
                  <a:pt x="50" y="114"/>
                  <a:pt x="49" y="114"/>
                </a:cubicBezTo>
                <a:cubicBezTo>
                  <a:pt x="48" y="114"/>
                  <a:pt x="47" y="113"/>
                  <a:pt x="48" y="112"/>
                </a:cubicBezTo>
                <a:cubicBezTo>
                  <a:pt x="48" y="111"/>
                  <a:pt x="48" y="109"/>
                  <a:pt x="48" y="108"/>
                </a:cubicBezTo>
                <a:cubicBezTo>
                  <a:pt x="47" y="108"/>
                  <a:pt x="47" y="108"/>
                  <a:pt x="46" y="108"/>
                </a:cubicBezTo>
                <a:cubicBezTo>
                  <a:pt x="46" y="108"/>
                  <a:pt x="46" y="107"/>
                  <a:pt x="45" y="107"/>
                </a:cubicBezTo>
                <a:cubicBezTo>
                  <a:pt x="44" y="106"/>
                  <a:pt x="43" y="105"/>
                  <a:pt x="43" y="102"/>
                </a:cubicBezTo>
                <a:cubicBezTo>
                  <a:pt x="44" y="102"/>
                  <a:pt x="44" y="102"/>
                  <a:pt x="45" y="102"/>
                </a:cubicBezTo>
                <a:cubicBezTo>
                  <a:pt x="45" y="103"/>
                  <a:pt x="46" y="103"/>
                  <a:pt x="46" y="104"/>
                </a:cubicBezTo>
                <a:cubicBezTo>
                  <a:pt x="46" y="103"/>
                  <a:pt x="46" y="103"/>
                  <a:pt x="46" y="102"/>
                </a:cubicBezTo>
                <a:cubicBezTo>
                  <a:pt x="46" y="102"/>
                  <a:pt x="46" y="102"/>
                  <a:pt x="46" y="101"/>
                </a:cubicBezTo>
                <a:cubicBezTo>
                  <a:pt x="46" y="101"/>
                  <a:pt x="46" y="101"/>
                  <a:pt x="45" y="101"/>
                </a:cubicBezTo>
                <a:cubicBezTo>
                  <a:pt x="45" y="100"/>
                  <a:pt x="45" y="100"/>
                  <a:pt x="45" y="99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4" y="98"/>
                  <a:pt x="44" y="98"/>
                </a:cubicBezTo>
                <a:cubicBezTo>
                  <a:pt x="44" y="98"/>
                  <a:pt x="43" y="98"/>
                  <a:pt x="43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1" y="97"/>
                  <a:pt x="40" y="98"/>
                  <a:pt x="40" y="99"/>
                </a:cubicBezTo>
                <a:cubicBezTo>
                  <a:pt x="40" y="99"/>
                  <a:pt x="40" y="100"/>
                  <a:pt x="40" y="100"/>
                </a:cubicBezTo>
                <a:cubicBezTo>
                  <a:pt x="36" y="101"/>
                  <a:pt x="39" y="98"/>
                  <a:pt x="39" y="96"/>
                </a:cubicBezTo>
                <a:cubicBezTo>
                  <a:pt x="39" y="96"/>
                  <a:pt x="39" y="95"/>
                  <a:pt x="39" y="94"/>
                </a:cubicBezTo>
                <a:cubicBezTo>
                  <a:pt x="39" y="94"/>
                  <a:pt x="39" y="93"/>
                  <a:pt x="39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2"/>
                  <a:pt x="43" y="92"/>
                </a:cubicBezTo>
                <a:cubicBezTo>
                  <a:pt x="43" y="92"/>
                  <a:pt x="44" y="92"/>
                  <a:pt x="44" y="92"/>
                </a:cubicBezTo>
                <a:cubicBezTo>
                  <a:pt x="45" y="92"/>
                  <a:pt x="46" y="92"/>
                  <a:pt x="46" y="92"/>
                </a:cubicBezTo>
                <a:cubicBezTo>
                  <a:pt x="47" y="92"/>
                  <a:pt x="47" y="92"/>
                  <a:pt x="48" y="92"/>
                </a:cubicBezTo>
                <a:cubicBezTo>
                  <a:pt x="48" y="91"/>
                  <a:pt x="48" y="91"/>
                  <a:pt x="48" y="90"/>
                </a:cubicBezTo>
                <a:cubicBezTo>
                  <a:pt x="48" y="90"/>
                  <a:pt x="48" y="90"/>
                  <a:pt x="49" y="90"/>
                </a:cubicBezTo>
                <a:cubicBezTo>
                  <a:pt x="49" y="91"/>
                  <a:pt x="50" y="91"/>
                  <a:pt x="50" y="92"/>
                </a:cubicBezTo>
                <a:cubicBezTo>
                  <a:pt x="50" y="92"/>
                  <a:pt x="51" y="92"/>
                  <a:pt x="51" y="92"/>
                </a:cubicBezTo>
                <a:cubicBezTo>
                  <a:pt x="52" y="92"/>
                  <a:pt x="53" y="92"/>
                  <a:pt x="53" y="93"/>
                </a:cubicBezTo>
                <a:cubicBezTo>
                  <a:pt x="54" y="93"/>
                  <a:pt x="54" y="93"/>
                  <a:pt x="55" y="93"/>
                </a:cubicBezTo>
                <a:cubicBezTo>
                  <a:pt x="55" y="93"/>
                  <a:pt x="55" y="94"/>
                  <a:pt x="55" y="94"/>
                </a:cubicBezTo>
                <a:cubicBezTo>
                  <a:pt x="55" y="94"/>
                  <a:pt x="56" y="94"/>
                  <a:pt x="57" y="94"/>
                </a:cubicBezTo>
                <a:cubicBezTo>
                  <a:pt x="58" y="94"/>
                  <a:pt x="59" y="94"/>
                  <a:pt x="59" y="94"/>
                </a:cubicBezTo>
                <a:cubicBezTo>
                  <a:pt x="60" y="94"/>
                  <a:pt x="61" y="94"/>
                  <a:pt x="61" y="95"/>
                </a:cubicBezTo>
                <a:cubicBezTo>
                  <a:pt x="61" y="95"/>
                  <a:pt x="61" y="95"/>
                  <a:pt x="62" y="95"/>
                </a:cubicBezTo>
                <a:cubicBezTo>
                  <a:pt x="62" y="96"/>
                  <a:pt x="63" y="96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4" y="98"/>
                  <a:pt x="64" y="99"/>
                  <a:pt x="65" y="99"/>
                </a:cubicBezTo>
                <a:cubicBezTo>
                  <a:pt x="66" y="100"/>
                  <a:pt x="65" y="101"/>
                  <a:pt x="67" y="101"/>
                </a:cubicBezTo>
                <a:cubicBezTo>
                  <a:pt x="67" y="101"/>
                  <a:pt x="67" y="101"/>
                  <a:pt x="68" y="101"/>
                </a:cubicBezTo>
                <a:cubicBezTo>
                  <a:pt x="69" y="101"/>
                  <a:pt x="69" y="102"/>
                  <a:pt x="70" y="102"/>
                </a:cubicBezTo>
                <a:cubicBezTo>
                  <a:pt x="71" y="102"/>
                  <a:pt x="72" y="103"/>
                  <a:pt x="71" y="104"/>
                </a:cubicBezTo>
                <a:cubicBezTo>
                  <a:pt x="71" y="104"/>
                  <a:pt x="70" y="104"/>
                  <a:pt x="71" y="105"/>
                </a:cubicBezTo>
                <a:cubicBezTo>
                  <a:pt x="71" y="105"/>
                  <a:pt x="71" y="106"/>
                  <a:pt x="71" y="106"/>
                </a:cubicBezTo>
                <a:cubicBezTo>
                  <a:pt x="71" y="106"/>
                  <a:pt x="71" y="107"/>
                  <a:pt x="71" y="107"/>
                </a:cubicBezTo>
                <a:cubicBezTo>
                  <a:pt x="71" y="109"/>
                  <a:pt x="71" y="110"/>
                  <a:pt x="70" y="111"/>
                </a:cubicBezTo>
                <a:cubicBezTo>
                  <a:pt x="69" y="110"/>
                  <a:pt x="68" y="111"/>
                  <a:pt x="68" y="112"/>
                </a:cubicBezTo>
                <a:cubicBezTo>
                  <a:pt x="67" y="112"/>
                  <a:pt x="67" y="112"/>
                  <a:pt x="67" y="112"/>
                </a:cubicBezTo>
                <a:cubicBezTo>
                  <a:pt x="66" y="114"/>
                  <a:pt x="63" y="113"/>
                  <a:pt x="63" y="115"/>
                </a:cubicBezTo>
                <a:cubicBezTo>
                  <a:pt x="63" y="115"/>
                  <a:pt x="62" y="115"/>
                  <a:pt x="62" y="115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60" y="117"/>
                  <a:pt x="59" y="117"/>
                  <a:pt x="58" y="118"/>
                </a:cubicBezTo>
                <a:cubicBezTo>
                  <a:pt x="58" y="118"/>
                  <a:pt x="58" y="119"/>
                  <a:pt x="58" y="119"/>
                </a:cubicBezTo>
                <a:cubicBezTo>
                  <a:pt x="57" y="119"/>
                  <a:pt x="57" y="119"/>
                  <a:pt x="56" y="119"/>
                </a:cubicBezTo>
                <a:close/>
                <a:moveTo>
                  <a:pt x="89" y="101"/>
                </a:moveTo>
                <a:cubicBezTo>
                  <a:pt x="86" y="99"/>
                  <a:pt x="89" y="94"/>
                  <a:pt x="93" y="95"/>
                </a:cubicBezTo>
                <a:cubicBezTo>
                  <a:pt x="95" y="96"/>
                  <a:pt x="87" y="97"/>
                  <a:pt x="89" y="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6" name="Freeform 249"/>
          <p:cNvSpPr/>
          <p:nvPr>
            <p:custDataLst>
              <p:tags r:id="rId341"/>
            </p:custDataLst>
          </p:nvPr>
        </p:nvSpPr>
        <p:spPr bwMode="auto">
          <a:xfrm rot="1740000">
            <a:off x="7170452" y="2767239"/>
            <a:ext cx="1262" cy="1046"/>
          </a:xfrm>
          <a:custGeom>
            <a:gdLst>
              <a:gd name="T0" fmla="*/ 2 w 3"/>
              <a:gd name="T1" fmla="*/ 2 h 2"/>
              <a:gd name="T2" fmla="*/ 3 w 3"/>
              <a:gd name="T3" fmla="*/ 2 h 2"/>
              <a:gd name="T4" fmla="*/ 2 w 3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2"/>
                  <a:pt x="3" y="2"/>
                  <a:pt x="3" y="2"/>
                </a:cubicBezTo>
                <a:cubicBezTo>
                  <a:pt x="2" y="0"/>
                  <a:pt x="0" y="2"/>
                  <a:pt x="2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7" name="Freeform 250"/>
          <p:cNvSpPr>
            <a:spLocks noEditPoints="1"/>
          </p:cNvSpPr>
          <p:nvPr>
            <p:custDataLst>
              <p:tags r:id="rId342"/>
            </p:custDataLst>
          </p:nvPr>
        </p:nvSpPr>
        <p:spPr bwMode="auto">
          <a:xfrm rot="1740000">
            <a:off x="7167160" y="2767670"/>
            <a:ext cx="35774" cy="19252"/>
          </a:xfrm>
          <a:custGeom>
            <a:gdLst>
              <a:gd name="T0" fmla="*/ 16 w 79"/>
              <a:gd name="T1" fmla="*/ 24 h 43"/>
              <a:gd name="T2" fmla="*/ 11 w 79"/>
              <a:gd name="T3" fmla="*/ 25 h 43"/>
              <a:gd name="T4" fmla="*/ 6 w 79"/>
              <a:gd name="T5" fmla="*/ 28 h 43"/>
              <a:gd name="T6" fmla="*/ 4 w 79"/>
              <a:gd name="T7" fmla="*/ 32 h 43"/>
              <a:gd name="T8" fmla="*/ 0 w 79"/>
              <a:gd name="T9" fmla="*/ 37 h 43"/>
              <a:gd name="T10" fmla="*/ 3 w 79"/>
              <a:gd name="T11" fmla="*/ 33 h 43"/>
              <a:gd name="T12" fmla="*/ 5 w 79"/>
              <a:gd name="T13" fmla="*/ 37 h 43"/>
              <a:gd name="T14" fmla="*/ 6 w 79"/>
              <a:gd name="T15" fmla="*/ 37 h 43"/>
              <a:gd name="T16" fmla="*/ 11 w 79"/>
              <a:gd name="T17" fmla="*/ 34 h 43"/>
              <a:gd name="T18" fmla="*/ 12 w 79"/>
              <a:gd name="T19" fmla="*/ 32 h 43"/>
              <a:gd name="T20" fmla="*/ 18 w 79"/>
              <a:gd name="T21" fmla="*/ 30 h 43"/>
              <a:gd name="T22" fmla="*/ 15 w 79"/>
              <a:gd name="T23" fmla="*/ 34 h 43"/>
              <a:gd name="T24" fmla="*/ 12 w 79"/>
              <a:gd name="T25" fmla="*/ 40 h 43"/>
              <a:gd name="T26" fmla="*/ 16 w 79"/>
              <a:gd name="T27" fmla="*/ 43 h 43"/>
              <a:gd name="T28" fmla="*/ 23 w 79"/>
              <a:gd name="T29" fmla="*/ 38 h 43"/>
              <a:gd name="T30" fmla="*/ 27 w 79"/>
              <a:gd name="T31" fmla="*/ 39 h 43"/>
              <a:gd name="T32" fmla="*/ 33 w 79"/>
              <a:gd name="T33" fmla="*/ 39 h 43"/>
              <a:gd name="T34" fmla="*/ 37 w 79"/>
              <a:gd name="T35" fmla="*/ 38 h 43"/>
              <a:gd name="T36" fmla="*/ 37 w 79"/>
              <a:gd name="T37" fmla="*/ 32 h 43"/>
              <a:gd name="T38" fmla="*/ 40 w 79"/>
              <a:gd name="T39" fmla="*/ 32 h 43"/>
              <a:gd name="T40" fmla="*/ 41 w 79"/>
              <a:gd name="T41" fmla="*/ 34 h 43"/>
              <a:gd name="T42" fmla="*/ 46 w 79"/>
              <a:gd name="T43" fmla="*/ 33 h 43"/>
              <a:gd name="T44" fmla="*/ 49 w 79"/>
              <a:gd name="T45" fmla="*/ 32 h 43"/>
              <a:gd name="T46" fmla="*/ 52 w 79"/>
              <a:gd name="T47" fmla="*/ 32 h 43"/>
              <a:gd name="T48" fmla="*/ 54 w 79"/>
              <a:gd name="T49" fmla="*/ 34 h 43"/>
              <a:gd name="T50" fmla="*/ 61 w 79"/>
              <a:gd name="T51" fmla="*/ 34 h 43"/>
              <a:gd name="T52" fmla="*/ 69 w 79"/>
              <a:gd name="T53" fmla="*/ 32 h 43"/>
              <a:gd name="T54" fmla="*/ 73 w 79"/>
              <a:gd name="T55" fmla="*/ 34 h 43"/>
              <a:gd name="T56" fmla="*/ 75 w 79"/>
              <a:gd name="T57" fmla="*/ 34 h 43"/>
              <a:gd name="T58" fmla="*/ 79 w 79"/>
              <a:gd name="T59" fmla="*/ 30 h 43"/>
              <a:gd name="T60" fmla="*/ 75 w 79"/>
              <a:gd name="T61" fmla="*/ 28 h 43"/>
              <a:gd name="T62" fmla="*/ 73 w 79"/>
              <a:gd name="T63" fmla="*/ 26 h 43"/>
              <a:gd name="T64" fmla="*/ 73 w 79"/>
              <a:gd name="T65" fmla="*/ 21 h 43"/>
              <a:gd name="T66" fmla="*/ 69 w 79"/>
              <a:gd name="T67" fmla="*/ 26 h 43"/>
              <a:gd name="T68" fmla="*/ 63 w 79"/>
              <a:gd name="T69" fmla="*/ 24 h 43"/>
              <a:gd name="T70" fmla="*/ 57 w 79"/>
              <a:gd name="T71" fmla="*/ 24 h 43"/>
              <a:gd name="T72" fmla="*/ 55 w 79"/>
              <a:gd name="T73" fmla="*/ 24 h 43"/>
              <a:gd name="T74" fmla="*/ 53 w 79"/>
              <a:gd name="T75" fmla="*/ 25 h 43"/>
              <a:gd name="T76" fmla="*/ 46 w 79"/>
              <a:gd name="T77" fmla="*/ 26 h 43"/>
              <a:gd name="T78" fmla="*/ 40 w 79"/>
              <a:gd name="T79" fmla="*/ 25 h 43"/>
              <a:gd name="T80" fmla="*/ 43 w 79"/>
              <a:gd name="T81" fmla="*/ 21 h 43"/>
              <a:gd name="T82" fmla="*/ 38 w 79"/>
              <a:gd name="T83" fmla="*/ 17 h 43"/>
              <a:gd name="T84" fmla="*/ 36 w 79"/>
              <a:gd name="T85" fmla="*/ 20 h 43"/>
              <a:gd name="T86" fmla="*/ 33 w 79"/>
              <a:gd name="T87" fmla="*/ 18 h 43"/>
              <a:gd name="T88" fmla="*/ 33 w 79"/>
              <a:gd name="T89" fmla="*/ 13 h 43"/>
              <a:gd name="T90" fmla="*/ 36 w 79"/>
              <a:gd name="T91" fmla="*/ 8 h 43"/>
              <a:gd name="T92" fmla="*/ 40 w 79"/>
              <a:gd name="T93" fmla="*/ 5 h 43"/>
              <a:gd name="T94" fmla="*/ 41 w 79"/>
              <a:gd name="T95" fmla="*/ 1 h 43"/>
              <a:gd name="T96" fmla="*/ 27 w 79"/>
              <a:gd name="T97" fmla="*/ 8 h 43"/>
              <a:gd name="T98" fmla="*/ 24 w 79"/>
              <a:gd name="T99" fmla="*/ 13 h 43"/>
              <a:gd name="T100" fmla="*/ 21 w 79"/>
              <a:gd name="T101" fmla="*/ 17 h 43"/>
              <a:gd name="T102" fmla="*/ 15 w 79"/>
              <a:gd name="T103" fmla="*/ 20 h 43"/>
              <a:gd name="T104" fmla="*/ 30 w 79"/>
              <a:gd name="T105" fmla="*/ 21 h 43"/>
              <a:gd name="T106" fmla="*/ 24 w 79"/>
              <a:gd name="T107" fmla="*/ 21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9" h="43">
                <a:moveTo>
                  <a:pt x="15" y="21"/>
                </a:moveTo>
                <a:cubicBezTo>
                  <a:pt x="15" y="22"/>
                  <a:pt x="15" y="23"/>
                  <a:pt x="15" y="24"/>
                </a:cubicBezTo>
                <a:cubicBezTo>
                  <a:pt x="15" y="24"/>
                  <a:pt x="16" y="24"/>
                  <a:pt x="16" y="24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3" y="25"/>
                  <a:pt x="12" y="25"/>
                  <a:pt x="11" y="25"/>
                </a:cubicBezTo>
                <a:cubicBezTo>
                  <a:pt x="10" y="25"/>
                  <a:pt x="9" y="25"/>
                  <a:pt x="9" y="26"/>
                </a:cubicBezTo>
                <a:cubicBezTo>
                  <a:pt x="8" y="26"/>
                  <a:pt x="7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9"/>
                  <a:pt x="6" y="29"/>
                  <a:pt x="6" y="30"/>
                </a:cubicBezTo>
                <a:cubicBezTo>
                  <a:pt x="5" y="29"/>
                  <a:pt x="5" y="30"/>
                  <a:pt x="5" y="31"/>
                </a:cubicBezTo>
                <a:cubicBezTo>
                  <a:pt x="5" y="32"/>
                  <a:pt x="5" y="32"/>
                  <a:pt x="4" y="32"/>
                </a:cubicBezTo>
                <a:cubicBezTo>
                  <a:pt x="4" y="32"/>
                  <a:pt x="3" y="32"/>
                  <a:pt x="3" y="32"/>
                </a:cubicBezTo>
                <a:cubicBezTo>
                  <a:pt x="2" y="32"/>
                  <a:pt x="2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1" y="38"/>
                  <a:pt x="3" y="38"/>
                  <a:pt x="3" y="37"/>
                </a:cubicBezTo>
                <a:cubicBezTo>
                  <a:pt x="3" y="36"/>
                  <a:pt x="3" y="36"/>
                  <a:pt x="3" y="36"/>
                </a:cubicBezTo>
                <a:cubicBezTo>
                  <a:pt x="1" y="35"/>
                  <a:pt x="2" y="34"/>
                  <a:pt x="3" y="33"/>
                </a:cubicBezTo>
                <a:cubicBezTo>
                  <a:pt x="4" y="33"/>
                  <a:pt x="4" y="33"/>
                  <a:pt x="4" y="34"/>
                </a:cubicBezTo>
                <a:cubicBezTo>
                  <a:pt x="4" y="34"/>
                  <a:pt x="5" y="34"/>
                  <a:pt x="5" y="34"/>
                </a:cubicBezTo>
                <a:cubicBezTo>
                  <a:pt x="5" y="35"/>
                  <a:pt x="5" y="36"/>
                  <a:pt x="5" y="37"/>
                </a:cubicBezTo>
                <a:cubicBezTo>
                  <a:pt x="5" y="37"/>
                  <a:pt x="5" y="38"/>
                  <a:pt x="5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6" y="38"/>
                  <a:pt x="6" y="37"/>
                  <a:pt x="6" y="37"/>
                </a:cubicBezTo>
                <a:cubicBezTo>
                  <a:pt x="7" y="36"/>
                  <a:pt x="8" y="36"/>
                  <a:pt x="9" y="36"/>
                </a:cubicBezTo>
                <a:cubicBezTo>
                  <a:pt x="10" y="36"/>
                  <a:pt x="10" y="35"/>
                  <a:pt x="10" y="34"/>
                </a:cubicBezTo>
                <a:cubicBezTo>
                  <a:pt x="10" y="34"/>
                  <a:pt x="11" y="34"/>
                  <a:pt x="11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4"/>
                  <a:pt x="12" y="34"/>
                  <a:pt x="12" y="33"/>
                </a:cubicBezTo>
                <a:cubicBezTo>
                  <a:pt x="12" y="33"/>
                  <a:pt x="12" y="32"/>
                  <a:pt x="12" y="32"/>
                </a:cubicBezTo>
                <a:cubicBezTo>
                  <a:pt x="12" y="30"/>
                  <a:pt x="13" y="30"/>
                  <a:pt x="15" y="30"/>
                </a:cubicBezTo>
                <a:cubicBezTo>
                  <a:pt x="16" y="29"/>
                  <a:pt x="17" y="28"/>
                  <a:pt x="18" y="28"/>
                </a:cubicBezTo>
                <a:cubicBezTo>
                  <a:pt x="18" y="29"/>
                  <a:pt x="18" y="29"/>
                  <a:pt x="18" y="30"/>
                </a:cubicBezTo>
                <a:cubicBezTo>
                  <a:pt x="18" y="31"/>
                  <a:pt x="18" y="32"/>
                  <a:pt x="17" y="32"/>
                </a:cubicBezTo>
                <a:cubicBezTo>
                  <a:pt x="17" y="32"/>
                  <a:pt x="16" y="32"/>
                  <a:pt x="16" y="32"/>
                </a:cubicBezTo>
                <a:cubicBezTo>
                  <a:pt x="16" y="33"/>
                  <a:pt x="16" y="34"/>
                  <a:pt x="15" y="34"/>
                </a:cubicBezTo>
                <a:cubicBezTo>
                  <a:pt x="15" y="36"/>
                  <a:pt x="14" y="36"/>
                  <a:pt x="14" y="37"/>
                </a:cubicBezTo>
                <a:cubicBezTo>
                  <a:pt x="14" y="37"/>
                  <a:pt x="14" y="38"/>
                  <a:pt x="14" y="38"/>
                </a:cubicBezTo>
                <a:cubicBezTo>
                  <a:pt x="13" y="38"/>
                  <a:pt x="12" y="39"/>
                  <a:pt x="12" y="40"/>
                </a:cubicBezTo>
                <a:cubicBezTo>
                  <a:pt x="13" y="41"/>
                  <a:pt x="12" y="43"/>
                  <a:pt x="14" y="43"/>
                </a:cubicBezTo>
                <a:cubicBezTo>
                  <a:pt x="14" y="43"/>
                  <a:pt x="14" y="43"/>
                  <a:pt x="15" y="43"/>
                </a:cubicBezTo>
                <a:cubicBezTo>
                  <a:pt x="15" y="43"/>
                  <a:pt x="16" y="43"/>
                  <a:pt x="16" y="43"/>
                </a:cubicBezTo>
                <a:cubicBezTo>
                  <a:pt x="16" y="42"/>
                  <a:pt x="17" y="41"/>
                  <a:pt x="18" y="41"/>
                </a:cubicBezTo>
                <a:cubicBezTo>
                  <a:pt x="19" y="41"/>
                  <a:pt x="19" y="40"/>
                  <a:pt x="21" y="40"/>
                </a:cubicBezTo>
                <a:cubicBezTo>
                  <a:pt x="22" y="40"/>
                  <a:pt x="22" y="38"/>
                  <a:pt x="23" y="38"/>
                </a:cubicBezTo>
                <a:cubicBezTo>
                  <a:pt x="23" y="38"/>
                  <a:pt x="23" y="37"/>
                  <a:pt x="23" y="37"/>
                </a:cubicBezTo>
                <a:cubicBezTo>
                  <a:pt x="24" y="37"/>
                  <a:pt x="25" y="37"/>
                  <a:pt x="25" y="37"/>
                </a:cubicBezTo>
                <a:cubicBezTo>
                  <a:pt x="25" y="38"/>
                  <a:pt x="26" y="38"/>
                  <a:pt x="27" y="39"/>
                </a:cubicBezTo>
                <a:cubicBezTo>
                  <a:pt x="26" y="40"/>
                  <a:pt x="27" y="40"/>
                  <a:pt x="28" y="40"/>
                </a:cubicBezTo>
                <a:cubicBezTo>
                  <a:pt x="29" y="40"/>
                  <a:pt x="31" y="40"/>
                  <a:pt x="31" y="39"/>
                </a:cubicBezTo>
                <a:cubicBezTo>
                  <a:pt x="32" y="39"/>
                  <a:pt x="32" y="39"/>
                  <a:pt x="33" y="39"/>
                </a:cubicBezTo>
                <a:cubicBezTo>
                  <a:pt x="33" y="39"/>
                  <a:pt x="33" y="39"/>
                  <a:pt x="34" y="39"/>
                </a:cubicBezTo>
                <a:cubicBezTo>
                  <a:pt x="35" y="39"/>
                  <a:pt x="35" y="38"/>
                  <a:pt x="36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6"/>
                  <a:pt x="39" y="35"/>
                  <a:pt x="37" y="34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7" y="32"/>
                  <a:pt x="37" y="32"/>
                </a:cubicBezTo>
                <a:cubicBezTo>
                  <a:pt x="37" y="32"/>
                  <a:pt x="37" y="31"/>
                  <a:pt x="37" y="31"/>
                </a:cubicBezTo>
                <a:cubicBezTo>
                  <a:pt x="35" y="31"/>
                  <a:pt x="38" y="29"/>
                  <a:pt x="38" y="31"/>
                </a:cubicBezTo>
                <a:cubicBezTo>
                  <a:pt x="39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2" y="34"/>
                  <a:pt x="43" y="36"/>
                  <a:pt x="43" y="34"/>
                </a:cubicBezTo>
                <a:cubicBezTo>
                  <a:pt x="43" y="34"/>
                  <a:pt x="43" y="33"/>
                  <a:pt x="44" y="33"/>
                </a:cubicBezTo>
                <a:cubicBezTo>
                  <a:pt x="45" y="33"/>
                  <a:pt x="45" y="33"/>
                  <a:pt x="46" y="33"/>
                </a:cubicBezTo>
                <a:cubicBezTo>
                  <a:pt x="46" y="33"/>
                  <a:pt x="46" y="33"/>
                  <a:pt x="47" y="33"/>
                </a:cubicBez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1" y="32"/>
                  <a:pt x="52" y="32"/>
                </a:cubicBezTo>
                <a:cubicBezTo>
                  <a:pt x="52" y="32"/>
                  <a:pt x="53" y="32"/>
                  <a:pt x="54" y="32"/>
                </a:cubicBezTo>
                <a:cubicBezTo>
                  <a:pt x="54" y="32"/>
                  <a:pt x="54" y="33"/>
                  <a:pt x="54" y="33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7"/>
                  <a:pt x="55" y="34"/>
                  <a:pt x="57" y="33"/>
                </a:cubicBezTo>
                <a:cubicBezTo>
                  <a:pt x="58" y="33"/>
                  <a:pt x="60" y="33"/>
                  <a:pt x="60" y="34"/>
                </a:cubicBezTo>
                <a:cubicBezTo>
                  <a:pt x="60" y="34"/>
                  <a:pt x="61" y="34"/>
                  <a:pt x="61" y="34"/>
                </a:cubicBezTo>
                <a:cubicBezTo>
                  <a:pt x="61" y="33"/>
                  <a:pt x="61" y="32"/>
                  <a:pt x="62" y="32"/>
                </a:cubicBezTo>
                <a:cubicBezTo>
                  <a:pt x="64" y="32"/>
                  <a:pt x="65" y="31"/>
                  <a:pt x="67" y="31"/>
                </a:cubicBezTo>
                <a:cubicBezTo>
                  <a:pt x="68" y="31"/>
                  <a:pt x="69" y="31"/>
                  <a:pt x="69" y="32"/>
                </a:cubicBezTo>
                <a:cubicBezTo>
                  <a:pt x="70" y="32"/>
                  <a:pt x="70" y="32"/>
                  <a:pt x="71" y="32"/>
                </a:cubicBezTo>
                <a:cubicBezTo>
                  <a:pt x="71" y="32"/>
                  <a:pt x="71" y="32"/>
                  <a:pt x="72" y="32"/>
                </a:cubicBezTo>
                <a:cubicBezTo>
                  <a:pt x="73" y="32"/>
                  <a:pt x="73" y="33"/>
                  <a:pt x="73" y="34"/>
                </a:cubicBezTo>
                <a:cubicBezTo>
                  <a:pt x="73" y="35"/>
                  <a:pt x="73" y="35"/>
                  <a:pt x="73" y="36"/>
                </a:cubicBezTo>
                <a:cubicBezTo>
                  <a:pt x="74" y="36"/>
                  <a:pt x="75" y="36"/>
                  <a:pt x="75" y="36"/>
                </a:cubicBezTo>
                <a:cubicBezTo>
                  <a:pt x="75" y="35"/>
                  <a:pt x="75" y="35"/>
                  <a:pt x="75" y="34"/>
                </a:cubicBezTo>
                <a:cubicBezTo>
                  <a:pt x="75" y="34"/>
                  <a:pt x="75" y="33"/>
                  <a:pt x="76" y="33"/>
                </a:cubicBezTo>
                <a:cubicBezTo>
                  <a:pt x="76" y="32"/>
                  <a:pt x="77" y="32"/>
                  <a:pt x="78" y="31"/>
                </a:cubicBezTo>
                <a:cubicBezTo>
                  <a:pt x="78" y="30"/>
                  <a:pt x="78" y="29"/>
                  <a:pt x="79" y="30"/>
                </a:cubicBezTo>
                <a:cubicBezTo>
                  <a:pt x="79" y="29"/>
                  <a:pt x="79" y="29"/>
                  <a:pt x="79" y="28"/>
                </a:cubicBezTo>
                <a:cubicBezTo>
                  <a:pt x="79" y="28"/>
                  <a:pt x="79" y="28"/>
                  <a:pt x="79" y="27"/>
                </a:cubicBezTo>
                <a:cubicBezTo>
                  <a:pt x="77" y="27"/>
                  <a:pt x="76" y="28"/>
                  <a:pt x="75" y="28"/>
                </a:cubicBezTo>
                <a:cubicBezTo>
                  <a:pt x="74" y="29"/>
                  <a:pt x="74" y="28"/>
                  <a:pt x="74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3" y="26"/>
                  <a:pt x="73" y="26"/>
                </a:cubicBezTo>
                <a:cubicBezTo>
                  <a:pt x="73" y="25"/>
                  <a:pt x="73" y="24"/>
                  <a:pt x="74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1"/>
                  <a:pt x="74" y="21"/>
                  <a:pt x="73" y="21"/>
                </a:cubicBezTo>
                <a:cubicBezTo>
                  <a:pt x="73" y="23"/>
                  <a:pt x="71" y="23"/>
                  <a:pt x="71" y="25"/>
                </a:cubicBezTo>
                <a:cubicBezTo>
                  <a:pt x="71" y="25"/>
                  <a:pt x="71" y="26"/>
                  <a:pt x="71" y="26"/>
                </a:cubicBezTo>
                <a:cubicBezTo>
                  <a:pt x="70" y="26"/>
                  <a:pt x="70" y="26"/>
                  <a:pt x="69" y="26"/>
                </a:cubicBezTo>
                <a:cubicBezTo>
                  <a:pt x="68" y="26"/>
                  <a:pt x="68" y="28"/>
                  <a:pt x="66" y="27"/>
                </a:cubicBezTo>
                <a:cubicBezTo>
                  <a:pt x="62" y="28"/>
                  <a:pt x="62" y="27"/>
                  <a:pt x="63" y="25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2" y="24"/>
                  <a:pt x="61" y="24"/>
                </a:cubicBezTo>
                <a:cubicBezTo>
                  <a:pt x="60" y="24"/>
                  <a:pt x="59" y="24"/>
                  <a:pt x="59" y="24"/>
                </a:cubicBezTo>
                <a:cubicBezTo>
                  <a:pt x="58" y="24"/>
                  <a:pt x="58" y="24"/>
                  <a:pt x="57" y="24"/>
                </a:cubicBezTo>
                <a:cubicBezTo>
                  <a:pt x="57" y="24"/>
                  <a:pt x="57" y="24"/>
                  <a:pt x="57" y="25"/>
                </a:cubicBezTo>
                <a:cubicBezTo>
                  <a:pt x="57" y="25"/>
                  <a:pt x="56" y="25"/>
                  <a:pt x="55" y="25"/>
                </a:cubicBez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4" y="24"/>
                  <a:pt x="54" y="24"/>
                </a:cubicBezTo>
                <a:cubicBezTo>
                  <a:pt x="54" y="24"/>
                  <a:pt x="54" y="24"/>
                  <a:pt x="54" y="25"/>
                </a:cubicBezTo>
                <a:cubicBezTo>
                  <a:pt x="54" y="25"/>
                  <a:pt x="53" y="25"/>
                  <a:pt x="53" y="25"/>
                </a:cubicBezTo>
                <a:cubicBezTo>
                  <a:pt x="52" y="25"/>
                  <a:pt x="52" y="26"/>
                  <a:pt x="50" y="26"/>
                </a:cubicBezTo>
                <a:cubicBezTo>
                  <a:pt x="50" y="26"/>
                  <a:pt x="50" y="26"/>
                  <a:pt x="49" y="26"/>
                </a:cubicBezTo>
                <a:cubicBezTo>
                  <a:pt x="48" y="26"/>
                  <a:pt x="47" y="26"/>
                  <a:pt x="46" y="26"/>
                </a:cubicBezTo>
                <a:cubicBezTo>
                  <a:pt x="44" y="26"/>
                  <a:pt x="43" y="27"/>
                  <a:pt x="42" y="27"/>
                </a:cubicBezTo>
                <a:cubicBezTo>
                  <a:pt x="41" y="29"/>
                  <a:pt x="39" y="28"/>
                  <a:pt x="40" y="26"/>
                </a:cubicBezTo>
                <a:cubicBezTo>
                  <a:pt x="40" y="26"/>
                  <a:pt x="40" y="25"/>
                  <a:pt x="40" y="25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40" y="23"/>
                  <a:pt x="41" y="22"/>
                </a:cubicBezTo>
                <a:cubicBezTo>
                  <a:pt x="42" y="23"/>
                  <a:pt x="43" y="22"/>
                  <a:pt x="43" y="21"/>
                </a:cubicBezTo>
                <a:cubicBezTo>
                  <a:pt x="42" y="20"/>
                  <a:pt x="39" y="21"/>
                  <a:pt x="40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9" y="17"/>
                  <a:pt x="39" y="17"/>
                  <a:pt x="38" y="17"/>
                </a:cubicBezTo>
                <a:cubicBezTo>
                  <a:pt x="37" y="16"/>
                  <a:pt x="37" y="17"/>
                  <a:pt x="37" y="18"/>
                </a:cubicBezTo>
                <a:cubicBezTo>
                  <a:pt x="38" y="19"/>
                  <a:pt x="37" y="19"/>
                  <a:pt x="36" y="19"/>
                </a:cubicBezTo>
                <a:cubicBezTo>
                  <a:pt x="36" y="19"/>
                  <a:pt x="36" y="20"/>
                  <a:pt x="36" y="20"/>
                </a:cubicBezTo>
                <a:cubicBezTo>
                  <a:pt x="36" y="20"/>
                  <a:pt x="36" y="21"/>
                  <a:pt x="36" y="21"/>
                </a:cubicBezTo>
                <a:cubicBezTo>
                  <a:pt x="35" y="21"/>
                  <a:pt x="35" y="21"/>
                  <a:pt x="34" y="21"/>
                </a:cubicBezTo>
                <a:cubicBezTo>
                  <a:pt x="32" y="21"/>
                  <a:pt x="32" y="19"/>
                  <a:pt x="33" y="18"/>
                </a:cubicBezTo>
                <a:cubicBezTo>
                  <a:pt x="33" y="17"/>
                  <a:pt x="33" y="16"/>
                  <a:pt x="33" y="15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4" y="13"/>
                  <a:pt x="34" y="12"/>
                  <a:pt x="35" y="12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7" y="7"/>
                  <a:pt x="38" y="7"/>
                </a:cubicBezTo>
                <a:cubicBezTo>
                  <a:pt x="39" y="7"/>
                  <a:pt x="40" y="7"/>
                  <a:pt x="40" y="6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1" y="5"/>
                  <a:pt x="42" y="5"/>
                </a:cubicBezTo>
                <a:cubicBezTo>
                  <a:pt x="44" y="4"/>
                  <a:pt x="43" y="2"/>
                  <a:pt x="43" y="0"/>
                </a:cubicBezTo>
                <a:cubicBezTo>
                  <a:pt x="42" y="0"/>
                  <a:pt x="42" y="1"/>
                  <a:pt x="41" y="1"/>
                </a:cubicBezTo>
                <a:cubicBezTo>
                  <a:pt x="41" y="2"/>
                  <a:pt x="39" y="2"/>
                  <a:pt x="37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4" y="6"/>
                  <a:pt x="30" y="6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26" y="11"/>
                  <a:pt x="25" y="11"/>
                  <a:pt x="24" y="12"/>
                </a:cubicBezTo>
                <a:cubicBezTo>
                  <a:pt x="24" y="12"/>
                  <a:pt x="24" y="13"/>
                  <a:pt x="24" y="13"/>
                </a:cubicBezTo>
                <a:cubicBezTo>
                  <a:pt x="24" y="14"/>
                  <a:pt x="22" y="14"/>
                  <a:pt x="22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8"/>
                </a:cubicBezTo>
                <a:cubicBezTo>
                  <a:pt x="18" y="18"/>
                  <a:pt x="19" y="21"/>
                  <a:pt x="16" y="20"/>
                </a:cubicBezTo>
                <a:cubicBezTo>
                  <a:pt x="16" y="20"/>
                  <a:pt x="15" y="20"/>
                  <a:pt x="15" y="20"/>
                </a:cubicBezTo>
                <a:cubicBezTo>
                  <a:pt x="15" y="20"/>
                  <a:pt x="15" y="21"/>
                  <a:pt x="15" y="21"/>
                </a:cubicBezTo>
                <a:close/>
                <a:moveTo>
                  <a:pt x="27" y="20"/>
                </a:moveTo>
                <a:cubicBezTo>
                  <a:pt x="28" y="20"/>
                  <a:pt x="30" y="20"/>
                  <a:pt x="30" y="21"/>
                </a:cubicBezTo>
                <a:cubicBezTo>
                  <a:pt x="30" y="22"/>
                  <a:pt x="29" y="23"/>
                  <a:pt x="28" y="22"/>
                </a:cubicBezTo>
                <a:cubicBezTo>
                  <a:pt x="28" y="23"/>
                  <a:pt x="28" y="24"/>
                  <a:pt x="27" y="24"/>
                </a:cubicBezTo>
                <a:cubicBezTo>
                  <a:pt x="25" y="23"/>
                  <a:pt x="25" y="22"/>
                  <a:pt x="24" y="21"/>
                </a:cubicBezTo>
                <a:cubicBezTo>
                  <a:pt x="25" y="21"/>
                  <a:pt x="25" y="20"/>
                  <a:pt x="27" y="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8" name="Freeform 251"/>
          <p:cNvSpPr/>
          <p:nvPr>
            <p:custDataLst>
              <p:tags r:id="rId343"/>
            </p:custDataLst>
          </p:nvPr>
        </p:nvSpPr>
        <p:spPr bwMode="auto">
          <a:xfrm rot="1740000">
            <a:off x="7142854" y="2753875"/>
            <a:ext cx="421" cy="1256"/>
          </a:xfrm>
          <a:custGeom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1"/>
                  <a:pt x="1" y="1"/>
                  <a:pt x="0" y="0"/>
                </a:cubicBezTo>
                <a:cubicBezTo>
                  <a:pt x="0" y="2"/>
                  <a:pt x="0" y="2"/>
                  <a:pt x="1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9" name="Freeform 252"/>
          <p:cNvSpPr/>
          <p:nvPr>
            <p:custDataLst>
              <p:tags r:id="rId344"/>
            </p:custDataLst>
          </p:nvPr>
        </p:nvSpPr>
        <p:spPr bwMode="auto">
          <a:xfrm rot="1740000">
            <a:off x="7195169" y="2783497"/>
            <a:ext cx="1053" cy="837"/>
          </a:xfrm>
          <a:custGeom>
            <a:gdLst>
              <a:gd name="T0" fmla="*/ 0 w 2"/>
              <a:gd name="T1" fmla="*/ 2 h 2"/>
              <a:gd name="T2" fmla="*/ 2 w 2"/>
              <a:gd name="T3" fmla="*/ 0 h 2"/>
              <a:gd name="T4" fmla="*/ 0 w 2"/>
              <a:gd name="T5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1"/>
                  <a:pt x="2" y="2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0" name="Freeform 253"/>
          <p:cNvSpPr/>
          <p:nvPr>
            <p:custDataLst>
              <p:tags r:id="rId345"/>
            </p:custDataLst>
          </p:nvPr>
        </p:nvSpPr>
        <p:spPr bwMode="auto">
          <a:xfrm rot="1740000">
            <a:off x="7116579" y="2762519"/>
            <a:ext cx="9049" cy="4604"/>
          </a:xfrm>
          <a:custGeom>
            <a:gdLst>
              <a:gd name="T0" fmla="*/ 20 w 20"/>
              <a:gd name="T1" fmla="*/ 4 h 10"/>
              <a:gd name="T2" fmla="*/ 18 w 20"/>
              <a:gd name="T3" fmla="*/ 2 h 10"/>
              <a:gd name="T4" fmla="*/ 17 w 20"/>
              <a:gd name="T5" fmla="*/ 2 h 10"/>
              <a:gd name="T6" fmla="*/ 16 w 20"/>
              <a:gd name="T7" fmla="*/ 2 h 10"/>
              <a:gd name="T8" fmla="*/ 14 w 20"/>
              <a:gd name="T9" fmla="*/ 2 h 10"/>
              <a:gd name="T10" fmla="*/ 12 w 20"/>
              <a:gd name="T11" fmla="*/ 4 h 10"/>
              <a:gd name="T12" fmla="*/ 11 w 20"/>
              <a:gd name="T13" fmla="*/ 4 h 10"/>
              <a:gd name="T14" fmla="*/ 10 w 20"/>
              <a:gd name="T15" fmla="*/ 2 h 10"/>
              <a:gd name="T16" fmla="*/ 7 w 20"/>
              <a:gd name="T17" fmla="*/ 2 h 10"/>
              <a:gd name="T18" fmla="*/ 4 w 20"/>
              <a:gd name="T19" fmla="*/ 1 h 10"/>
              <a:gd name="T20" fmla="*/ 3 w 20"/>
              <a:gd name="T21" fmla="*/ 1 h 10"/>
              <a:gd name="T22" fmla="*/ 1 w 20"/>
              <a:gd name="T23" fmla="*/ 4 h 10"/>
              <a:gd name="T24" fmla="*/ 2 w 20"/>
              <a:gd name="T25" fmla="*/ 5 h 10"/>
              <a:gd name="T26" fmla="*/ 3 w 20"/>
              <a:gd name="T27" fmla="*/ 8 h 10"/>
              <a:gd name="T28" fmla="*/ 3 w 20"/>
              <a:gd name="T29" fmla="*/ 9 h 10"/>
              <a:gd name="T30" fmla="*/ 5 w 20"/>
              <a:gd name="T31" fmla="*/ 9 h 10"/>
              <a:gd name="T32" fmla="*/ 8 w 20"/>
              <a:gd name="T33" fmla="*/ 9 h 10"/>
              <a:gd name="T34" fmla="*/ 9 w 20"/>
              <a:gd name="T35" fmla="*/ 5 h 10"/>
              <a:gd name="T36" fmla="*/ 10 w 20"/>
              <a:gd name="T37" fmla="*/ 5 h 10"/>
              <a:gd name="T38" fmla="*/ 12 w 20"/>
              <a:gd name="T39" fmla="*/ 5 h 10"/>
              <a:gd name="T40" fmla="*/ 15 w 20"/>
              <a:gd name="T41" fmla="*/ 5 h 10"/>
              <a:gd name="T42" fmla="*/ 15 w 20"/>
              <a:gd name="T43" fmla="*/ 7 h 10"/>
              <a:gd name="T44" fmla="*/ 14 w 20"/>
              <a:gd name="T45" fmla="*/ 10 h 10"/>
              <a:gd name="T46" fmla="*/ 15 w 20"/>
              <a:gd name="T47" fmla="*/ 10 h 10"/>
              <a:gd name="T48" fmla="*/ 16 w 20"/>
              <a:gd name="T49" fmla="*/ 8 h 10"/>
              <a:gd name="T50" fmla="*/ 17 w 20"/>
              <a:gd name="T51" fmla="*/ 8 h 10"/>
              <a:gd name="T52" fmla="*/ 18 w 20"/>
              <a:gd name="T53" fmla="*/ 8 h 10"/>
              <a:gd name="T54" fmla="*/ 20 w 20"/>
              <a:gd name="T55" fmla="*/ 5 h 10"/>
              <a:gd name="T56" fmla="*/ 20 w 20"/>
              <a:gd name="T57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" h="10">
                <a:moveTo>
                  <a:pt x="20" y="4"/>
                </a:moveTo>
                <a:cubicBezTo>
                  <a:pt x="19" y="3"/>
                  <a:pt x="18" y="3"/>
                  <a:pt x="18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6" y="2"/>
                  <a:pt x="16" y="2"/>
                </a:cubicBezTo>
                <a:cubicBezTo>
                  <a:pt x="15" y="2"/>
                  <a:pt x="14" y="0"/>
                  <a:pt x="14" y="2"/>
                </a:cubicBezTo>
                <a:cubicBezTo>
                  <a:pt x="15" y="2"/>
                  <a:pt x="14" y="4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0" y="4"/>
                  <a:pt x="10" y="3"/>
                  <a:pt x="10" y="2"/>
                </a:cubicBezTo>
                <a:cubicBezTo>
                  <a:pt x="9" y="2"/>
                  <a:pt x="8" y="2"/>
                  <a:pt x="7" y="2"/>
                </a:cubicBezTo>
                <a:cubicBezTo>
                  <a:pt x="5" y="2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3" y="3"/>
                  <a:pt x="0" y="2"/>
                  <a:pt x="1" y="4"/>
                </a:cubicBezTo>
                <a:cubicBezTo>
                  <a:pt x="1" y="4"/>
                  <a:pt x="2" y="4"/>
                  <a:pt x="2" y="5"/>
                </a:cubicBezTo>
                <a:cubicBezTo>
                  <a:pt x="4" y="5"/>
                  <a:pt x="5" y="7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9"/>
                  <a:pt x="5" y="9"/>
                  <a:pt x="5" y="9"/>
                </a:cubicBezTo>
                <a:cubicBezTo>
                  <a:pt x="6" y="9"/>
                  <a:pt x="7" y="9"/>
                  <a:pt x="8" y="9"/>
                </a:cubicBezTo>
                <a:cubicBezTo>
                  <a:pt x="8" y="8"/>
                  <a:pt x="8" y="6"/>
                  <a:pt x="9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1" y="5"/>
                  <a:pt x="12" y="5"/>
                  <a:pt x="12" y="5"/>
                </a:cubicBezTo>
                <a:cubicBezTo>
                  <a:pt x="13" y="5"/>
                  <a:pt x="14" y="5"/>
                  <a:pt x="15" y="5"/>
                </a:cubicBezTo>
                <a:cubicBezTo>
                  <a:pt x="15" y="6"/>
                  <a:pt x="15" y="6"/>
                  <a:pt x="15" y="7"/>
                </a:cubicBezTo>
                <a:cubicBezTo>
                  <a:pt x="13" y="7"/>
                  <a:pt x="14" y="8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9"/>
                  <a:pt x="15" y="8"/>
                  <a:pt x="16" y="8"/>
                </a:cubicBezTo>
                <a:cubicBezTo>
                  <a:pt x="16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9" y="6"/>
                  <a:pt x="20" y="5"/>
                </a:cubicBezTo>
                <a:cubicBezTo>
                  <a:pt x="20" y="5"/>
                  <a:pt x="20" y="5"/>
                  <a:pt x="20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1" name="Freeform 254"/>
          <p:cNvSpPr/>
          <p:nvPr>
            <p:custDataLst>
              <p:tags r:id="rId346"/>
            </p:custDataLst>
          </p:nvPr>
        </p:nvSpPr>
        <p:spPr bwMode="auto">
          <a:xfrm rot="1740000">
            <a:off x="7126225" y="2766696"/>
            <a:ext cx="9469" cy="6697"/>
          </a:xfrm>
          <a:custGeom>
            <a:gdLst>
              <a:gd name="T0" fmla="*/ 15 w 21"/>
              <a:gd name="T1" fmla="*/ 11 h 15"/>
              <a:gd name="T2" fmla="*/ 21 w 21"/>
              <a:gd name="T3" fmla="*/ 10 h 15"/>
              <a:gd name="T4" fmla="*/ 18 w 21"/>
              <a:gd name="T5" fmla="*/ 6 h 15"/>
              <a:gd name="T6" fmla="*/ 18 w 21"/>
              <a:gd name="T7" fmla="*/ 5 h 15"/>
              <a:gd name="T8" fmla="*/ 15 w 21"/>
              <a:gd name="T9" fmla="*/ 7 h 15"/>
              <a:gd name="T10" fmla="*/ 12 w 21"/>
              <a:gd name="T11" fmla="*/ 8 h 15"/>
              <a:gd name="T12" fmla="*/ 11 w 21"/>
              <a:gd name="T13" fmla="*/ 8 h 15"/>
              <a:gd name="T14" fmla="*/ 9 w 21"/>
              <a:gd name="T15" fmla="*/ 8 h 15"/>
              <a:gd name="T16" fmla="*/ 9 w 21"/>
              <a:gd name="T17" fmla="*/ 6 h 15"/>
              <a:gd name="T18" fmla="*/ 5 w 21"/>
              <a:gd name="T19" fmla="*/ 4 h 15"/>
              <a:gd name="T20" fmla="*/ 4 w 21"/>
              <a:gd name="T21" fmla="*/ 4 h 15"/>
              <a:gd name="T22" fmla="*/ 3 w 21"/>
              <a:gd name="T23" fmla="*/ 0 h 15"/>
              <a:gd name="T24" fmla="*/ 0 w 21"/>
              <a:gd name="T25" fmla="*/ 1 h 15"/>
              <a:gd name="T26" fmla="*/ 0 w 21"/>
              <a:gd name="T27" fmla="*/ 2 h 15"/>
              <a:gd name="T28" fmla="*/ 0 w 21"/>
              <a:gd name="T29" fmla="*/ 5 h 15"/>
              <a:gd name="T30" fmla="*/ 2 w 21"/>
              <a:gd name="T31" fmla="*/ 6 h 15"/>
              <a:gd name="T32" fmla="*/ 5 w 21"/>
              <a:gd name="T33" fmla="*/ 6 h 15"/>
              <a:gd name="T34" fmla="*/ 6 w 21"/>
              <a:gd name="T35" fmla="*/ 7 h 15"/>
              <a:gd name="T36" fmla="*/ 6 w 21"/>
              <a:gd name="T37" fmla="*/ 8 h 15"/>
              <a:gd name="T38" fmla="*/ 7 w 21"/>
              <a:gd name="T39" fmla="*/ 8 h 15"/>
              <a:gd name="T40" fmla="*/ 7 w 21"/>
              <a:gd name="T41" fmla="*/ 10 h 15"/>
              <a:gd name="T42" fmla="*/ 5 w 21"/>
              <a:gd name="T43" fmla="*/ 12 h 15"/>
              <a:gd name="T44" fmla="*/ 5 w 21"/>
              <a:gd name="T45" fmla="*/ 13 h 15"/>
              <a:gd name="T46" fmla="*/ 7 w 21"/>
              <a:gd name="T47" fmla="*/ 13 h 15"/>
              <a:gd name="T48" fmla="*/ 9 w 21"/>
              <a:gd name="T49" fmla="*/ 12 h 15"/>
              <a:gd name="T50" fmla="*/ 11 w 21"/>
              <a:gd name="T51" fmla="*/ 12 h 15"/>
              <a:gd name="T52" fmla="*/ 11 w 21"/>
              <a:gd name="T53" fmla="*/ 13 h 15"/>
              <a:gd name="T54" fmla="*/ 13 w 21"/>
              <a:gd name="T55" fmla="*/ 14 h 15"/>
              <a:gd name="T56" fmla="*/ 13 w 21"/>
              <a:gd name="T57" fmla="*/ 13 h 15"/>
              <a:gd name="T58" fmla="*/ 13 w 21"/>
              <a:gd name="T59" fmla="*/ 11 h 15"/>
              <a:gd name="T60" fmla="*/ 15 w 21"/>
              <a:gd name="T61" fmla="*/ 11 h 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" h="15">
                <a:moveTo>
                  <a:pt x="15" y="11"/>
                </a:moveTo>
                <a:cubicBezTo>
                  <a:pt x="17" y="11"/>
                  <a:pt x="17" y="9"/>
                  <a:pt x="21" y="10"/>
                </a:cubicBezTo>
                <a:cubicBezTo>
                  <a:pt x="21" y="8"/>
                  <a:pt x="20" y="7"/>
                  <a:pt x="18" y="6"/>
                </a:cubicBezTo>
                <a:cubicBezTo>
                  <a:pt x="18" y="6"/>
                  <a:pt x="18" y="5"/>
                  <a:pt x="18" y="5"/>
                </a:cubicBezTo>
                <a:cubicBezTo>
                  <a:pt x="16" y="4"/>
                  <a:pt x="14" y="5"/>
                  <a:pt x="15" y="7"/>
                </a:cubicBezTo>
                <a:cubicBezTo>
                  <a:pt x="15" y="8"/>
                  <a:pt x="13" y="8"/>
                  <a:pt x="12" y="8"/>
                </a:cubicBezTo>
                <a:cubicBezTo>
                  <a:pt x="12" y="8"/>
                  <a:pt x="11" y="8"/>
                  <a:pt x="11" y="8"/>
                </a:cubicBezTo>
                <a:cubicBezTo>
                  <a:pt x="10" y="8"/>
                  <a:pt x="9" y="8"/>
                  <a:pt x="9" y="8"/>
                </a:cubicBezTo>
                <a:cubicBezTo>
                  <a:pt x="9" y="8"/>
                  <a:pt x="9" y="7"/>
                  <a:pt x="9" y="6"/>
                </a:cubicBezTo>
                <a:cubicBezTo>
                  <a:pt x="8" y="5"/>
                  <a:pt x="7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3" y="3"/>
                  <a:pt x="3" y="1"/>
                  <a:pt x="3" y="0"/>
                </a:cubicBezTo>
                <a:cubicBezTo>
                  <a:pt x="2" y="0"/>
                  <a:pt x="2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2" y="5"/>
                  <a:pt x="0" y="5"/>
                </a:cubicBezTo>
                <a:cubicBezTo>
                  <a:pt x="0" y="6"/>
                  <a:pt x="1" y="6"/>
                  <a:pt x="2" y="6"/>
                </a:cubicBezTo>
                <a:cubicBezTo>
                  <a:pt x="3" y="6"/>
                  <a:pt x="4" y="4"/>
                  <a:pt x="5" y="6"/>
                </a:cubicBezTo>
                <a:cubicBezTo>
                  <a:pt x="6" y="6"/>
                  <a:pt x="7" y="6"/>
                  <a:pt x="6" y="7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2"/>
                  <a:pt x="5" y="12"/>
                </a:cubicBezTo>
                <a:cubicBezTo>
                  <a:pt x="5" y="12"/>
                  <a:pt x="5" y="13"/>
                  <a:pt x="5" y="13"/>
                </a:cubicBezTo>
                <a:cubicBezTo>
                  <a:pt x="6" y="13"/>
                  <a:pt x="7" y="15"/>
                  <a:pt x="7" y="13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2"/>
                  <a:pt x="10" y="12"/>
                  <a:pt x="11" y="12"/>
                </a:cubicBezTo>
                <a:cubicBezTo>
                  <a:pt x="11" y="12"/>
                  <a:pt x="11" y="13"/>
                  <a:pt x="11" y="13"/>
                </a:cubicBezTo>
                <a:cubicBezTo>
                  <a:pt x="11" y="14"/>
                  <a:pt x="12" y="14"/>
                  <a:pt x="13" y="14"/>
                </a:cubicBezTo>
                <a:cubicBezTo>
                  <a:pt x="13" y="14"/>
                  <a:pt x="13" y="14"/>
                  <a:pt x="13" y="13"/>
                </a:cubicBezTo>
                <a:cubicBezTo>
                  <a:pt x="12" y="13"/>
                  <a:pt x="14" y="12"/>
                  <a:pt x="13" y="11"/>
                </a:cubicBezTo>
                <a:cubicBezTo>
                  <a:pt x="14" y="11"/>
                  <a:pt x="14" y="11"/>
                  <a:pt x="15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2" name="Freeform 255"/>
          <p:cNvSpPr/>
          <p:nvPr>
            <p:custDataLst>
              <p:tags r:id="rId347"/>
            </p:custDataLst>
          </p:nvPr>
        </p:nvSpPr>
        <p:spPr bwMode="auto">
          <a:xfrm rot="1740000">
            <a:off x="7126184" y="2770113"/>
            <a:ext cx="842" cy="1256"/>
          </a:xfrm>
          <a:custGeom>
            <a:gdLst>
              <a:gd name="T0" fmla="*/ 2 w 2"/>
              <a:gd name="T1" fmla="*/ 1 h 3"/>
              <a:gd name="T2" fmla="*/ 2 w 2"/>
              <a:gd name="T3" fmla="*/ 0 h 3"/>
              <a:gd name="T4" fmla="*/ 1 w 2"/>
              <a:gd name="T5" fmla="*/ 0 h 3"/>
              <a:gd name="T6" fmla="*/ 0 w 2"/>
              <a:gd name="T7" fmla="*/ 0 h 3"/>
              <a:gd name="T8" fmla="*/ 0 w 2"/>
              <a:gd name="T9" fmla="*/ 2 h 3"/>
              <a:gd name="T10" fmla="*/ 1 w 2"/>
              <a:gd name="T11" fmla="*/ 2 h 3"/>
              <a:gd name="T12" fmla="*/ 2 w 2"/>
              <a:gd name="T13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0" y="2"/>
                  <a:pt x="0" y="2"/>
                  <a:pt x="1" y="2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3" name="Freeform 256"/>
          <p:cNvSpPr>
            <a:spLocks noEditPoints="1"/>
          </p:cNvSpPr>
          <p:nvPr>
            <p:custDataLst>
              <p:tags r:id="rId348"/>
            </p:custDataLst>
          </p:nvPr>
        </p:nvSpPr>
        <p:spPr bwMode="auto">
          <a:xfrm rot="1740000">
            <a:off x="7145686" y="2788996"/>
            <a:ext cx="14520" cy="24274"/>
          </a:xfrm>
          <a:custGeom>
            <a:gdLst>
              <a:gd name="T0" fmla="*/ 6 w 32"/>
              <a:gd name="T1" fmla="*/ 23 h 54"/>
              <a:gd name="T2" fmla="*/ 6 w 32"/>
              <a:gd name="T3" fmla="*/ 21 h 54"/>
              <a:gd name="T4" fmla="*/ 8 w 32"/>
              <a:gd name="T5" fmla="*/ 21 h 54"/>
              <a:gd name="T6" fmla="*/ 12 w 32"/>
              <a:gd name="T7" fmla="*/ 23 h 54"/>
              <a:gd name="T8" fmla="*/ 15 w 32"/>
              <a:gd name="T9" fmla="*/ 26 h 54"/>
              <a:gd name="T10" fmla="*/ 17 w 32"/>
              <a:gd name="T11" fmla="*/ 33 h 54"/>
              <a:gd name="T12" fmla="*/ 18 w 32"/>
              <a:gd name="T13" fmla="*/ 38 h 54"/>
              <a:gd name="T14" fmla="*/ 21 w 32"/>
              <a:gd name="T15" fmla="*/ 40 h 54"/>
              <a:gd name="T16" fmla="*/ 22 w 32"/>
              <a:gd name="T17" fmla="*/ 45 h 54"/>
              <a:gd name="T18" fmla="*/ 23 w 32"/>
              <a:gd name="T19" fmla="*/ 47 h 54"/>
              <a:gd name="T20" fmla="*/ 25 w 32"/>
              <a:gd name="T21" fmla="*/ 48 h 54"/>
              <a:gd name="T22" fmla="*/ 28 w 32"/>
              <a:gd name="T23" fmla="*/ 51 h 54"/>
              <a:gd name="T24" fmla="*/ 31 w 32"/>
              <a:gd name="T25" fmla="*/ 54 h 54"/>
              <a:gd name="T26" fmla="*/ 31 w 32"/>
              <a:gd name="T27" fmla="*/ 52 h 54"/>
              <a:gd name="T28" fmla="*/ 30 w 32"/>
              <a:gd name="T29" fmla="*/ 51 h 54"/>
              <a:gd name="T30" fmla="*/ 29 w 32"/>
              <a:gd name="T31" fmla="*/ 44 h 54"/>
              <a:gd name="T32" fmla="*/ 27 w 32"/>
              <a:gd name="T33" fmla="*/ 38 h 54"/>
              <a:gd name="T34" fmla="*/ 25 w 32"/>
              <a:gd name="T35" fmla="*/ 32 h 54"/>
              <a:gd name="T36" fmla="*/ 25 w 32"/>
              <a:gd name="T37" fmla="*/ 29 h 54"/>
              <a:gd name="T38" fmla="*/ 23 w 32"/>
              <a:gd name="T39" fmla="*/ 25 h 54"/>
              <a:gd name="T40" fmla="*/ 22 w 32"/>
              <a:gd name="T41" fmla="*/ 22 h 54"/>
              <a:gd name="T42" fmla="*/ 18 w 32"/>
              <a:gd name="T43" fmla="*/ 20 h 54"/>
              <a:gd name="T44" fmla="*/ 16 w 32"/>
              <a:gd name="T45" fmla="*/ 19 h 54"/>
              <a:gd name="T46" fmla="*/ 17 w 32"/>
              <a:gd name="T47" fmla="*/ 15 h 54"/>
              <a:gd name="T48" fmla="*/ 18 w 32"/>
              <a:gd name="T49" fmla="*/ 12 h 54"/>
              <a:gd name="T50" fmla="*/ 18 w 32"/>
              <a:gd name="T51" fmla="*/ 9 h 54"/>
              <a:gd name="T52" fmla="*/ 18 w 32"/>
              <a:gd name="T53" fmla="*/ 4 h 54"/>
              <a:gd name="T54" fmla="*/ 12 w 32"/>
              <a:gd name="T55" fmla="*/ 4 h 54"/>
              <a:gd name="T56" fmla="*/ 12 w 32"/>
              <a:gd name="T57" fmla="*/ 1 h 54"/>
              <a:gd name="T58" fmla="*/ 9 w 32"/>
              <a:gd name="T59" fmla="*/ 0 h 54"/>
              <a:gd name="T60" fmla="*/ 10 w 32"/>
              <a:gd name="T61" fmla="*/ 1 h 54"/>
              <a:gd name="T62" fmla="*/ 8 w 32"/>
              <a:gd name="T63" fmla="*/ 4 h 54"/>
              <a:gd name="T64" fmla="*/ 9 w 32"/>
              <a:gd name="T65" fmla="*/ 6 h 54"/>
              <a:gd name="T66" fmla="*/ 8 w 32"/>
              <a:gd name="T67" fmla="*/ 10 h 54"/>
              <a:gd name="T68" fmla="*/ 5 w 32"/>
              <a:gd name="T69" fmla="*/ 13 h 54"/>
              <a:gd name="T70" fmla="*/ 3 w 32"/>
              <a:gd name="T71" fmla="*/ 16 h 54"/>
              <a:gd name="T72" fmla="*/ 0 w 32"/>
              <a:gd name="T73" fmla="*/ 19 h 54"/>
              <a:gd name="T74" fmla="*/ 0 w 32"/>
              <a:gd name="T75" fmla="*/ 25 h 54"/>
              <a:gd name="T76" fmla="*/ 6 w 32"/>
              <a:gd name="T77" fmla="*/ 25 h 54"/>
              <a:gd name="T78" fmla="*/ 11 w 32"/>
              <a:gd name="T79" fmla="*/ 15 h 54"/>
              <a:gd name="T80" fmla="*/ 9 w 32"/>
              <a:gd name="T81" fmla="*/ 14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" h="54">
                <a:moveTo>
                  <a:pt x="6" y="25"/>
                </a:move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2"/>
                </a:cubicBezTo>
                <a:cubicBezTo>
                  <a:pt x="6" y="22"/>
                  <a:pt x="6" y="21"/>
                  <a:pt x="6" y="21"/>
                </a:cubicBezTo>
                <a:cubicBezTo>
                  <a:pt x="5" y="21"/>
                  <a:pt x="6" y="19"/>
                  <a:pt x="8" y="19"/>
                </a:cubicBezTo>
                <a:cubicBezTo>
                  <a:pt x="8" y="20"/>
                  <a:pt x="8" y="20"/>
                  <a:pt x="8" y="21"/>
                </a:cubicBezTo>
                <a:cubicBezTo>
                  <a:pt x="10" y="21"/>
                  <a:pt x="10" y="22"/>
                  <a:pt x="12" y="22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5"/>
                </a:cubicBezTo>
                <a:cubicBezTo>
                  <a:pt x="13" y="25"/>
                  <a:pt x="14" y="26"/>
                  <a:pt x="15" y="26"/>
                </a:cubicBezTo>
                <a:cubicBezTo>
                  <a:pt x="15" y="28"/>
                  <a:pt x="16" y="28"/>
                  <a:pt x="16" y="31"/>
                </a:cubicBezTo>
                <a:cubicBezTo>
                  <a:pt x="16" y="32"/>
                  <a:pt x="17" y="32"/>
                  <a:pt x="17" y="33"/>
                </a:cubicBezTo>
                <a:cubicBezTo>
                  <a:pt x="17" y="34"/>
                  <a:pt x="17" y="35"/>
                  <a:pt x="17" y="35"/>
                </a:cubicBezTo>
                <a:cubicBezTo>
                  <a:pt x="19" y="36"/>
                  <a:pt x="16" y="37"/>
                  <a:pt x="18" y="38"/>
                </a:cubicBezTo>
                <a:cubicBezTo>
                  <a:pt x="19" y="38"/>
                  <a:pt x="20" y="38"/>
                  <a:pt x="19" y="39"/>
                </a:cubicBezTo>
                <a:cubicBezTo>
                  <a:pt x="20" y="39"/>
                  <a:pt x="21" y="39"/>
                  <a:pt x="21" y="40"/>
                </a:cubicBezTo>
                <a:cubicBezTo>
                  <a:pt x="21" y="40"/>
                  <a:pt x="21" y="40"/>
                  <a:pt x="22" y="40"/>
                </a:cubicBezTo>
                <a:cubicBezTo>
                  <a:pt x="20" y="43"/>
                  <a:pt x="25" y="45"/>
                  <a:pt x="22" y="45"/>
                </a:cubicBezTo>
                <a:cubicBezTo>
                  <a:pt x="22" y="45"/>
                  <a:pt x="22" y="46"/>
                  <a:pt x="22" y="46"/>
                </a:cubicBezTo>
                <a:cubicBezTo>
                  <a:pt x="22" y="47"/>
                  <a:pt x="22" y="47"/>
                  <a:pt x="23" y="47"/>
                </a:cubicBezTo>
                <a:cubicBezTo>
                  <a:pt x="23" y="47"/>
                  <a:pt x="24" y="47"/>
                  <a:pt x="24" y="47"/>
                </a:cubicBezTo>
                <a:cubicBezTo>
                  <a:pt x="25" y="47"/>
                  <a:pt x="26" y="47"/>
                  <a:pt x="25" y="48"/>
                </a:cubicBezTo>
                <a:cubicBezTo>
                  <a:pt x="26" y="48"/>
                  <a:pt x="26" y="48"/>
                  <a:pt x="27" y="48"/>
                </a:cubicBezTo>
                <a:cubicBezTo>
                  <a:pt x="28" y="48"/>
                  <a:pt x="27" y="50"/>
                  <a:pt x="28" y="51"/>
                </a:cubicBezTo>
                <a:cubicBezTo>
                  <a:pt x="29" y="51"/>
                  <a:pt x="29" y="53"/>
                  <a:pt x="29" y="54"/>
                </a:cubicBezTo>
                <a:cubicBezTo>
                  <a:pt x="30" y="54"/>
                  <a:pt x="31" y="54"/>
                  <a:pt x="31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1" y="52"/>
                </a:cubicBezTo>
                <a:cubicBezTo>
                  <a:pt x="31" y="52"/>
                  <a:pt x="31" y="51"/>
                  <a:pt x="31" y="51"/>
                </a:cubicBezTo>
                <a:cubicBezTo>
                  <a:pt x="31" y="51"/>
                  <a:pt x="31" y="51"/>
                  <a:pt x="30" y="51"/>
                </a:cubicBezTo>
                <a:cubicBezTo>
                  <a:pt x="30" y="49"/>
                  <a:pt x="30" y="48"/>
                  <a:pt x="30" y="46"/>
                </a:cubicBezTo>
                <a:cubicBezTo>
                  <a:pt x="29" y="46"/>
                  <a:pt x="29" y="45"/>
                  <a:pt x="29" y="44"/>
                </a:cubicBezTo>
                <a:cubicBezTo>
                  <a:pt x="28" y="43"/>
                  <a:pt x="28" y="41"/>
                  <a:pt x="28" y="40"/>
                </a:cubicBezTo>
                <a:cubicBezTo>
                  <a:pt x="27" y="39"/>
                  <a:pt x="28" y="38"/>
                  <a:pt x="27" y="38"/>
                </a:cubicBezTo>
                <a:cubicBezTo>
                  <a:pt x="25" y="38"/>
                  <a:pt x="26" y="36"/>
                  <a:pt x="25" y="34"/>
                </a:cubicBezTo>
                <a:cubicBezTo>
                  <a:pt x="25" y="33"/>
                  <a:pt x="25" y="33"/>
                  <a:pt x="25" y="32"/>
                </a:cubicBezTo>
                <a:cubicBezTo>
                  <a:pt x="26" y="31"/>
                  <a:pt x="27" y="31"/>
                  <a:pt x="27" y="29"/>
                </a:cubicBezTo>
                <a:cubicBezTo>
                  <a:pt x="26" y="29"/>
                  <a:pt x="26" y="29"/>
                  <a:pt x="25" y="29"/>
                </a:cubicBezTo>
                <a:cubicBezTo>
                  <a:pt x="25" y="28"/>
                  <a:pt x="23" y="28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4"/>
                  <a:pt x="23" y="24"/>
                  <a:pt x="23" y="23"/>
                </a:cubicBezTo>
                <a:cubicBezTo>
                  <a:pt x="23" y="22"/>
                  <a:pt x="23" y="22"/>
                  <a:pt x="22" y="22"/>
                </a:cubicBezTo>
                <a:cubicBezTo>
                  <a:pt x="20" y="23"/>
                  <a:pt x="20" y="21"/>
                  <a:pt x="18" y="21"/>
                </a:cubicBezTo>
                <a:cubicBezTo>
                  <a:pt x="18" y="21"/>
                  <a:pt x="18" y="20"/>
                  <a:pt x="18" y="20"/>
                </a:cubicBezTo>
                <a:cubicBezTo>
                  <a:pt x="18" y="20"/>
                  <a:pt x="17" y="20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6" y="16"/>
                  <a:pt x="17" y="16"/>
                </a:cubicBezTo>
                <a:cubicBezTo>
                  <a:pt x="17" y="16"/>
                  <a:pt x="17" y="16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11"/>
                  <a:pt x="18" y="11"/>
                  <a:pt x="18" y="10"/>
                </a:cubicBezTo>
                <a:cubicBezTo>
                  <a:pt x="18" y="10"/>
                  <a:pt x="18" y="10"/>
                  <a:pt x="18" y="9"/>
                </a:cubicBezTo>
                <a:cubicBezTo>
                  <a:pt x="18" y="7"/>
                  <a:pt x="16" y="6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8" y="3"/>
                  <a:pt x="17" y="3"/>
                  <a:pt x="16" y="2"/>
                </a:cubicBezTo>
                <a:cubicBezTo>
                  <a:pt x="15" y="4"/>
                  <a:pt x="14" y="5"/>
                  <a:pt x="12" y="4"/>
                </a:cubicBezTo>
                <a:cubicBezTo>
                  <a:pt x="12" y="4"/>
                  <a:pt x="12" y="4"/>
                  <a:pt x="11" y="4"/>
                </a:cubicBezTo>
                <a:cubicBezTo>
                  <a:pt x="11" y="3"/>
                  <a:pt x="11" y="1"/>
                  <a:pt x="12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0"/>
                  <a:pt x="10" y="0"/>
                  <a:pt x="9" y="0"/>
                </a:cubicBezTo>
                <a:cubicBezTo>
                  <a:pt x="9" y="0"/>
                  <a:pt x="9" y="1"/>
                  <a:pt x="9" y="1"/>
                </a:cubicBezTo>
                <a:cubicBezTo>
                  <a:pt x="9" y="1"/>
                  <a:pt x="10" y="1"/>
                  <a:pt x="10" y="1"/>
                </a:cubicBezTo>
                <a:cubicBezTo>
                  <a:pt x="10" y="1"/>
                  <a:pt x="10" y="2"/>
                  <a:pt x="10" y="2"/>
                </a:cubicBezTo>
                <a:cubicBezTo>
                  <a:pt x="9" y="2"/>
                  <a:pt x="8" y="3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9" y="6"/>
                </a:cubicBezTo>
                <a:cubicBezTo>
                  <a:pt x="12" y="6"/>
                  <a:pt x="8" y="8"/>
                  <a:pt x="9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6" y="11"/>
                  <a:pt x="5" y="12"/>
                  <a:pt x="5" y="13"/>
                </a:cubicBezTo>
                <a:cubicBezTo>
                  <a:pt x="5" y="13"/>
                  <a:pt x="5" y="14"/>
                  <a:pt x="5" y="14"/>
                </a:cubicBezTo>
                <a:cubicBezTo>
                  <a:pt x="8" y="14"/>
                  <a:pt x="5" y="17"/>
                  <a:pt x="3" y="16"/>
                </a:cubicBezTo>
                <a:cubicBezTo>
                  <a:pt x="2" y="16"/>
                  <a:pt x="1" y="17"/>
                  <a:pt x="2" y="18"/>
                </a:cubicBezTo>
                <a:cubicBezTo>
                  <a:pt x="2" y="19"/>
                  <a:pt x="1" y="19"/>
                  <a:pt x="0" y="19"/>
                </a:cubicBezTo>
                <a:cubicBezTo>
                  <a:pt x="0" y="20"/>
                  <a:pt x="0" y="22"/>
                  <a:pt x="0" y="23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2" y="25"/>
                  <a:pt x="3" y="25"/>
                </a:cubicBezTo>
                <a:cubicBezTo>
                  <a:pt x="4" y="25"/>
                  <a:pt x="5" y="25"/>
                  <a:pt x="6" y="25"/>
                </a:cubicBezTo>
                <a:close/>
                <a:moveTo>
                  <a:pt x="9" y="14"/>
                </a:moveTo>
                <a:cubicBezTo>
                  <a:pt x="10" y="14"/>
                  <a:pt x="10" y="15"/>
                  <a:pt x="11" y="15"/>
                </a:cubicBezTo>
                <a:cubicBezTo>
                  <a:pt x="11" y="17"/>
                  <a:pt x="9" y="16"/>
                  <a:pt x="8" y="16"/>
                </a:cubicBezTo>
                <a:cubicBezTo>
                  <a:pt x="8" y="15"/>
                  <a:pt x="9" y="15"/>
                  <a:pt x="9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4" name="Freeform 257"/>
          <p:cNvSpPr/>
          <p:nvPr>
            <p:custDataLst>
              <p:tags r:id="rId349"/>
            </p:custDataLst>
          </p:nvPr>
        </p:nvSpPr>
        <p:spPr bwMode="auto">
          <a:xfrm rot="1740000">
            <a:off x="7156762" y="2806408"/>
            <a:ext cx="1473" cy="1674"/>
          </a:xfrm>
          <a:custGeom>
            <a:gdLst>
              <a:gd name="T0" fmla="*/ 1 w 3"/>
              <a:gd name="T1" fmla="*/ 0 h 4"/>
              <a:gd name="T2" fmla="*/ 0 w 3"/>
              <a:gd name="T3" fmla="*/ 1 h 4"/>
              <a:gd name="T4" fmla="*/ 0 w 3"/>
              <a:gd name="T5" fmla="*/ 2 h 4"/>
              <a:gd name="T6" fmla="*/ 1 w 3"/>
              <a:gd name="T7" fmla="*/ 2 h 4"/>
              <a:gd name="T8" fmla="*/ 2 w 3"/>
              <a:gd name="T9" fmla="*/ 1 h 4"/>
              <a:gd name="T10" fmla="*/ 1 w 3"/>
              <a:gd name="T11" fmla="*/ 0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1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4"/>
                  <a:pt x="3" y="2"/>
                  <a:pt x="2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5" name="Freeform 258"/>
          <p:cNvSpPr/>
          <p:nvPr>
            <p:custDataLst>
              <p:tags r:id="rId350"/>
            </p:custDataLst>
          </p:nvPr>
        </p:nvSpPr>
        <p:spPr bwMode="auto">
          <a:xfrm rot="1740000">
            <a:off x="7154652" y="2812358"/>
            <a:ext cx="1262" cy="1674"/>
          </a:xfrm>
          <a:custGeom>
            <a:gdLst>
              <a:gd name="T0" fmla="*/ 0 w 3"/>
              <a:gd name="T1" fmla="*/ 1 h 4"/>
              <a:gd name="T2" fmla="*/ 3 w 3"/>
              <a:gd name="T3" fmla="*/ 4 h 4"/>
              <a:gd name="T4" fmla="*/ 3 w 3"/>
              <a:gd name="T5" fmla="*/ 2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2" y="2"/>
                  <a:pt x="1" y="4"/>
                  <a:pt x="3" y="4"/>
                </a:cubicBezTo>
                <a:cubicBezTo>
                  <a:pt x="3" y="3"/>
                  <a:pt x="3" y="3"/>
                  <a:pt x="3" y="2"/>
                </a:cubicBezTo>
                <a:cubicBezTo>
                  <a:pt x="3" y="2"/>
                  <a:pt x="3" y="1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6" name="Freeform 259"/>
          <p:cNvSpPr/>
          <p:nvPr>
            <p:custDataLst>
              <p:tags r:id="rId351"/>
            </p:custDataLst>
          </p:nvPr>
        </p:nvSpPr>
        <p:spPr bwMode="auto">
          <a:xfrm rot="1740000">
            <a:off x="7154006" y="2814602"/>
            <a:ext cx="1262" cy="1256"/>
          </a:xfrm>
          <a:custGeom>
            <a:gdLst>
              <a:gd name="T0" fmla="*/ 1 w 3"/>
              <a:gd name="T1" fmla="*/ 1 h 3"/>
              <a:gd name="T2" fmla="*/ 2 w 3"/>
              <a:gd name="T3" fmla="*/ 3 h 3"/>
              <a:gd name="T4" fmla="*/ 3 w 3"/>
              <a:gd name="T5" fmla="*/ 0 h 3"/>
              <a:gd name="T6" fmla="*/ 2 w 3"/>
              <a:gd name="T7" fmla="*/ 0 h 3"/>
              <a:gd name="T8" fmla="*/ 1 w 3"/>
              <a:gd name="T9" fmla="*/ 1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3" y="3"/>
                  <a:pt x="3" y="1"/>
                  <a:pt x="3" y="0"/>
                </a:cubicBez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7" name="Freeform 260"/>
          <p:cNvSpPr/>
          <p:nvPr>
            <p:custDataLst>
              <p:tags r:id="rId352"/>
            </p:custDataLst>
          </p:nvPr>
        </p:nvSpPr>
        <p:spPr bwMode="auto">
          <a:xfrm rot="1740000">
            <a:off x="7145790" y="2814912"/>
            <a:ext cx="632" cy="1465"/>
          </a:xfrm>
          <a:custGeom>
            <a:gdLst>
              <a:gd name="T0" fmla="*/ 0 w 1"/>
              <a:gd name="T1" fmla="*/ 2 h 3"/>
              <a:gd name="T2" fmla="*/ 1 w 1"/>
              <a:gd name="T3" fmla="*/ 2 h 3"/>
              <a:gd name="T4" fmla="*/ 1 w 1"/>
              <a:gd name="T5" fmla="*/ 0 h 3"/>
              <a:gd name="T6" fmla="*/ 0 w 1"/>
              <a:gd name="T7" fmla="*/ 0 h 3"/>
              <a:gd name="T8" fmla="*/ 0 w 1"/>
              <a:gd name="T9" fmla="*/ 2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8" name="Freeform 261"/>
          <p:cNvSpPr/>
          <p:nvPr>
            <p:custDataLst>
              <p:tags r:id="rId353"/>
            </p:custDataLst>
          </p:nvPr>
        </p:nvSpPr>
        <p:spPr bwMode="auto">
          <a:xfrm rot="1740000">
            <a:off x="7146087" y="2822134"/>
            <a:ext cx="5050" cy="2720"/>
          </a:xfrm>
          <a:custGeom>
            <a:gdLst>
              <a:gd name="T0" fmla="*/ 3 w 11"/>
              <a:gd name="T1" fmla="*/ 0 h 6"/>
              <a:gd name="T2" fmla="*/ 1 w 11"/>
              <a:gd name="T3" fmla="*/ 0 h 6"/>
              <a:gd name="T4" fmla="*/ 8 w 11"/>
              <a:gd name="T5" fmla="*/ 1 h 6"/>
              <a:gd name="T6" fmla="*/ 5 w 11"/>
              <a:gd name="T7" fmla="*/ 1 h 6"/>
              <a:gd name="T8" fmla="*/ 3 w 11"/>
              <a:gd name="T9" fmla="*/ 0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">
                <a:moveTo>
                  <a:pt x="3" y="0"/>
                </a:moveTo>
                <a:cubicBezTo>
                  <a:pt x="2" y="0"/>
                  <a:pt x="1" y="0"/>
                  <a:pt x="1" y="0"/>
                </a:cubicBezTo>
                <a:cubicBezTo>
                  <a:pt x="0" y="3"/>
                  <a:pt x="11" y="6"/>
                  <a:pt x="8" y="1"/>
                </a:cubicBezTo>
                <a:cubicBezTo>
                  <a:pt x="7" y="1"/>
                  <a:pt x="6" y="1"/>
                  <a:pt x="5" y="1"/>
                </a:cubicBezTo>
                <a:cubicBezTo>
                  <a:pt x="4" y="1"/>
                  <a:pt x="3" y="1"/>
                  <a:pt x="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9" name="Freeform 262"/>
          <p:cNvSpPr/>
          <p:nvPr>
            <p:custDataLst>
              <p:tags r:id="rId354"/>
            </p:custDataLst>
          </p:nvPr>
        </p:nvSpPr>
        <p:spPr bwMode="auto">
          <a:xfrm rot="1740000">
            <a:off x="7091414" y="2792680"/>
            <a:ext cx="842" cy="837"/>
          </a:xfrm>
          <a:custGeom>
            <a:gdLst>
              <a:gd name="T0" fmla="*/ 2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0" name="Freeform 263"/>
          <p:cNvSpPr/>
          <p:nvPr>
            <p:custDataLst>
              <p:tags r:id="rId355"/>
            </p:custDataLst>
          </p:nvPr>
        </p:nvSpPr>
        <p:spPr bwMode="auto">
          <a:xfrm rot="1740000">
            <a:off x="7191013" y="2757787"/>
            <a:ext cx="1683" cy="2302"/>
          </a:xfrm>
          <a:custGeom>
            <a:gdLst>
              <a:gd name="T0" fmla="*/ 2 w 4"/>
              <a:gd name="T1" fmla="*/ 4 h 5"/>
              <a:gd name="T2" fmla="*/ 4 w 4"/>
              <a:gd name="T3" fmla="*/ 5 h 5"/>
              <a:gd name="T4" fmla="*/ 4 w 4"/>
              <a:gd name="T5" fmla="*/ 1 h 5"/>
              <a:gd name="T6" fmla="*/ 2 w 4"/>
              <a:gd name="T7" fmla="*/ 0 h 5"/>
              <a:gd name="T8" fmla="*/ 0 w 4"/>
              <a:gd name="T9" fmla="*/ 3 h 5"/>
              <a:gd name="T10" fmla="*/ 2 w 4"/>
              <a:gd name="T11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2" y="4"/>
                </a:moveTo>
                <a:cubicBezTo>
                  <a:pt x="3" y="4"/>
                  <a:pt x="3" y="5"/>
                  <a:pt x="4" y="5"/>
                </a:cubicBezTo>
                <a:cubicBezTo>
                  <a:pt x="4" y="4"/>
                  <a:pt x="4" y="3"/>
                  <a:pt x="4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1" name="Freeform 264"/>
          <p:cNvSpPr/>
          <p:nvPr>
            <p:custDataLst>
              <p:tags r:id="rId356"/>
            </p:custDataLst>
          </p:nvPr>
        </p:nvSpPr>
        <p:spPr bwMode="auto">
          <a:xfrm rot="1740000">
            <a:off x="7199424" y="2766438"/>
            <a:ext cx="4419" cy="3976"/>
          </a:xfrm>
          <a:custGeom>
            <a:gdLst>
              <a:gd name="T0" fmla="*/ 3 w 10"/>
              <a:gd name="T1" fmla="*/ 4 h 9"/>
              <a:gd name="T2" fmla="*/ 2 w 10"/>
              <a:gd name="T3" fmla="*/ 4 h 9"/>
              <a:gd name="T4" fmla="*/ 0 w 10"/>
              <a:gd name="T5" fmla="*/ 6 h 9"/>
              <a:gd name="T6" fmla="*/ 3 w 10"/>
              <a:gd name="T7" fmla="*/ 6 h 9"/>
              <a:gd name="T8" fmla="*/ 6 w 10"/>
              <a:gd name="T9" fmla="*/ 8 h 9"/>
              <a:gd name="T10" fmla="*/ 8 w 10"/>
              <a:gd name="T11" fmla="*/ 8 h 9"/>
              <a:gd name="T12" fmla="*/ 9 w 10"/>
              <a:gd name="T13" fmla="*/ 7 h 9"/>
              <a:gd name="T14" fmla="*/ 9 w 10"/>
              <a:gd name="T15" fmla="*/ 6 h 9"/>
              <a:gd name="T16" fmla="*/ 10 w 10"/>
              <a:gd name="T17" fmla="*/ 4 h 9"/>
              <a:gd name="T18" fmla="*/ 10 w 10"/>
              <a:gd name="T19" fmla="*/ 2 h 9"/>
              <a:gd name="T20" fmla="*/ 8 w 10"/>
              <a:gd name="T21" fmla="*/ 0 h 9"/>
              <a:gd name="T22" fmla="*/ 6 w 10"/>
              <a:gd name="T23" fmla="*/ 0 h 9"/>
              <a:gd name="T24" fmla="*/ 3 w 10"/>
              <a:gd name="T25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3" y="4"/>
                </a:moveTo>
                <a:cubicBezTo>
                  <a:pt x="2" y="4"/>
                  <a:pt x="2" y="4"/>
                  <a:pt x="2" y="4"/>
                </a:cubicBezTo>
                <a:cubicBezTo>
                  <a:pt x="2" y="5"/>
                  <a:pt x="1" y="5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4" y="6"/>
                  <a:pt x="5" y="8"/>
                  <a:pt x="6" y="8"/>
                </a:cubicBezTo>
                <a:cubicBezTo>
                  <a:pt x="7" y="8"/>
                  <a:pt x="7" y="8"/>
                  <a:pt x="8" y="8"/>
                </a:cubicBezTo>
                <a:cubicBezTo>
                  <a:pt x="9" y="9"/>
                  <a:pt x="9" y="8"/>
                  <a:pt x="9" y="7"/>
                </a:cubicBezTo>
                <a:cubicBezTo>
                  <a:pt x="9" y="7"/>
                  <a:pt x="9" y="6"/>
                  <a:pt x="9" y="6"/>
                </a:cubicBezTo>
                <a:cubicBezTo>
                  <a:pt x="9" y="5"/>
                  <a:pt x="9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2"/>
                  <a:pt x="8" y="4"/>
                  <a:pt x="3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2" name="Freeform 265"/>
          <p:cNvSpPr/>
          <p:nvPr>
            <p:custDataLst>
              <p:tags r:id="rId357"/>
            </p:custDataLst>
          </p:nvPr>
        </p:nvSpPr>
        <p:spPr bwMode="auto">
          <a:xfrm rot="1740000">
            <a:off x="7186537" y="2755634"/>
            <a:ext cx="10522" cy="9417"/>
          </a:xfrm>
          <a:custGeom>
            <a:gdLst>
              <a:gd name="T0" fmla="*/ 2 w 23"/>
              <a:gd name="T1" fmla="*/ 18 h 21"/>
              <a:gd name="T2" fmla="*/ 4 w 23"/>
              <a:gd name="T3" fmla="*/ 18 h 21"/>
              <a:gd name="T4" fmla="*/ 5 w 23"/>
              <a:gd name="T5" fmla="*/ 18 h 21"/>
              <a:gd name="T6" fmla="*/ 5 w 23"/>
              <a:gd name="T7" fmla="*/ 17 h 21"/>
              <a:gd name="T8" fmla="*/ 7 w 23"/>
              <a:gd name="T9" fmla="*/ 17 h 21"/>
              <a:gd name="T10" fmla="*/ 7 w 23"/>
              <a:gd name="T11" fmla="*/ 18 h 21"/>
              <a:gd name="T12" fmla="*/ 12 w 23"/>
              <a:gd name="T13" fmla="*/ 17 h 21"/>
              <a:gd name="T14" fmla="*/ 13 w 23"/>
              <a:gd name="T15" fmla="*/ 16 h 21"/>
              <a:gd name="T16" fmla="*/ 14 w 23"/>
              <a:gd name="T17" fmla="*/ 16 h 21"/>
              <a:gd name="T18" fmla="*/ 15 w 23"/>
              <a:gd name="T19" fmla="*/ 15 h 21"/>
              <a:gd name="T20" fmla="*/ 17 w 23"/>
              <a:gd name="T21" fmla="*/ 13 h 21"/>
              <a:gd name="T22" fmla="*/ 17 w 23"/>
              <a:gd name="T23" fmla="*/ 12 h 21"/>
              <a:gd name="T24" fmla="*/ 18 w 23"/>
              <a:gd name="T25" fmla="*/ 9 h 21"/>
              <a:gd name="T26" fmla="*/ 19 w 23"/>
              <a:gd name="T27" fmla="*/ 8 h 21"/>
              <a:gd name="T28" fmla="*/ 20 w 23"/>
              <a:gd name="T29" fmla="*/ 8 h 21"/>
              <a:gd name="T30" fmla="*/ 21 w 23"/>
              <a:gd name="T31" fmla="*/ 8 h 21"/>
              <a:gd name="T32" fmla="*/ 21 w 23"/>
              <a:gd name="T33" fmla="*/ 4 h 21"/>
              <a:gd name="T34" fmla="*/ 20 w 23"/>
              <a:gd name="T35" fmla="*/ 4 h 21"/>
              <a:gd name="T36" fmla="*/ 20 w 23"/>
              <a:gd name="T37" fmla="*/ 3 h 21"/>
              <a:gd name="T38" fmla="*/ 20 w 23"/>
              <a:gd name="T39" fmla="*/ 0 h 21"/>
              <a:gd name="T40" fmla="*/ 18 w 23"/>
              <a:gd name="T41" fmla="*/ 0 h 21"/>
              <a:gd name="T42" fmla="*/ 14 w 23"/>
              <a:gd name="T43" fmla="*/ 3 h 21"/>
              <a:gd name="T44" fmla="*/ 17 w 23"/>
              <a:gd name="T45" fmla="*/ 4 h 21"/>
              <a:gd name="T46" fmla="*/ 17 w 23"/>
              <a:gd name="T47" fmla="*/ 5 h 21"/>
              <a:gd name="T48" fmla="*/ 15 w 23"/>
              <a:gd name="T49" fmla="*/ 8 h 21"/>
              <a:gd name="T50" fmla="*/ 15 w 23"/>
              <a:gd name="T51" fmla="*/ 9 h 21"/>
              <a:gd name="T52" fmla="*/ 15 w 23"/>
              <a:gd name="T53" fmla="*/ 10 h 21"/>
              <a:gd name="T54" fmla="*/ 14 w 23"/>
              <a:gd name="T55" fmla="*/ 12 h 21"/>
              <a:gd name="T56" fmla="*/ 13 w 23"/>
              <a:gd name="T57" fmla="*/ 13 h 21"/>
              <a:gd name="T58" fmla="*/ 11 w 23"/>
              <a:gd name="T59" fmla="*/ 12 h 21"/>
              <a:gd name="T60" fmla="*/ 8 w 23"/>
              <a:gd name="T61" fmla="*/ 12 h 21"/>
              <a:gd name="T62" fmla="*/ 4 w 23"/>
              <a:gd name="T63" fmla="*/ 13 h 21"/>
              <a:gd name="T64" fmla="*/ 1 w 23"/>
              <a:gd name="T65" fmla="*/ 15 h 21"/>
              <a:gd name="T66" fmla="*/ 0 w 23"/>
              <a:gd name="T67" fmla="*/ 17 h 21"/>
              <a:gd name="T68" fmla="*/ 2 w 23"/>
              <a:gd name="T69" fmla="*/ 18 h 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" h="21">
                <a:moveTo>
                  <a:pt x="2" y="18"/>
                </a:moveTo>
                <a:cubicBezTo>
                  <a:pt x="3" y="18"/>
                  <a:pt x="3" y="18"/>
                  <a:pt x="4" y="18"/>
                </a:cubicBezTo>
                <a:cubicBezTo>
                  <a:pt x="4" y="18"/>
                  <a:pt x="4" y="18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6" y="17"/>
                  <a:pt x="6" y="17"/>
                  <a:pt x="7" y="17"/>
                </a:cubicBezTo>
                <a:cubicBezTo>
                  <a:pt x="7" y="17"/>
                  <a:pt x="7" y="18"/>
                  <a:pt x="7" y="18"/>
                </a:cubicBezTo>
                <a:cubicBezTo>
                  <a:pt x="10" y="21"/>
                  <a:pt x="8" y="16"/>
                  <a:pt x="12" y="17"/>
                </a:cubicBezTo>
                <a:cubicBezTo>
                  <a:pt x="12" y="16"/>
                  <a:pt x="12" y="16"/>
                  <a:pt x="13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4"/>
                  <a:pt x="15" y="15"/>
                </a:cubicBezTo>
                <a:cubicBezTo>
                  <a:pt x="16" y="15"/>
                  <a:pt x="17" y="14"/>
                  <a:pt x="17" y="13"/>
                </a:cubicBezTo>
                <a:cubicBezTo>
                  <a:pt x="17" y="13"/>
                  <a:pt x="17" y="13"/>
                  <a:pt x="17" y="12"/>
                </a:cubicBezTo>
                <a:cubicBezTo>
                  <a:pt x="17" y="11"/>
                  <a:pt x="18" y="10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20" y="8"/>
                  <a:pt x="20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23" y="7"/>
                  <a:pt x="22" y="5"/>
                  <a:pt x="21" y="4"/>
                </a:cubicBezTo>
                <a:cubicBezTo>
                  <a:pt x="21" y="4"/>
                  <a:pt x="21" y="4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2"/>
                  <a:pt x="20" y="1"/>
                  <a:pt x="20" y="0"/>
                </a:cubicBezTo>
                <a:cubicBezTo>
                  <a:pt x="19" y="0"/>
                  <a:pt x="19" y="0"/>
                  <a:pt x="18" y="0"/>
                </a:cubicBezTo>
                <a:cubicBezTo>
                  <a:pt x="17" y="2"/>
                  <a:pt x="16" y="3"/>
                  <a:pt x="14" y="3"/>
                </a:cubicBezTo>
                <a:cubicBezTo>
                  <a:pt x="15" y="4"/>
                  <a:pt x="15" y="4"/>
                  <a:pt x="17" y="4"/>
                </a:cubicBezTo>
                <a:cubicBezTo>
                  <a:pt x="17" y="4"/>
                  <a:pt x="17" y="5"/>
                  <a:pt x="17" y="5"/>
                </a:cubicBezTo>
                <a:cubicBezTo>
                  <a:pt x="16" y="5"/>
                  <a:pt x="16" y="7"/>
                  <a:pt x="15" y="8"/>
                </a:cubicBezTo>
                <a:cubicBezTo>
                  <a:pt x="15" y="8"/>
                  <a:pt x="15" y="8"/>
                  <a:pt x="15" y="9"/>
                </a:cubicBezTo>
                <a:cubicBezTo>
                  <a:pt x="15" y="9"/>
                  <a:pt x="15" y="10"/>
                  <a:pt x="15" y="10"/>
                </a:cubicBezTo>
                <a:cubicBezTo>
                  <a:pt x="15" y="11"/>
                  <a:pt x="15" y="11"/>
                  <a:pt x="14" y="12"/>
                </a:cubicBezTo>
                <a:cubicBezTo>
                  <a:pt x="14" y="13"/>
                  <a:pt x="14" y="14"/>
                  <a:pt x="13" y="13"/>
                </a:cubicBezTo>
                <a:cubicBezTo>
                  <a:pt x="12" y="14"/>
                  <a:pt x="11" y="13"/>
                  <a:pt x="11" y="12"/>
                </a:cubicBezTo>
                <a:cubicBezTo>
                  <a:pt x="10" y="12"/>
                  <a:pt x="9" y="12"/>
                  <a:pt x="8" y="12"/>
                </a:cubicBezTo>
                <a:cubicBezTo>
                  <a:pt x="6" y="12"/>
                  <a:pt x="5" y="13"/>
                  <a:pt x="4" y="13"/>
                </a:cubicBezTo>
                <a:cubicBezTo>
                  <a:pt x="3" y="14"/>
                  <a:pt x="2" y="15"/>
                  <a:pt x="1" y="15"/>
                </a:cubicBezTo>
                <a:cubicBezTo>
                  <a:pt x="1" y="16"/>
                  <a:pt x="0" y="16"/>
                  <a:pt x="0" y="17"/>
                </a:cubicBezTo>
                <a:cubicBezTo>
                  <a:pt x="1" y="17"/>
                  <a:pt x="2" y="17"/>
                  <a:pt x="2" y="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3" name="Freeform 266"/>
          <p:cNvSpPr/>
          <p:nvPr>
            <p:custDataLst>
              <p:tags r:id="rId358"/>
            </p:custDataLst>
          </p:nvPr>
        </p:nvSpPr>
        <p:spPr bwMode="auto">
          <a:xfrm rot="1740000">
            <a:off x="7131272" y="2736751"/>
            <a:ext cx="17256" cy="10463"/>
          </a:xfrm>
          <a:custGeom>
            <a:gdLst>
              <a:gd name="T0" fmla="*/ 12 w 38"/>
              <a:gd name="T1" fmla="*/ 0 h 23"/>
              <a:gd name="T2" fmla="*/ 9 w 38"/>
              <a:gd name="T3" fmla="*/ 0 h 23"/>
              <a:gd name="T4" fmla="*/ 9 w 38"/>
              <a:gd name="T5" fmla="*/ 2 h 23"/>
              <a:gd name="T6" fmla="*/ 5 w 38"/>
              <a:gd name="T7" fmla="*/ 2 h 23"/>
              <a:gd name="T8" fmla="*/ 4 w 38"/>
              <a:gd name="T9" fmla="*/ 2 h 23"/>
              <a:gd name="T10" fmla="*/ 2 w 38"/>
              <a:gd name="T11" fmla="*/ 2 h 23"/>
              <a:gd name="T12" fmla="*/ 2 w 38"/>
              <a:gd name="T13" fmla="*/ 3 h 23"/>
              <a:gd name="T14" fmla="*/ 5 w 38"/>
              <a:gd name="T15" fmla="*/ 5 h 23"/>
              <a:gd name="T16" fmla="*/ 5 w 38"/>
              <a:gd name="T17" fmla="*/ 6 h 23"/>
              <a:gd name="T18" fmla="*/ 7 w 38"/>
              <a:gd name="T19" fmla="*/ 9 h 23"/>
              <a:gd name="T20" fmla="*/ 8 w 38"/>
              <a:gd name="T21" fmla="*/ 9 h 23"/>
              <a:gd name="T22" fmla="*/ 9 w 38"/>
              <a:gd name="T23" fmla="*/ 9 h 23"/>
              <a:gd name="T24" fmla="*/ 12 w 38"/>
              <a:gd name="T25" fmla="*/ 10 h 23"/>
              <a:gd name="T26" fmla="*/ 14 w 38"/>
              <a:gd name="T27" fmla="*/ 11 h 23"/>
              <a:gd name="T28" fmla="*/ 14 w 38"/>
              <a:gd name="T29" fmla="*/ 10 h 23"/>
              <a:gd name="T30" fmla="*/ 17 w 38"/>
              <a:gd name="T31" fmla="*/ 10 h 23"/>
              <a:gd name="T32" fmla="*/ 17 w 38"/>
              <a:gd name="T33" fmla="*/ 9 h 23"/>
              <a:gd name="T34" fmla="*/ 19 w 38"/>
              <a:gd name="T35" fmla="*/ 8 h 23"/>
              <a:gd name="T36" fmla="*/ 20 w 38"/>
              <a:gd name="T37" fmla="*/ 5 h 23"/>
              <a:gd name="T38" fmla="*/ 23 w 38"/>
              <a:gd name="T39" fmla="*/ 6 h 23"/>
              <a:gd name="T40" fmla="*/ 21 w 38"/>
              <a:gd name="T41" fmla="*/ 10 h 23"/>
              <a:gd name="T42" fmla="*/ 21 w 38"/>
              <a:gd name="T43" fmla="*/ 11 h 23"/>
              <a:gd name="T44" fmla="*/ 24 w 38"/>
              <a:gd name="T45" fmla="*/ 11 h 23"/>
              <a:gd name="T46" fmla="*/ 25 w 38"/>
              <a:gd name="T47" fmla="*/ 11 h 23"/>
              <a:gd name="T48" fmla="*/ 25 w 38"/>
              <a:gd name="T49" fmla="*/ 12 h 23"/>
              <a:gd name="T50" fmla="*/ 27 w 38"/>
              <a:gd name="T51" fmla="*/ 13 h 23"/>
              <a:gd name="T52" fmla="*/ 27 w 38"/>
              <a:gd name="T53" fmla="*/ 15 h 23"/>
              <a:gd name="T54" fmla="*/ 27 w 38"/>
              <a:gd name="T55" fmla="*/ 17 h 23"/>
              <a:gd name="T56" fmla="*/ 26 w 38"/>
              <a:gd name="T57" fmla="*/ 21 h 23"/>
              <a:gd name="T58" fmla="*/ 26 w 38"/>
              <a:gd name="T59" fmla="*/ 22 h 23"/>
              <a:gd name="T60" fmla="*/ 28 w 38"/>
              <a:gd name="T61" fmla="*/ 23 h 23"/>
              <a:gd name="T62" fmla="*/ 31 w 38"/>
              <a:gd name="T63" fmla="*/ 23 h 23"/>
              <a:gd name="T64" fmla="*/ 32 w 38"/>
              <a:gd name="T65" fmla="*/ 23 h 23"/>
              <a:gd name="T66" fmla="*/ 32 w 38"/>
              <a:gd name="T67" fmla="*/ 22 h 23"/>
              <a:gd name="T68" fmla="*/ 31 w 38"/>
              <a:gd name="T69" fmla="*/ 19 h 23"/>
              <a:gd name="T70" fmla="*/ 32 w 38"/>
              <a:gd name="T71" fmla="*/ 17 h 23"/>
              <a:gd name="T72" fmla="*/ 32 w 38"/>
              <a:gd name="T73" fmla="*/ 16 h 23"/>
              <a:gd name="T74" fmla="*/ 31 w 38"/>
              <a:gd name="T75" fmla="*/ 16 h 23"/>
              <a:gd name="T76" fmla="*/ 30 w 38"/>
              <a:gd name="T77" fmla="*/ 15 h 23"/>
              <a:gd name="T78" fmla="*/ 32 w 38"/>
              <a:gd name="T79" fmla="*/ 15 h 23"/>
              <a:gd name="T80" fmla="*/ 34 w 38"/>
              <a:gd name="T81" fmla="*/ 15 h 23"/>
              <a:gd name="T82" fmla="*/ 36 w 38"/>
              <a:gd name="T83" fmla="*/ 15 h 23"/>
              <a:gd name="T84" fmla="*/ 37 w 38"/>
              <a:gd name="T85" fmla="*/ 15 h 23"/>
              <a:gd name="T86" fmla="*/ 38 w 38"/>
              <a:gd name="T87" fmla="*/ 13 h 23"/>
              <a:gd name="T88" fmla="*/ 38 w 38"/>
              <a:gd name="T89" fmla="*/ 12 h 23"/>
              <a:gd name="T90" fmla="*/ 37 w 38"/>
              <a:gd name="T91" fmla="*/ 11 h 23"/>
              <a:gd name="T92" fmla="*/ 33 w 38"/>
              <a:gd name="T93" fmla="*/ 11 h 23"/>
              <a:gd name="T94" fmla="*/ 31 w 38"/>
              <a:gd name="T95" fmla="*/ 10 h 23"/>
              <a:gd name="T96" fmla="*/ 31 w 38"/>
              <a:gd name="T97" fmla="*/ 9 h 23"/>
              <a:gd name="T98" fmla="*/ 30 w 38"/>
              <a:gd name="T99" fmla="*/ 9 h 23"/>
              <a:gd name="T100" fmla="*/ 28 w 38"/>
              <a:gd name="T101" fmla="*/ 8 h 23"/>
              <a:gd name="T102" fmla="*/ 27 w 38"/>
              <a:gd name="T103" fmla="*/ 5 h 23"/>
              <a:gd name="T104" fmla="*/ 27 w 38"/>
              <a:gd name="T105" fmla="*/ 4 h 23"/>
              <a:gd name="T106" fmla="*/ 25 w 38"/>
              <a:gd name="T107" fmla="*/ 4 h 23"/>
              <a:gd name="T108" fmla="*/ 21 w 38"/>
              <a:gd name="T109" fmla="*/ 2 h 23"/>
              <a:gd name="T110" fmla="*/ 20 w 38"/>
              <a:gd name="T111" fmla="*/ 2 h 23"/>
              <a:gd name="T112" fmla="*/ 18 w 38"/>
              <a:gd name="T113" fmla="*/ 3 h 23"/>
              <a:gd name="T114" fmla="*/ 17 w 38"/>
              <a:gd name="T115" fmla="*/ 3 h 23"/>
              <a:gd name="T116" fmla="*/ 14 w 38"/>
              <a:gd name="T117" fmla="*/ 3 h 23"/>
              <a:gd name="T118" fmla="*/ 14 w 38"/>
              <a:gd name="T119" fmla="*/ 2 h 23"/>
              <a:gd name="T120" fmla="*/ 12 w 38"/>
              <a:gd name="T121" fmla="*/ 0 h 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3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9" y="1"/>
                  <a:pt x="9" y="1"/>
                  <a:pt x="9" y="2"/>
                </a:cubicBezTo>
                <a:cubicBezTo>
                  <a:pt x="8" y="2"/>
                  <a:pt x="6" y="2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2"/>
                  <a:pt x="3" y="2"/>
                  <a:pt x="2" y="2"/>
                </a:cubicBezTo>
                <a:cubicBezTo>
                  <a:pt x="2" y="2"/>
                  <a:pt x="2" y="2"/>
                  <a:pt x="2" y="3"/>
                </a:cubicBezTo>
                <a:cubicBezTo>
                  <a:pt x="6" y="3"/>
                  <a:pt x="0" y="6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6" y="7"/>
                  <a:pt x="7" y="7"/>
                  <a:pt x="7" y="9"/>
                </a:cubicBezTo>
                <a:cubicBezTo>
                  <a:pt x="7" y="9"/>
                  <a:pt x="8" y="9"/>
                  <a:pt x="8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2" y="9"/>
                  <a:pt x="12" y="10"/>
                </a:cubicBezTo>
                <a:cubicBezTo>
                  <a:pt x="13" y="10"/>
                  <a:pt x="13" y="11"/>
                  <a:pt x="14" y="11"/>
                </a:cubicBezTo>
                <a:cubicBezTo>
                  <a:pt x="14" y="11"/>
                  <a:pt x="14" y="10"/>
                  <a:pt x="14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8" y="8"/>
                  <a:pt x="18" y="8"/>
                  <a:pt x="19" y="8"/>
                </a:cubicBezTo>
                <a:cubicBezTo>
                  <a:pt x="20" y="7"/>
                  <a:pt x="20" y="7"/>
                  <a:pt x="20" y="5"/>
                </a:cubicBezTo>
                <a:cubicBezTo>
                  <a:pt x="21" y="5"/>
                  <a:pt x="23" y="5"/>
                  <a:pt x="23" y="6"/>
                </a:cubicBezTo>
                <a:cubicBezTo>
                  <a:pt x="22" y="8"/>
                  <a:pt x="23" y="10"/>
                  <a:pt x="21" y="10"/>
                </a:cubicBezTo>
                <a:cubicBezTo>
                  <a:pt x="21" y="10"/>
                  <a:pt x="21" y="11"/>
                  <a:pt x="21" y="11"/>
                </a:cubicBezTo>
                <a:cubicBezTo>
                  <a:pt x="22" y="11"/>
                  <a:pt x="23" y="11"/>
                  <a:pt x="24" y="11"/>
                </a:cubicBezTo>
                <a:cubicBezTo>
                  <a:pt x="24" y="11"/>
                  <a:pt x="25" y="11"/>
                  <a:pt x="25" y="11"/>
                </a:cubicBezTo>
                <a:cubicBezTo>
                  <a:pt x="25" y="11"/>
                  <a:pt x="25" y="12"/>
                  <a:pt x="25" y="12"/>
                </a:cubicBezTo>
                <a:cubicBezTo>
                  <a:pt x="26" y="13"/>
                  <a:pt x="27" y="12"/>
                  <a:pt x="27" y="13"/>
                </a:cubicBezTo>
                <a:cubicBezTo>
                  <a:pt x="27" y="14"/>
                  <a:pt x="27" y="14"/>
                  <a:pt x="27" y="15"/>
                </a:cubicBezTo>
                <a:cubicBezTo>
                  <a:pt x="27" y="15"/>
                  <a:pt x="27" y="16"/>
                  <a:pt x="27" y="17"/>
                </a:cubicBezTo>
                <a:cubicBezTo>
                  <a:pt x="30" y="17"/>
                  <a:pt x="29" y="22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7" y="22"/>
                  <a:pt x="28" y="23"/>
                  <a:pt x="28" y="23"/>
                </a:cubicBezTo>
                <a:cubicBezTo>
                  <a:pt x="30" y="23"/>
                  <a:pt x="30" y="21"/>
                  <a:pt x="31" y="23"/>
                </a:cubicBezTo>
                <a:cubicBezTo>
                  <a:pt x="31" y="23"/>
                  <a:pt x="32" y="23"/>
                  <a:pt x="32" y="23"/>
                </a:cubicBezTo>
                <a:cubicBezTo>
                  <a:pt x="32" y="23"/>
                  <a:pt x="32" y="22"/>
                  <a:pt x="32" y="22"/>
                </a:cubicBezTo>
                <a:cubicBezTo>
                  <a:pt x="32" y="21"/>
                  <a:pt x="31" y="20"/>
                  <a:pt x="31" y="19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30" y="13"/>
                  <a:pt x="31" y="14"/>
                  <a:pt x="32" y="15"/>
                </a:cubicBezTo>
                <a:cubicBezTo>
                  <a:pt x="33" y="15"/>
                  <a:pt x="34" y="15"/>
                  <a:pt x="34" y="15"/>
                </a:cubicBezTo>
                <a:cubicBezTo>
                  <a:pt x="35" y="15"/>
                  <a:pt x="35" y="15"/>
                  <a:pt x="36" y="15"/>
                </a:cubicBezTo>
                <a:cubicBezTo>
                  <a:pt x="36" y="15"/>
                  <a:pt x="36" y="15"/>
                  <a:pt x="37" y="15"/>
                </a:cubicBezTo>
                <a:cubicBezTo>
                  <a:pt x="37" y="14"/>
                  <a:pt x="37" y="13"/>
                  <a:pt x="38" y="13"/>
                </a:cubicBezTo>
                <a:cubicBezTo>
                  <a:pt x="38" y="13"/>
                  <a:pt x="38" y="13"/>
                  <a:pt x="38" y="12"/>
                </a:cubicBezTo>
                <a:cubicBezTo>
                  <a:pt x="38" y="11"/>
                  <a:pt x="38" y="11"/>
                  <a:pt x="37" y="11"/>
                </a:cubicBezTo>
                <a:cubicBezTo>
                  <a:pt x="36" y="11"/>
                  <a:pt x="34" y="11"/>
                  <a:pt x="33" y="11"/>
                </a:cubicBezTo>
                <a:cubicBezTo>
                  <a:pt x="32" y="11"/>
                  <a:pt x="31" y="11"/>
                  <a:pt x="31" y="10"/>
                </a:cubicBezTo>
                <a:cubicBezTo>
                  <a:pt x="31" y="10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29" y="9"/>
                  <a:pt x="29" y="8"/>
                  <a:pt x="28" y="8"/>
                </a:cubicBezTo>
                <a:cubicBezTo>
                  <a:pt x="28" y="7"/>
                  <a:pt x="27" y="6"/>
                  <a:pt x="27" y="5"/>
                </a:cubicBezTo>
                <a:cubicBezTo>
                  <a:pt x="27" y="5"/>
                  <a:pt x="27" y="4"/>
                  <a:pt x="27" y="4"/>
                </a:cubicBezTo>
                <a:cubicBezTo>
                  <a:pt x="26" y="4"/>
                  <a:pt x="26" y="4"/>
                  <a:pt x="25" y="4"/>
                </a:cubicBezTo>
                <a:cubicBezTo>
                  <a:pt x="22" y="5"/>
                  <a:pt x="23" y="2"/>
                  <a:pt x="21" y="2"/>
                </a:cubicBezTo>
                <a:cubicBezTo>
                  <a:pt x="21" y="2"/>
                  <a:pt x="21" y="2"/>
                  <a:pt x="20" y="2"/>
                </a:cubicBezTo>
                <a:cubicBezTo>
                  <a:pt x="20" y="3"/>
                  <a:pt x="19" y="3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3"/>
                  <a:pt x="15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1"/>
                  <a:pt x="12" y="2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4" name="Freeform 267"/>
          <p:cNvSpPr/>
          <p:nvPr>
            <p:custDataLst>
              <p:tags r:id="rId359"/>
            </p:custDataLst>
          </p:nvPr>
        </p:nvSpPr>
        <p:spPr bwMode="auto">
          <a:xfrm rot="1740000">
            <a:off x="7173829" y="2760947"/>
            <a:ext cx="5471" cy="7743"/>
          </a:xfrm>
          <a:custGeom>
            <a:gdLst>
              <a:gd name="T0" fmla="*/ 2 w 12"/>
              <a:gd name="T1" fmla="*/ 17 h 17"/>
              <a:gd name="T2" fmla="*/ 2 w 12"/>
              <a:gd name="T3" fmla="*/ 16 h 17"/>
              <a:gd name="T4" fmla="*/ 4 w 12"/>
              <a:gd name="T5" fmla="*/ 15 h 17"/>
              <a:gd name="T6" fmla="*/ 5 w 12"/>
              <a:gd name="T7" fmla="*/ 15 h 17"/>
              <a:gd name="T8" fmla="*/ 5 w 12"/>
              <a:gd name="T9" fmla="*/ 14 h 17"/>
              <a:gd name="T10" fmla="*/ 5 w 12"/>
              <a:gd name="T11" fmla="*/ 13 h 17"/>
              <a:gd name="T12" fmla="*/ 5 w 12"/>
              <a:gd name="T13" fmla="*/ 11 h 17"/>
              <a:gd name="T14" fmla="*/ 6 w 12"/>
              <a:gd name="T15" fmla="*/ 11 h 17"/>
              <a:gd name="T16" fmla="*/ 7 w 12"/>
              <a:gd name="T17" fmla="*/ 10 h 17"/>
              <a:gd name="T18" fmla="*/ 8 w 12"/>
              <a:gd name="T19" fmla="*/ 8 h 17"/>
              <a:gd name="T20" fmla="*/ 10 w 12"/>
              <a:gd name="T21" fmla="*/ 7 h 17"/>
              <a:gd name="T22" fmla="*/ 11 w 12"/>
              <a:gd name="T23" fmla="*/ 7 h 17"/>
              <a:gd name="T24" fmla="*/ 11 w 12"/>
              <a:gd name="T25" fmla="*/ 5 h 17"/>
              <a:gd name="T26" fmla="*/ 11 w 12"/>
              <a:gd name="T27" fmla="*/ 4 h 17"/>
              <a:gd name="T28" fmla="*/ 11 w 12"/>
              <a:gd name="T29" fmla="*/ 3 h 17"/>
              <a:gd name="T30" fmla="*/ 11 w 12"/>
              <a:gd name="T31" fmla="*/ 1 h 17"/>
              <a:gd name="T32" fmla="*/ 8 w 12"/>
              <a:gd name="T33" fmla="*/ 0 h 17"/>
              <a:gd name="T34" fmla="*/ 7 w 12"/>
              <a:gd name="T35" fmla="*/ 0 h 17"/>
              <a:gd name="T36" fmla="*/ 5 w 12"/>
              <a:gd name="T37" fmla="*/ 2 h 17"/>
              <a:gd name="T38" fmla="*/ 5 w 12"/>
              <a:gd name="T39" fmla="*/ 3 h 17"/>
              <a:gd name="T40" fmla="*/ 5 w 12"/>
              <a:gd name="T41" fmla="*/ 4 h 17"/>
              <a:gd name="T42" fmla="*/ 5 w 12"/>
              <a:gd name="T43" fmla="*/ 5 h 17"/>
              <a:gd name="T44" fmla="*/ 4 w 12"/>
              <a:gd name="T45" fmla="*/ 5 h 17"/>
              <a:gd name="T46" fmla="*/ 2 w 12"/>
              <a:gd name="T47" fmla="*/ 7 h 17"/>
              <a:gd name="T48" fmla="*/ 2 w 12"/>
              <a:gd name="T49" fmla="*/ 9 h 17"/>
              <a:gd name="T50" fmla="*/ 2 w 12"/>
              <a:gd name="T51" fmla="*/ 11 h 17"/>
              <a:gd name="T52" fmla="*/ 1 w 12"/>
              <a:gd name="T53" fmla="*/ 11 h 17"/>
              <a:gd name="T54" fmla="*/ 0 w 12"/>
              <a:gd name="T55" fmla="*/ 13 h 17"/>
              <a:gd name="T56" fmla="*/ 0 w 12"/>
              <a:gd name="T57" fmla="*/ 15 h 17"/>
              <a:gd name="T58" fmla="*/ 2 w 12"/>
              <a:gd name="T59" fmla="*/ 17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17">
                <a:moveTo>
                  <a:pt x="2" y="17"/>
                </a:moveTo>
                <a:cubicBezTo>
                  <a:pt x="2" y="17"/>
                  <a:pt x="2" y="17"/>
                  <a:pt x="2" y="16"/>
                </a:cubicBezTo>
                <a:cubicBezTo>
                  <a:pt x="3" y="16"/>
                  <a:pt x="4" y="16"/>
                  <a:pt x="4" y="15"/>
                </a:cubicBezTo>
                <a:cubicBezTo>
                  <a:pt x="4" y="15"/>
                  <a:pt x="4" y="15"/>
                  <a:pt x="5" y="15"/>
                </a:cubicBezTo>
                <a:cubicBezTo>
                  <a:pt x="5" y="15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2"/>
                  <a:pt x="5" y="12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6" y="10"/>
                  <a:pt x="6" y="10"/>
                  <a:pt x="7" y="10"/>
                </a:cubicBezTo>
                <a:cubicBezTo>
                  <a:pt x="7" y="9"/>
                  <a:pt x="8" y="9"/>
                  <a:pt x="8" y="8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6"/>
                  <a:pt x="11" y="6"/>
                  <a:pt x="11" y="5"/>
                </a:cubicBezTo>
                <a:cubicBezTo>
                  <a:pt x="11" y="5"/>
                  <a:pt x="11" y="5"/>
                  <a:pt x="11" y="4"/>
                </a:cubicBezTo>
                <a:cubicBezTo>
                  <a:pt x="11" y="4"/>
                  <a:pt x="11" y="3"/>
                  <a:pt x="11" y="3"/>
                </a:cubicBezTo>
                <a:cubicBezTo>
                  <a:pt x="12" y="3"/>
                  <a:pt x="11" y="2"/>
                  <a:pt x="11" y="1"/>
                </a:cubicBezTo>
                <a:cubicBezTo>
                  <a:pt x="10" y="0"/>
                  <a:pt x="10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1"/>
                  <a:pt x="6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4"/>
                  <a:pt x="5" y="4"/>
                </a:cubicBezTo>
                <a:cubicBezTo>
                  <a:pt x="5" y="5"/>
                  <a:pt x="5" y="5"/>
                  <a:pt x="5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5"/>
                  <a:pt x="2" y="6"/>
                  <a:pt x="2" y="7"/>
                </a:cubicBezTo>
                <a:cubicBezTo>
                  <a:pt x="2" y="7"/>
                  <a:pt x="2" y="8"/>
                  <a:pt x="2" y="9"/>
                </a:cubicBezTo>
                <a:cubicBezTo>
                  <a:pt x="2" y="10"/>
                  <a:pt x="2" y="11"/>
                  <a:pt x="2" y="11"/>
                </a:cubicBezTo>
                <a:cubicBezTo>
                  <a:pt x="2" y="11"/>
                  <a:pt x="2" y="11"/>
                  <a:pt x="1" y="11"/>
                </a:cubicBezTo>
                <a:cubicBezTo>
                  <a:pt x="1" y="12"/>
                  <a:pt x="1" y="13"/>
                  <a:pt x="0" y="13"/>
                </a:cubicBezTo>
                <a:cubicBezTo>
                  <a:pt x="0" y="13"/>
                  <a:pt x="0" y="14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5" name="Freeform 268"/>
          <p:cNvSpPr/>
          <p:nvPr>
            <p:custDataLst>
              <p:tags r:id="rId360"/>
            </p:custDataLst>
          </p:nvPr>
        </p:nvSpPr>
        <p:spPr bwMode="auto">
          <a:xfrm rot="1740000">
            <a:off x="7165249" y="2767249"/>
            <a:ext cx="4419" cy="5859"/>
          </a:xfrm>
          <a:custGeom>
            <a:gdLst>
              <a:gd name="T0" fmla="*/ 2 w 10"/>
              <a:gd name="T1" fmla="*/ 8 h 13"/>
              <a:gd name="T2" fmla="*/ 2 w 10"/>
              <a:gd name="T3" fmla="*/ 10 h 13"/>
              <a:gd name="T4" fmla="*/ 4 w 10"/>
              <a:gd name="T5" fmla="*/ 11 h 13"/>
              <a:gd name="T6" fmla="*/ 6 w 10"/>
              <a:gd name="T7" fmla="*/ 13 h 13"/>
              <a:gd name="T8" fmla="*/ 7 w 10"/>
              <a:gd name="T9" fmla="*/ 10 h 13"/>
              <a:gd name="T10" fmla="*/ 7 w 10"/>
              <a:gd name="T11" fmla="*/ 8 h 13"/>
              <a:gd name="T12" fmla="*/ 9 w 10"/>
              <a:gd name="T13" fmla="*/ 5 h 13"/>
              <a:gd name="T14" fmla="*/ 10 w 10"/>
              <a:gd name="T15" fmla="*/ 4 h 13"/>
              <a:gd name="T16" fmla="*/ 10 w 10"/>
              <a:gd name="T17" fmla="*/ 2 h 13"/>
              <a:gd name="T18" fmla="*/ 10 w 10"/>
              <a:gd name="T19" fmla="*/ 0 h 13"/>
              <a:gd name="T20" fmla="*/ 6 w 10"/>
              <a:gd name="T21" fmla="*/ 0 h 13"/>
              <a:gd name="T22" fmla="*/ 5 w 10"/>
              <a:gd name="T23" fmla="*/ 0 h 13"/>
              <a:gd name="T24" fmla="*/ 4 w 10"/>
              <a:gd name="T25" fmla="*/ 0 h 13"/>
              <a:gd name="T26" fmla="*/ 4 w 10"/>
              <a:gd name="T27" fmla="*/ 2 h 13"/>
              <a:gd name="T28" fmla="*/ 4 w 10"/>
              <a:gd name="T29" fmla="*/ 5 h 13"/>
              <a:gd name="T30" fmla="*/ 3 w 10"/>
              <a:gd name="T31" fmla="*/ 5 h 13"/>
              <a:gd name="T32" fmla="*/ 0 w 10"/>
              <a:gd name="T33" fmla="*/ 5 h 13"/>
              <a:gd name="T34" fmla="*/ 2 w 10"/>
              <a:gd name="T35" fmla="*/ 7 h 13"/>
              <a:gd name="T36" fmla="*/ 2 w 10"/>
              <a:gd name="T37" fmla="*/ 8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" h="13">
                <a:moveTo>
                  <a:pt x="2" y="8"/>
                </a:moveTo>
                <a:cubicBezTo>
                  <a:pt x="2" y="9"/>
                  <a:pt x="2" y="9"/>
                  <a:pt x="2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3" y="13"/>
                  <a:pt x="5" y="13"/>
                  <a:pt x="6" y="13"/>
                </a:cubicBezTo>
                <a:cubicBezTo>
                  <a:pt x="6" y="11"/>
                  <a:pt x="6" y="10"/>
                  <a:pt x="7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7"/>
                  <a:pt x="7" y="5"/>
                  <a:pt x="9" y="5"/>
                </a:cubicBezTo>
                <a:cubicBezTo>
                  <a:pt x="10" y="5"/>
                  <a:pt x="10" y="4"/>
                  <a:pt x="10" y="4"/>
                </a:cubicBezTo>
                <a:cubicBezTo>
                  <a:pt x="10" y="3"/>
                  <a:pt x="10" y="3"/>
                  <a:pt x="10" y="2"/>
                </a:cubicBezTo>
                <a:cubicBezTo>
                  <a:pt x="10" y="2"/>
                  <a:pt x="10" y="1"/>
                  <a:pt x="10" y="0"/>
                </a:cubicBezTo>
                <a:cubicBezTo>
                  <a:pt x="9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1"/>
                  <a:pt x="4" y="2"/>
                  <a:pt x="4" y="2"/>
                </a:cubicBezTo>
                <a:cubicBezTo>
                  <a:pt x="4" y="3"/>
                  <a:pt x="4" y="4"/>
                  <a:pt x="4" y="5"/>
                </a:cubicBezTo>
                <a:cubicBezTo>
                  <a:pt x="4" y="5"/>
                  <a:pt x="3" y="5"/>
                  <a:pt x="3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2" y="8"/>
                  <a:pt x="2" y="8"/>
                  <a:pt x="2" y="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6" name="Freeform 269"/>
          <p:cNvSpPr/>
          <p:nvPr>
            <p:custDataLst>
              <p:tags r:id="rId361"/>
            </p:custDataLst>
          </p:nvPr>
        </p:nvSpPr>
        <p:spPr bwMode="auto">
          <a:xfrm rot="1740000">
            <a:off x="7122980" y="2752744"/>
            <a:ext cx="10943" cy="5022"/>
          </a:xfrm>
          <a:custGeom>
            <a:gdLst>
              <a:gd name="T0" fmla="*/ 19 w 24"/>
              <a:gd name="T1" fmla="*/ 10 h 11"/>
              <a:gd name="T2" fmla="*/ 24 w 24"/>
              <a:gd name="T3" fmla="*/ 6 h 11"/>
              <a:gd name="T4" fmla="*/ 24 w 24"/>
              <a:gd name="T5" fmla="*/ 4 h 11"/>
              <a:gd name="T6" fmla="*/ 19 w 24"/>
              <a:gd name="T7" fmla="*/ 0 h 11"/>
              <a:gd name="T8" fmla="*/ 18 w 24"/>
              <a:gd name="T9" fmla="*/ 0 h 11"/>
              <a:gd name="T10" fmla="*/ 13 w 24"/>
              <a:gd name="T11" fmla="*/ 2 h 11"/>
              <a:gd name="T12" fmla="*/ 12 w 24"/>
              <a:gd name="T13" fmla="*/ 2 h 11"/>
              <a:gd name="T14" fmla="*/ 9 w 24"/>
              <a:gd name="T15" fmla="*/ 2 h 11"/>
              <a:gd name="T16" fmla="*/ 7 w 24"/>
              <a:gd name="T17" fmla="*/ 3 h 11"/>
              <a:gd name="T18" fmla="*/ 7 w 24"/>
              <a:gd name="T19" fmla="*/ 4 h 11"/>
              <a:gd name="T20" fmla="*/ 6 w 24"/>
              <a:gd name="T21" fmla="*/ 4 h 11"/>
              <a:gd name="T22" fmla="*/ 5 w 24"/>
              <a:gd name="T23" fmla="*/ 3 h 11"/>
              <a:gd name="T24" fmla="*/ 2 w 24"/>
              <a:gd name="T25" fmla="*/ 5 h 11"/>
              <a:gd name="T26" fmla="*/ 3 w 24"/>
              <a:gd name="T27" fmla="*/ 5 h 11"/>
              <a:gd name="T28" fmla="*/ 3 w 24"/>
              <a:gd name="T29" fmla="*/ 7 h 11"/>
              <a:gd name="T30" fmla="*/ 2 w 24"/>
              <a:gd name="T31" fmla="*/ 10 h 11"/>
              <a:gd name="T32" fmla="*/ 2 w 24"/>
              <a:gd name="T33" fmla="*/ 11 h 11"/>
              <a:gd name="T34" fmla="*/ 5 w 24"/>
              <a:gd name="T35" fmla="*/ 11 h 11"/>
              <a:gd name="T36" fmla="*/ 7 w 24"/>
              <a:gd name="T37" fmla="*/ 10 h 11"/>
              <a:gd name="T38" fmla="*/ 8 w 24"/>
              <a:gd name="T39" fmla="*/ 9 h 11"/>
              <a:gd name="T40" fmla="*/ 7 w 24"/>
              <a:gd name="T41" fmla="*/ 7 h 11"/>
              <a:gd name="T42" fmla="*/ 7 w 24"/>
              <a:gd name="T43" fmla="*/ 6 h 11"/>
              <a:gd name="T44" fmla="*/ 12 w 24"/>
              <a:gd name="T45" fmla="*/ 10 h 11"/>
              <a:gd name="T46" fmla="*/ 15 w 24"/>
              <a:gd name="T47" fmla="*/ 10 h 11"/>
              <a:gd name="T48" fmla="*/ 18 w 24"/>
              <a:gd name="T49" fmla="*/ 9 h 11"/>
              <a:gd name="T50" fmla="*/ 19 w 24"/>
              <a:gd name="T51" fmla="*/ 10 h 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" h="11">
                <a:moveTo>
                  <a:pt x="19" y="10"/>
                </a:moveTo>
                <a:cubicBezTo>
                  <a:pt x="21" y="9"/>
                  <a:pt x="21" y="7"/>
                  <a:pt x="24" y="6"/>
                </a:cubicBezTo>
                <a:cubicBezTo>
                  <a:pt x="24" y="5"/>
                  <a:pt x="24" y="5"/>
                  <a:pt x="24" y="4"/>
                </a:cubicBezTo>
                <a:cubicBezTo>
                  <a:pt x="23" y="1"/>
                  <a:pt x="20" y="2"/>
                  <a:pt x="1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1"/>
                  <a:pt x="13" y="0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3"/>
                  <a:pt x="7" y="3"/>
                </a:cubicBezTo>
                <a:cubicBezTo>
                  <a:pt x="7" y="3"/>
                  <a:pt x="7" y="4"/>
                  <a:pt x="7" y="4"/>
                </a:cubicBezTo>
                <a:cubicBezTo>
                  <a:pt x="7" y="4"/>
                  <a:pt x="6" y="4"/>
                  <a:pt x="6" y="4"/>
                </a:cubicBezTo>
                <a:cubicBezTo>
                  <a:pt x="5" y="4"/>
                  <a:pt x="4" y="4"/>
                  <a:pt x="5" y="3"/>
                </a:cubicBezTo>
                <a:cubicBezTo>
                  <a:pt x="1" y="2"/>
                  <a:pt x="0" y="3"/>
                  <a:pt x="2" y="5"/>
                </a:cubicBezTo>
                <a:cubicBezTo>
                  <a:pt x="3" y="5"/>
                  <a:pt x="3" y="5"/>
                  <a:pt x="3" y="5"/>
                </a:cubicBezTo>
                <a:cubicBezTo>
                  <a:pt x="5" y="5"/>
                  <a:pt x="5" y="7"/>
                  <a:pt x="3" y="7"/>
                </a:cubicBezTo>
                <a:cubicBezTo>
                  <a:pt x="4" y="9"/>
                  <a:pt x="5" y="10"/>
                  <a:pt x="2" y="10"/>
                </a:cubicBezTo>
                <a:cubicBezTo>
                  <a:pt x="2" y="10"/>
                  <a:pt x="2" y="11"/>
                  <a:pt x="2" y="11"/>
                </a:cubicBezTo>
                <a:cubicBezTo>
                  <a:pt x="3" y="11"/>
                  <a:pt x="4" y="11"/>
                  <a:pt x="5" y="11"/>
                </a:cubicBezTo>
                <a:cubicBezTo>
                  <a:pt x="5" y="10"/>
                  <a:pt x="6" y="10"/>
                  <a:pt x="7" y="10"/>
                </a:cubicBezTo>
                <a:cubicBezTo>
                  <a:pt x="7" y="9"/>
                  <a:pt x="7" y="8"/>
                  <a:pt x="8" y="9"/>
                </a:cubicBezTo>
                <a:cubicBezTo>
                  <a:pt x="8" y="8"/>
                  <a:pt x="8" y="8"/>
                  <a:pt x="7" y="7"/>
                </a:cubicBezTo>
                <a:cubicBezTo>
                  <a:pt x="7" y="7"/>
                  <a:pt x="7" y="7"/>
                  <a:pt x="7" y="6"/>
                </a:cubicBezTo>
                <a:cubicBezTo>
                  <a:pt x="10" y="4"/>
                  <a:pt x="10" y="8"/>
                  <a:pt x="12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9"/>
                  <a:pt x="16" y="8"/>
                  <a:pt x="18" y="9"/>
                </a:cubicBezTo>
                <a:cubicBezTo>
                  <a:pt x="18" y="9"/>
                  <a:pt x="19" y="9"/>
                  <a:pt x="19" y="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7" name="Freeform 270"/>
          <p:cNvSpPr/>
          <p:nvPr>
            <p:custDataLst>
              <p:tags r:id="rId362"/>
            </p:custDataLst>
          </p:nvPr>
        </p:nvSpPr>
        <p:spPr bwMode="auto">
          <a:xfrm rot="1740000">
            <a:off x="7162216" y="2770561"/>
            <a:ext cx="2315" cy="3558"/>
          </a:xfrm>
          <a:custGeom>
            <a:gdLst>
              <a:gd name="T0" fmla="*/ 5 w 5"/>
              <a:gd name="T1" fmla="*/ 5 h 8"/>
              <a:gd name="T2" fmla="*/ 5 w 5"/>
              <a:gd name="T3" fmla="*/ 3 h 8"/>
              <a:gd name="T4" fmla="*/ 3 w 5"/>
              <a:gd name="T5" fmla="*/ 2 h 8"/>
              <a:gd name="T6" fmla="*/ 3 w 5"/>
              <a:gd name="T7" fmla="*/ 1 h 8"/>
              <a:gd name="T8" fmla="*/ 3 w 5"/>
              <a:gd name="T9" fmla="*/ 0 h 8"/>
              <a:gd name="T10" fmla="*/ 1 w 5"/>
              <a:gd name="T11" fmla="*/ 0 h 8"/>
              <a:gd name="T12" fmla="*/ 0 w 5"/>
              <a:gd name="T13" fmla="*/ 1 h 8"/>
              <a:gd name="T14" fmla="*/ 0 w 5"/>
              <a:gd name="T15" fmla="*/ 2 h 8"/>
              <a:gd name="T16" fmla="*/ 0 w 5"/>
              <a:gd name="T17" fmla="*/ 3 h 8"/>
              <a:gd name="T18" fmla="*/ 0 w 5"/>
              <a:gd name="T19" fmla="*/ 5 h 8"/>
              <a:gd name="T20" fmla="*/ 0 w 5"/>
              <a:gd name="T21" fmla="*/ 7 h 8"/>
              <a:gd name="T22" fmla="*/ 0 w 5"/>
              <a:gd name="T23" fmla="*/ 8 h 8"/>
              <a:gd name="T24" fmla="*/ 5 w 5"/>
              <a:gd name="T25" fmla="*/ 5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8">
                <a:moveTo>
                  <a:pt x="5" y="5"/>
                </a:moveTo>
                <a:cubicBezTo>
                  <a:pt x="5" y="4"/>
                  <a:pt x="5" y="4"/>
                  <a:pt x="5" y="3"/>
                </a:cubicBezTo>
                <a:cubicBezTo>
                  <a:pt x="4" y="3"/>
                  <a:pt x="3" y="3"/>
                  <a:pt x="3" y="2"/>
                </a:cubicBezTo>
                <a:cubicBezTo>
                  <a:pt x="3" y="2"/>
                  <a:pt x="3" y="1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2" y="8"/>
                  <a:pt x="2" y="5"/>
                  <a:pt x="5" y="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8" name="Freeform 271"/>
          <p:cNvSpPr/>
          <p:nvPr>
            <p:custDataLst>
              <p:tags r:id="rId363"/>
            </p:custDataLst>
          </p:nvPr>
        </p:nvSpPr>
        <p:spPr bwMode="auto">
          <a:xfrm rot="1740000">
            <a:off x="7116983" y="2747873"/>
            <a:ext cx="5471" cy="4604"/>
          </a:xfrm>
          <a:custGeom>
            <a:gdLst>
              <a:gd name="T0" fmla="*/ 5 w 12"/>
              <a:gd name="T1" fmla="*/ 2 h 10"/>
              <a:gd name="T2" fmla="*/ 4 w 12"/>
              <a:gd name="T3" fmla="*/ 0 h 10"/>
              <a:gd name="T4" fmla="*/ 3 w 12"/>
              <a:gd name="T5" fmla="*/ 0 h 10"/>
              <a:gd name="T6" fmla="*/ 2 w 12"/>
              <a:gd name="T7" fmla="*/ 0 h 10"/>
              <a:gd name="T8" fmla="*/ 0 w 12"/>
              <a:gd name="T9" fmla="*/ 4 h 10"/>
              <a:gd name="T10" fmla="*/ 2 w 12"/>
              <a:gd name="T11" fmla="*/ 6 h 10"/>
              <a:gd name="T12" fmla="*/ 4 w 12"/>
              <a:gd name="T13" fmla="*/ 5 h 10"/>
              <a:gd name="T14" fmla="*/ 6 w 12"/>
              <a:gd name="T15" fmla="*/ 10 h 10"/>
              <a:gd name="T16" fmla="*/ 10 w 12"/>
              <a:gd name="T17" fmla="*/ 6 h 10"/>
              <a:gd name="T18" fmla="*/ 10 w 12"/>
              <a:gd name="T19" fmla="*/ 5 h 10"/>
              <a:gd name="T20" fmla="*/ 9 w 12"/>
              <a:gd name="T21" fmla="*/ 5 h 10"/>
              <a:gd name="T22" fmla="*/ 7 w 12"/>
              <a:gd name="T23" fmla="*/ 4 h 10"/>
              <a:gd name="T24" fmla="*/ 7 w 12"/>
              <a:gd name="T25" fmla="*/ 3 h 10"/>
              <a:gd name="T26" fmla="*/ 5 w 12"/>
              <a:gd name="T27" fmla="*/ 2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" h="10">
                <a:moveTo>
                  <a:pt x="5" y="2"/>
                </a:moveTo>
                <a:cubicBezTo>
                  <a:pt x="4" y="2"/>
                  <a:pt x="4" y="1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5"/>
                  <a:pt x="1" y="6"/>
                  <a:pt x="2" y="6"/>
                </a:cubicBezTo>
                <a:cubicBezTo>
                  <a:pt x="2" y="6"/>
                  <a:pt x="3" y="5"/>
                  <a:pt x="4" y="5"/>
                </a:cubicBezTo>
                <a:cubicBezTo>
                  <a:pt x="6" y="6"/>
                  <a:pt x="6" y="8"/>
                  <a:pt x="6" y="10"/>
                </a:cubicBezTo>
                <a:cubicBezTo>
                  <a:pt x="10" y="10"/>
                  <a:pt x="12" y="8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8" y="4"/>
                  <a:pt x="7" y="4"/>
                </a:cubicBezTo>
                <a:cubicBezTo>
                  <a:pt x="7" y="4"/>
                  <a:pt x="7" y="3"/>
                  <a:pt x="7" y="3"/>
                </a:cubicBezTo>
                <a:cubicBezTo>
                  <a:pt x="7" y="2"/>
                  <a:pt x="6" y="2"/>
                  <a:pt x="5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9" name="Freeform 272"/>
          <p:cNvSpPr/>
          <p:nvPr>
            <p:custDataLst>
              <p:tags r:id="rId364"/>
            </p:custDataLst>
          </p:nvPr>
        </p:nvSpPr>
        <p:spPr bwMode="auto">
          <a:xfrm rot="1740000">
            <a:off x="7136386" y="2765027"/>
            <a:ext cx="5892" cy="5441"/>
          </a:xfrm>
          <a:custGeom>
            <a:gdLst>
              <a:gd name="T0" fmla="*/ 8 w 13"/>
              <a:gd name="T1" fmla="*/ 11 h 12"/>
              <a:gd name="T2" fmla="*/ 11 w 13"/>
              <a:gd name="T3" fmla="*/ 9 h 12"/>
              <a:gd name="T4" fmla="*/ 12 w 13"/>
              <a:gd name="T5" fmla="*/ 9 h 12"/>
              <a:gd name="T6" fmla="*/ 13 w 13"/>
              <a:gd name="T7" fmla="*/ 9 h 12"/>
              <a:gd name="T8" fmla="*/ 13 w 13"/>
              <a:gd name="T9" fmla="*/ 7 h 12"/>
              <a:gd name="T10" fmla="*/ 10 w 13"/>
              <a:gd name="T11" fmla="*/ 6 h 12"/>
              <a:gd name="T12" fmla="*/ 8 w 13"/>
              <a:gd name="T13" fmla="*/ 7 h 12"/>
              <a:gd name="T14" fmla="*/ 7 w 13"/>
              <a:gd name="T15" fmla="*/ 10 h 12"/>
              <a:gd name="T16" fmla="*/ 6 w 13"/>
              <a:gd name="T17" fmla="*/ 9 h 12"/>
              <a:gd name="T18" fmla="*/ 5 w 13"/>
              <a:gd name="T19" fmla="*/ 9 h 12"/>
              <a:gd name="T20" fmla="*/ 4 w 13"/>
              <a:gd name="T21" fmla="*/ 7 h 12"/>
              <a:gd name="T22" fmla="*/ 4 w 13"/>
              <a:gd name="T23" fmla="*/ 6 h 12"/>
              <a:gd name="T24" fmla="*/ 6 w 13"/>
              <a:gd name="T25" fmla="*/ 5 h 12"/>
              <a:gd name="T26" fmla="*/ 6 w 13"/>
              <a:gd name="T27" fmla="*/ 4 h 12"/>
              <a:gd name="T28" fmla="*/ 6 w 13"/>
              <a:gd name="T29" fmla="*/ 3 h 12"/>
              <a:gd name="T30" fmla="*/ 0 w 13"/>
              <a:gd name="T31" fmla="*/ 0 h 12"/>
              <a:gd name="T32" fmla="*/ 0 w 13"/>
              <a:gd name="T33" fmla="*/ 3 h 12"/>
              <a:gd name="T34" fmla="*/ 3 w 13"/>
              <a:gd name="T35" fmla="*/ 5 h 12"/>
              <a:gd name="T36" fmla="*/ 3 w 13"/>
              <a:gd name="T37" fmla="*/ 7 h 12"/>
              <a:gd name="T38" fmla="*/ 4 w 13"/>
              <a:gd name="T39" fmla="*/ 11 h 12"/>
              <a:gd name="T40" fmla="*/ 6 w 13"/>
              <a:gd name="T41" fmla="*/ 12 h 12"/>
              <a:gd name="T42" fmla="*/ 8 w 13"/>
              <a:gd name="T43" fmla="*/ 11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" h="12">
                <a:moveTo>
                  <a:pt x="8" y="11"/>
                </a:moveTo>
                <a:cubicBezTo>
                  <a:pt x="9" y="10"/>
                  <a:pt x="10" y="9"/>
                  <a:pt x="11" y="9"/>
                </a:cubicBezTo>
                <a:cubicBezTo>
                  <a:pt x="11" y="9"/>
                  <a:pt x="12" y="9"/>
                  <a:pt x="12" y="9"/>
                </a:cubicBezTo>
                <a:cubicBezTo>
                  <a:pt x="12" y="9"/>
                  <a:pt x="13" y="9"/>
                  <a:pt x="13" y="9"/>
                </a:cubicBezTo>
                <a:cubicBezTo>
                  <a:pt x="13" y="8"/>
                  <a:pt x="13" y="8"/>
                  <a:pt x="13" y="7"/>
                </a:cubicBezTo>
                <a:cubicBezTo>
                  <a:pt x="12" y="7"/>
                  <a:pt x="11" y="7"/>
                  <a:pt x="10" y="6"/>
                </a:cubicBezTo>
                <a:cubicBezTo>
                  <a:pt x="10" y="7"/>
                  <a:pt x="9" y="8"/>
                  <a:pt x="8" y="7"/>
                </a:cubicBezTo>
                <a:cubicBezTo>
                  <a:pt x="8" y="8"/>
                  <a:pt x="8" y="10"/>
                  <a:pt x="7" y="10"/>
                </a:cubicBezTo>
                <a:cubicBezTo>
                  <a:pt x="7" y="10"/>
                  <a:pt x="6" y="10"/>
                  <a:pt x="6" y="9"/>
                </a:cubicBezTo>
                <a:cubicBezTo>
                  <a:pt x="6" y="9"/>
                  <a:pt x="5" y="9"/>
                  <a:pt x="5" y="9"/>
                </a:cubicBezTo>
                <a:cubicBezTo>
                  <a:pt x="4" y="9"/>
                  <a:pt x="4" y="8"/>
                  <a:pt x="4" y="7"/>
                </a:cubicBezTo>
                <a:cubicBezTo>
                  <a:pt x="4" y="7"/>
                  <a:pt x="4" y="7"/>
                  <a:pt x="4" y="6"/>
                </a:cubicBezTo>
                <a:cubicBezTo>
                  <a:pt x="5" y="6"/>
                  <a:pt x="5" y="5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6" y="3"/>
                  <a:pt x="6" y="3"/>
                  <a:pt x="6" y="3"/>
                </a:cubicBezTo>
                <a:cubicBezTo>
                  <a:pt x="4" y="2"/>
                  <a:pt x="3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2" y="4"/>
                  <a:pt x="3" y="5"/>
                </a:cubicBezTo>
                <a:cubicBezTo>
                  <a:pt x="3" y="6"/>
                  <a:pt x="3" y="7"/>
                  <a:pt x="3" y="7"/>
                </a:cubicBezTo>
                <a:cubicBezTo>
                  <a:pt x="3" y="9"/>
                  <a:pt x="4" y="9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1"/>
                  <a:pt x="7" y="11"/>
                  <a:pt x="8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0" name="Freeform 273"/>
          <p:cNvSpPr/>
          <p:nvPr>
            <p:custDataLst>
              <p:tags r:id="rId365"/>
            </p:custDataLst>
          </p:nvPr>
        </p:nvSpPr>
        <p:spPr bwMode="auto">
          <a:xfrm rot="1740000">
            <a:off x="7132234" y="2763575"/>
            <a:ext cx="3998" cy="4604"/>
          </a:xfrm>
          <a:custGeom>
            <a:gdLst>
              <a:gd name="T0" fmla="*/ 2 w 9"/>
              <a:gd name="T1" fmla="*/ 9 h 10"/>
              <a:gd name="T2" fmla="*/ 4 w 9"/>
              <a:gd name="T3" fmla="*/ 10 h 10"/>
              <a:gd name="T4" fmla="*/ 5 w 9"/>
              <a:gd name="T5" fmla="*/ 10 h 10"/>
              <a:gd name="T6" fmla="*/ 5 w 9"/>
              <a:gd name="T7" fmla="*/ 9 h 10"/>
              <a:gd name="T8" fmla="*/ 5 w 9"/>
              <a:gd name="T9" fmla="*/ 6 h 10"/>
              <a:gd name="T10" fmla="*/ 8 w 9"/>
              <a:gd name="T11" fmla="*/ 8 h 10"/>
              <a:gd name="T12" fmla="*/ 9 w 9"/>
              <a:gd name="T13" fmla="*/ 6 h 10"/>
              <a:gd name="T14" fmla="*/ 9 w 9"/>
              <a:gd name="T15" fmla="*/ 3 h 10"/>
              <a:gd name="T16" fmla="*/ 9 w 9"/>
              <a:gd name="T17" fmla="*/ 1 h 10"/>
              <a:gd name="T18" fmla="*/ 3 w 9"/>
              <a:gd name="T19" fmla="*/ 2 h 10"/>
              <a:gd name="T20" fmla="*/ 2 w 9"/>
              <a:gd name="T21" fmla="*/ 2 h 10"/>
              <a:gd name="T22" fmla="*/ 2 w 9"/>
              <a:gd name="T23" fmla="*/ 4 h 10"/>
              <a:gd name="T24" fmla="*/ 1 w 9"/>
              <a:gd name="T25" fmla="*/ 8 h 10"/>
              <a:gd name="T26" fmla="*/ 2 w 9"/>
              <a:gd name="T27" fmla="*/ 9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" h="10">
                <a:moveTo>
                  <a:pt x="2" y="9"/>
                </a:move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8"/>
                  <a:pt x="5" y="7"/>
                  <a:pt x="5" y="6"/>
                </a:cubicBezTo>
                <a:cubicBezTo>
                  <a:pt x="7" y="6"/>
                  <a:pt x="7" y="8"/>
                  <a:pt x="8" y="8"/>
                </a:cubicBezTo>
                <a:cubicBezTo>
                  <a:pt x="8" y="7"/>
                  <a:pt x="8" y="6"/>
                  <a:pt x="9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9" y="1"/>
                </a:cubicBezTo>
                <a:cubicBezTo>
                  <a:pt x="6" y="0"/>
                  <a:pt x="6" y="2"/>
                  <a:pt x="3" y="2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2" y="4"/>
                  <a:pt x="2" y="4"/>
                </a:cubicBezTo>
                <a:cubicBezTo>
                  <a:pt x="2" y="6"/>
                  <a:pt x="1" y="7"/>
                  <a:pt x="1" y="8"/>
                </a:cubicBezTo>
                <a:cubicBezTo>
                  <a:pt x="0" y="9"/>
                  <a:pt x="1" y="9"/>
                  <a:pt x="2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1" name="Freeform 274"/>
          <p:cNvSpPr/>
          <p:nvPr>
            <p:custDataLst>
              <p:tags r:id="rId366"/>
            </p:custDataLst>
          </p:nvPr>
        </p:nvSpPr>
        <p:spPr bwMode="auto">
          <a:xfrm rot="1740000">
            <a:off x="7124964" y="2772899"/>
            <a:ext cx="1894" cy="2092"/>
          </a:xfrm>
          <a:custGeom>
            <a:gdLst>
              <a:gd name="T0" fmla="*/ 2 w 4"/>
              <a:gd name="T1" fmla="*/ 5 h 5"/>
              <a:gd name="T2" fmla="*/ 2 w 4"/>
              <a:gd name="T3" fmla="*/ 3 h 5"/>
              <a:gd name="T4" fmla="*/ 2 w 4"/>
              <a:gd name="T5" fmla="*/ 2 h 5"/>
              <a:gd name="T6" fmla="*/ 2 w 4"/>
              <a:gd name="T7" fmla="*/ 0 h 5"/>
              <a:gd name="T8" fmla="*/ 1 w 4"/>
              <a:gd name="T9" fmla="*/ 0 h 5"/>
              <a:gd name="T10" fmla="*/ 0 w 4"/>
              <a:gd name="T11" fmla="*/ 2 h 5"/>
              <a:gd name="T12" fmla="*/ 0 w 4"/>
              <a:gd name="T13" fmla="*/ 5 h 5"/>
              <a:gd name="T14" fmla="*/ 1 w 4"/>
              <a:gd name="T15" fmla="*/ 5 h 5"/>
              <a:gd name="T16" fmla="*/ 2 w 4"/>
              <a:gd name="T17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5">
                <a:moveTo>
                  <a:pt x="2" y="5"/>
                </a:moveTo>
                <a:cubicBezTo>
                  <a:pt x="2" y="4"/>
                  <a:pt x="2" y="4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2" y="5"/>
                  <a:pt x="2" y="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2" name="Freeform 275"/>
          <p:cNvSpPr/>
          <p:nvPr>
            <p:custDataLst>
              <p:tags r:id="rId367"/>
            </p:custDataLst>
          </p:nvPr>
        </p:nvSpPr>
        <p:spPr bwMode="auto">
          <a:xfrm rot="1740000">
            <a:off x="7122470" y="2771965"/>
            <a:ext cx="1894" cy="1674"/>
          </a:xfrm>
          <a:custGeom>
            <a:gdLst>
              <a:gd name="T0" fmla="*/ 1 w 4"/>
              <a:gd name="T1" fmla="*/ 4 h 4"/>
              <a:gd name="T2" fmla="*/ 2 w 4"/>
              <a:gd name="T3" fmla="*/ 2 h 4"/>
              <a:gd name="T4" fmla="*/ 3 w 4"/>
              <a:gd name="T5" fmla="*/ 2 h 4"/>
              <a:gd name="T6" fmla="*/ 2 w 4"/>
              <a:gd name="T7" fmla="*/ 0 h 4"/>
              <a:gd name="T8" fmla="*/ 1 w 4"/>
              <a:gd name="T9" fmla="*/ 0 h 4"/>
              <a:gd name="T10" fmla="*/ 0 w 4"/>
              <a:gd name="T11" fmla="*/ 2 h 4"/>
              <a:gd name="T12" fmla="*/ 1 w 4"/>
              <a:gd name="T13" fmla="*/ 4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1" y="3"/>
                  <a:pt x="1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3"/>
                  <a:pt x="0" y="4"/>
                  <a:pt x="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3" name="Freeform 276"/>
          <p:cNvSpPr>
            <a:spLocks noEditPoints="1"/>
          </p:cNvSpPr>
          <p:nvPr>
            <p:custDataLst>
              <p:tags r:id="rId368"/>
            </p:custDataLst>
          </p:nvPr>
        </p:nvSpPr>
        <p:spPr bwMode="auto">
          <a:xfrm rot="1740000">
            <a:off x="7098208" y="2726095"/>
            <a:ext cx="49033" cy="88099"/>
          </a:xfrm>
          <a:custGeom>
            <a:gdLst>
              <a:gd name="T0" fmla="*/ 96 w 108"/>
              <a:gd name="T1" fmla="*/ 97 h 195"/>
              <a:gd name="T2" fmla="*/ 89 w 108"/>
              <a:gd name="T3" fmla="*/ 97 h 195"/>
              <a:gd name="T4" fmla="*/ 99 w 108"/>
              <a:gd name="T5" fmla="*/ 89 h 195"/>
              <a:gd name="T6" fmla="*/ 87 w 108"/>
              <a:gd name="T7" fmla="*/ 92 h 195"/>
              <a:gd name="T8" fmla="*/ 64 w 108"/>
              <a:gd name="T9" fmla="*/ 106 h 195"/>
              <a:gd name="T10" fmla="*/ 43 w 108"/>
              <a:gd name="T11" fmla="*/ 110 h 195"/>
              <a:gd name="T12" fmla="*/ 24 w 108"/>
              <a:gd name="T13" fmla="*/ 94 h 195"/>
              <a:gd name="T14" fmla="*/ 18 w 108"/>
              <a:gd name="T15" fmla="*/ 66 h 195"/>
              <a:gd name="T16" fmla="*/ 17 w 108"/>
              <a:gd name="T17" fmla="*/ 30 h 195"/>
              <a:gd name="T18" fmla="*/ 36 w 108"/>
              <a:gd name="T19" fmla="*/ 11 h 195"/>
              <a:gd name="T20" fmla="*/ 64 w 108"/>
              <a:gd name="T21" fmla="*/ 7 h 195"/>
              <a:gd name="T22" fmla="*/ 82 w 108"/>
              <a:gd name="T23" fmla="*/ 25 h 195"/>
              <a:gd name="T24" fmla="*/ 81 w 108"/>
              <a:gd name="T25" fmla="*/ 35 h 195"/>
              <a:gd name="T26" fmla="*/ 75 w 108"/>
              <a:gd name="T27" fmla="*/ 49 h 195"/>
              <a:gd name="T28" fmla="*/ 62 w 108"/>
              <a:gd name="T29" fmla="*/ 61 h 195"/>
              <a:gd name="T30" fmla="*/ 80 w 108"/>
              <a:gd name="T31" fmla="*/ 67 h 195"/>
              <a:gd name="T32" fmla="*/ 95 w 108"/>
              <a:gd name="T33" fmla="*/ 63 h 195"/>
              <a:gd name="T34" fmla="*/ 94 w 108"/>
              <a:gd name="T35" fmla="*/ 53 h 195"/>
              <a:gd name="T36" fmla="*/ 94 w 108"/>
              <a:gd name="T37" fmla="*/ 48 h 195"/>
              <a:gd name="T38" fmla="*/ 97 w 108"/>
              <a:gd name="T39" fmla="*/ 37 h 195"/>
              <a:gd name="T40" fmla="*/ 82 w 108"/>
              <a:gd name="T41" fmla="*/ 18 h 195"/>
              <a:gd name="T42" fmla="*/ 61 w 108"/>
              <a:gd name="T43" fmla="*/ 2 h 195"/>
              <a:gd name="T44" fmla="*/ 39 w 108"/>
              <a:gd name="T45" fmla="*/ 4 h 195"/>
              <a:gd name="T46" fmla="*/ 14 w 108"/>
              <a:gd name="T47" fmla="*/ 21 h 195"/>
              <a:gd name="T48" fmla="*/ 8 w 108"/>
              <a:gd name="T49" fmla="*/ 42 h 195"/>
              <a:gd name="T50" fmla="*/ 0 w 108"/>
              <a:gd name="T51" fmla="*/ 66 h 195"/>
              <a:gd name="T52" fmla="*/ 9 w 108"/>
              <a:gd name="T53" fmla="*/ 97 h 195"/>
              <a:gd name="T54" fmla="*/ 33 w 108"/>
              <a:gd name="T55" fmla="*/ 117 h 195"/>
              <a:gd name="T56" fmla="*/ 38 w 108"/>
              <a:gd name="T57" fmla="*/ 136 h 195"/>
              <a:gd name="T58" fmla="*/ 59 w 108"/>
              <a:gd name="T59" fmla="*/ 118 h 195"/>
              <a:gd name="T60" fmla="*/ 77 w 108"/>
              <a:gd name="T61" fmla="*/ 114 h 195"/>
              <a:gd name="T62" fmla="*/ 66 w 108"/>
              <a:gd name="T63" fmla="*/ 129 h 195"/>
              <a:gd name="T64" fmla="*/ 62 w 108"/>
              <a:gd name="T65" fmla="*/ 127 h 195"/>
              <a:gd name="T66" fmla="*/ 57 w 108"/>
              <a:gd name="T67" fmla="*/ 138 h 195"/>
              <a:gd name="T68" fmla="*/ 49 w 108"/>
              <a:gd name="T69" fmla="*/ 155 h 195"/>
              <a:gd name="T70" fmla="*/ 55 w 108"/>
              <a:gd name="T71" fmla="*/ 171 h 195"/>
              <a:gd name="T72" fmla="*/ 59 w 108"/>
              <a:gd name="T73" fmla="*/ 182 h 195"/>
              <a:gd name="T74" fmla="*/ 44 w 108"/>
              <a:gd name="T75" fmla="*/ 184 h 195"/>
              <a:gd name="T76" fmla="*/ 38 w 108"/>
              <a:gd name="T77" fmla="*/ 171 h 195"/>
              <a:gd name="T78" fmla="*/ 37 w 108"/>
              <a:gd name="T79" fmla="*/ 155 h 195"/>
              <a:gd name="T80" fmla="*/ 33 w 108"/>
              <a:gd name="T81" fmla="*/ 140 h 195"/>
              <a:gd name="T82" fmla="*/ 28 w 108"/>
              <a:gd name="T83" fmla="*/ 157 h 195"/>
              <a:gd name="T84" fmla="*/ 18 w 108"/>
              <a:gd name="T85" fmla="*/ 170 h 195"/>
              <a:gd name="T86" fmla="*/ 31 w 108"/>
              <a:gd name="T87" fmla="*/ 184 h 195"/>
              <a:gd name="T88" fmla="*/ 55 w 108"/>
              <a:gd name="T89" fmla="*/ 190 h 195"/>
              <a:gd name="T90" fmla="*/ 83 w 108"/>
              <a:gd name="T91" fmla="*/ 174 h 195"/>
              <a:gd name="T92" fmla="*/ 93 w 108"/>
              <a:gd name="T93" fmla="*/ 152 h 195"/>
              <a:gd name="T94" fmla="*/ 104 w 108"/>
              <a:gd name="T95" fmla="*/ 125 h 195"/>
              <a:gd name="T96" fmla="*/ 82 w 108"/>
              <a:gd name="T97" fmla="*/ 60 h 195"/>
              <a:gd name="T98" fmla="*/ 51 w 108"/>
              <a:gd name="T99" fmla="*/ 112 h 195"/>
              <a:gd name="T100" fmla="*/ 93 w 108"/>
              <a:gd name="T101" fmla="*/ 118 h 195"/>
              <a:gd name="T102" fmla="*/ 80 w 108"/>
              <a:gd name="T103" fmla="*/ 113 h 195"/>
              <a:gd name="T104" fmla="*/ 82 w 108"/>
              <a:gd name="T105" fmla="*/ 117 h 195"/>
              <a:gd name="T106" fmla="*/ 70 w 108"/>
              <a:gd name="T107" fmla="*/ 139 h 195"/>
              <a:gd name="T108" fmla="*/ 83 w 108"/>
              <a:gd name="T109" fmla="*/ 152 h 195"/>
              <a:gd name="T110" fmla="*/ 68 w 108"/>
              <a:gd name="T111" fmla="*/ 175 h 195"/>
              <a:gd name="T112" fmla="*/ 63 w 108"/>
              <a:gd name="T113" fmla="*/ 159 h 195"/>
              <a:gd name="T114" fmla="*/ 70 w 108"/>
              <a:gd name="T115" fmla="*/ 151 h 195"/>
              <a:gd name="T116" fmla="*/ 74 w 108"/>
              <a:gd name="T117" fmla="*/ 140 h 195"/>
              <a:gd name="T118" fmla="*/ 81 w 108"/>
              <a:gd name="T119" fmla="*/ 127 h 195"/>
              <a:gd name="T120" fmla="*/ 84 w 108"/>
              <a:gd name="T121" fmla="*/ 130 h 1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95">
                <a:moveTo>
                  <a:pt x="107" y="113"/>
                </a:moveTo>
                <a:cubicBezTo>
                  <a:pt x="107" y="112"/>
                  <a:pt x="107" y="111"/>
                  <a:pt x="107" y="110"/>
                </a:cubicBezTo>
                <a:cubicBezTo>
                  <a:pt x="107" y="109"/>
                  <a:pt x="106" y="108"/>
                  <a:pt x="106" y="108"/>
                </a:cubicBezTo>
                <a:cubicBezTo>
                  <a:pt x="105" y="108"/>
                  <a:pt x="105" y="108"/>
                  <a:pt x="104" y="108"/>
                </a:cubicBezTo>
                <a:cubicBezTo>
                  <a:pt x="104" y="108"/>
                  <a:pt x="104" y="107"/>
                  <a:pt x="104" y="106"/>
                </a:cubicBezTo>
                <a:cubicBezTo>
                  <a:pt x="104" y="105"/>
                  <a:pt x="104" y="104"/>
                  <a:pt x="104" y="104"/>
                </a:cubicBezTo>
                <a:cubicBezTo>
                  <a:pt x="104" y="103"/>
                  <a:pt x="104" y="103"/>
                  <a:pt x="104" y="102"/>
                </a:cubicBezTo>
                <a:cubicBezTo>
                  <a:pt x="104" y="102"/>
                  <a:pt x="104" y="102"/>
                  <a:pt x="103" y="102"/>
                </a:cubicBezTo>
                <a:cubicBezTo>
                  <a:pt x="103" y="102"/>
                  <a:pt x="103" y="102"/>
                  <a:pt x="103" y="101"/>
                </a:cubicBezTo>
                <a:cubicBezTo>
                  <a:pt x="103" y="100"/>
                  <a:pt x="102" y="100"/>
                  <a:pt x="102" y="99"/>
                </a:cubicBezTo>
                <a:cubicBezTo>
                  <a:pt x="102" y="99"/>
                  <a:pt x="101" y="99"/>
                  <a:pt x="101" y="99"/>
                </a:cubicBezTo>
                <a:cubicBezTo>
                  <a:pt x="99" y="99"/>
                  <a:pt x="99" y="97"/>
                  <a:pt x="97" y="97"/>
                </a:cubicBezTo>
                <a:cubicBezTo>
                  <a:pt x="97" y="97"/>
                  <a:pt x="97" y="97"/>
                  <a:pt x="96" y="97"/>
                </a:cubicBezTo>
                <a:cubicBezTo>
                  <a:pt x="96" y="98"/>
                  <a:pt x="96" y="98"/>
                  <a:pt x="95" y="98"/>
                </a:cubicBezTo>
                <a:cubicBezTo>
                  <a:pt x="95" y="98"/>
                  <a:pt x="95" y="99"/>
                  <a:pt x="95" y="99"/>
                </a:cubicBezTo>
                <a:cubicBezTo>
                  <a:pt x="96" y="99"/>
                  <a:pt x="96" y="101"/>
                  <a:pt x="96" y="102"/>
                </a:cubicBezTo>
                <a:cubicBezTo>
                  <a:pt x="96" y="104"/>
                  <a:pt x="92" y="108"/>
                  <a:pt x="90" y="105"/>
                </a:cubicBezTo>
                <a:cubicBezTo>
                  <a:pt x="90" y="105"/>
                  <a:pt x="89" y="105"/>
                  <a:pt x="89" y="105"/>
                </a:cubicBezTo>
                <a:cubicBezTo>
                  <a:pt x="88" y="106"/>
                  <a:pt x="86" y="106"/>
                  <a:pt x="84" y="106"/>
                </a:cubicBezTo>
                <a:cubicBezTo>
                  <a:pt x="84" y="106"/>
                  <a:pt x="84" y="106"/>
                  <a:pt x="83" y="106"/>
                </a:cubicBezTo>
                <a:cubicBezTo>
                  <a:pt x="83" y="105"/>
                  <a:pt x="83" y="105"/>
                  <a:pt x="82" y="105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4" y="103"/>
                  <a:pt x="84" y="99"/>
                  <a:pt x="87" y="99"/>
                </a:cubicBezTo>
                <a:cubicBezTo>
                  <a:pt x="87" y="99"/>
                  <a:pt x="87" y="98"/>
                  <a:pt x="87" y="98"/>
                </a:cubicBezTo>
                <a:cubicBezTo>
                  <a:pt x="88" y="98"/>
                  <a:pt x="88" y="97"/>
                  <a:pt x="88" y="97"/>
                </a:cubicBezTo>
                <a:cubicBezTo>
                  <a:pt x="88" y="97"/>
                  <a:pt x="89" y="97"/>
                  <a:pt x="89" y="97"/>
                </a:cubicBezTo>
                <a:cubicBezTo>
                  <a:pt x="90" y="97"/>
                  <a:pt x="91" y="97"/>
                  <a:pt x="91" y="97"/>
                </a:cubicBezTo>
                <a:cubicBezTo>
                  <a:pt x="92" y="97"/>
                  <a:pt x="92" y="97"/>
                  <a:pt x="93" y="97"/>
                </a:cubicBezTo>
                <a:cubicBezTo>
                  <a:pt x="93" y="96"/>
                  <a:pt x="93" y="96"/>
                  <a:pt x="93" y="95"/>
                </a:cubicBezTo>
                <a:cubicBezTo>
                  <a:pt x="93" y="95"/>
                  <a:pt x="93" y="95"/>
                  <a:pt x="93" y="94"/>
                </a:cubicBezTo>
                <a:cubicBezTo>
                  <a:pt x="93" y="94"/>
                  <a:pt x="94" y="94"/>
                  <a:pt x="95" y="94"/>
                </a:cubicBezTo>
                <a:cubicBezTo>
                  <a:pt x="96" y="94"/>
                  <a:pt x="97" y="94"/>
                  <a:pt x="97" y="94"/>
                </a:cubicBezTo>
                <a:cubicBezTo>
                  <a:pt x="98" y="93"/>
                  <a:pt x="99" y="94"/>
                  <a:pt x="99" y="94"/>
                </a:cubicBezTo>
                <a:cubicBezTo>
                  <a:pt x="99" y="94"/>
                  <a:pt x="100" y="94"/>
                  <a:pt x="100" y="95"/>
                </a:cubicBezTo>
                <a:cubicBezTo>
                  <a:pt x="101" y="95"/>
                  <a:pt x="101" y="95"/>
                  <a:pt x="102" y="95"/>
                </a:cubicBezTo>
                <a:cubicBezTo>
                  <a:pt x="102" y="93"/>
                  <a:pt x="101" y="93"/>
                  <a:pt x="101" y="92"/>
                </a:cubicBezTo>
                <a:cubicBezTo>
                  <a:pt x="100" y="92"/>
                  <a:pt x="100" y="92"/>
                  <a:pt x="100" y="91"/>
                </a:cubicBezTo>
                <a:cubicBezTo>
                  <a:pt x="100" y="90"/>
                  <a:pt x="100" y="90"/>
                  <a:pt x="100" y="89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88"/>
                  <a:pt x="100" y="88"/>
                  <a:pt x="101" y="87"/>
                </a:cubicBezTo>
                <a:cubicBezTo>
                  <a:pt x="101" y="87"/>
                  <a:pt x="101" y="86"/>
                  <a:pt x="101" y="86"/>
                </a:cubicBezTo>
                <a:cubicBezTo>
                  <a:pt x="101" y="84"/>
                  <a:pt x="101" y="83"/>
                  <a:pt x="101" y="81"/>
                </a:cubicBezTo>
                <a:cubicBezTo>
                  <a:pt x="101" y="80"/>
                  <a:pt x="101" y="80"/>
                  <a:pt x="101" y="79"/>
                </a:cubicBezTo>
                <a:cubicBezTo>
                  <a:pt x="100" y="79"/>
                  <a:pt x="99" y="79"/>
                  <a:pt x="97" y="79"/>
                </a:cubicBezTo>
                <a:cubicBezTo>
                  <a:pt x="97" y="80"/>
                  <a:pt x="96" y="81"/>
                  <a:pt x="96" y="82"/>
                </a:cubicBezTo>
                <a:cubicBezTo>
                  <a:pt x="96" y="84"/>
                  <a:pt x="94" y="84"/>
                  <a:pt x="93" y="85"/>
                </a:cubicBezTo>
                <a:cubicBezTo>
                  <a:pt x="92" y="86"/>
                  <a:pt x="93" y="87"/>
                  <a:pt x="91" y="87"/>
                </a:cubicBezTo>
                <a:cubicBezTo>
                  <a:pt x="90" y="87"/>
                  <a:pt x="89" y="87"/>
                  <a:pt x="88" y="87"/>
                </a:cubicBezTo>
                <a:cubicBezTo>
                  <a:pt x="88" y="87"/>
                  <a:pt x="88" y="88"/>
                  <a:pt x="88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90"/>
                  <a:pt x="88" y="91"/>
                  <a:pt x="88" y="92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3"/>
                  <a:pt x="86" y="93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3" y="93"/>
                  <a:pt x="82" y="93"/>
                  <a:pt x="82" y="93"/>
                </a:cubicBezTo>
                <a:cubicBezTo>
                  <a:pt x="82" y="94"/>
                  <a:pt x="81" y="95"/>
                  <a:pt x="80" y="95"/>
                </a:cubicBezTo>
                <a:cubicBezTo>
                  <a:pt x="80" y="96"/>
                  <a:pt x="80" y="96"/>
                  <a:pt x="80" y="97"/>
                </a:cubicBezTo>
                <a:cubicBezTo>
                  <a:pt x="79" y="97"/>
                  <a:pt x="79" y="98"/>
                  <a:pt x="78" y="98"/>
                </a:cubicBezTo>
                <a:cubicBezTo>
                  <a:pt x="77" y="98"/>
                  <a:pt x="77" y="99"/>
                  <a:pt x="76" y="99"/>
                </a:cubicBezTo>
                <a:cubicBezTo>
                  <a:pt x="76" y="99"/>
                  <a:pt x="76" y="100"/>
                  <a:pt x="76" y="100"/>
                </a:cubicBezTo>
                <a:cubicBezTo>
                  <a:pt x="74" y="100"/>
                  <a:pt x="75" y="102"/>
                  <a:pt x="74" y="102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70" y="105"/>
                  <a:pt x="69" y="106"/>
                  <a:pt x="66" y="106"/>
                </a:cubicBezTo>
                <a:cubicBezTo>
                  <a:pt x="66" y="106"/>
                  <a:pt x="66" y="106"/>
                  <a:pt x="65" y="106"/>
                </a:cubicBezTo>
                <a:cubicBezTo>
                  <a:pt x="65" y="106"/>
                  <a:pt x="64" y="106"/>
                  <a:pt x="64" y="106"/>
                </a:cubicBezTo>
                <a:cubicBezTo>
                  <a:pt x="64" y="107"/>
                  <a:pt x="62" y="107"/>
                  <a:pt x="62" y="108"/>
                </a:cubicBezTo>
                <a:cubicBezTo>
                  <a:pt x="62" y="109"/>
                  <a:pt x="58" y="112"/>
                  <a:pt x="58" y="110"/>
                </a:cubicBezTo>
                <a:cubicBezTo>
                  <a:pt x="58" y="110"/>
                  <a:pt x="57" y="110"/>
                  <a:pt x="57" y="110"/>
                </a:cubicBezTo>
                <a:cubicBezTo>
                  <a:pt x="57" y="108"/>
                  <a:pt x="55" y="109"/>
                  <a:pt x="53" y="108"/>
                </a:cubicBezTo>
                <a:cubicBezTo>
                  <a:pt x="53" y="108"/>
                  <a:pt x="53" y="108"/>
                  <a:pt x="53" y="107"/>
                </a:cubicBezTo>
                <a:cubicBezTo>
                  <a:pt x="53" y="107"/>
                  <a:pt x="53" y="106"/>
                  <a:pt x="53" y="106"/>
                </a:cubicBezTo>
                <a:cubicBezTo>
                  <a:pt x="53" y="106"/>
                  <a:pt x="52" y="106"/>
                  <a:pt x="52" y="105"/>
                </a:cubicBezTo>
                <a:cubicBezTo>
                  <a:pt x="50" y="105"/>
                  <a:pt x="50" y="106"/>
                  <a:pt x="49" y="106"/>
                </a:cubicBezTo>
                <a:cubicBezTo>
                  <a:pt x="47" y="106"/>
                  <a:pt x="47" y="105"/>
                  <a:pt x="46" y="105"/>
                </a:cubicBezTo>
                <a:cubicBezTo>
                  <a:pt x="46" y="105"/>
                  <a:pt x="45" y="105"/>
                  <a:pt x="45" y="105"/>
                </a:cubicBezTo>
                <a:cubicBezTo>
                  <a:pt x="45" y="105"/>
                  <a:pt x="45" y="106"/>
                  <a:pt x="45" y="106"/>
                </a:cubicBezTo>
                <a:cubicBezTo>
                  <a:pt x="45" y="106"/>
                  <a:pt x="45" y="107"/>
                  <a:pt x="45" y="107"/>
                </a:cubicBezTo>
                <a:cubicBezTo>
                  <a:pt x="45" y="109"/>
                  <a:pt x="44" y="109"/>
                  <a:pt x="43" y="110"/>
                </a:cubicBezTo>
                <a:cubicBezTo>
                  <a:pt x="43" y="108"/>
                  <a:pt x="41" y="108"/>
                  <a:pt x="42" y="106"/>
                </a:cubicBezTo>
                <a:cubicBezTo>
                  <a:pt x="42" y="105"/>
                  <a:pt x="43" y="105"/>
                  <a:pt x="43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3"/>
                  <a:pt x="42" y="103"/>
                  <a:pt x="42" y="102"/>
                </a:cubicBezTo>
                <a:cubicBezTo>
                  <a:pt x="41" y="102"/>
                  <a:pt x="41" y="102"/>
                  <a:pt x="40" y="102"/>
                </a:cubicBezTo>
                <a:cubicBezTo>
                  <a:pt x="40" y="104"/>
                  <a:pt x="40" y="105"/>
                  <a:pt x="39" y="106"/>
                </a:cubicBezTo>
                <a:cubicBezTo>
                  <a:pt x="39" y="106"/>
                  <a:pt x="38" y="106"/>
                  <a:pt x="38" y="106"/>
                </a:cubicBezTo>
                <a:cubicBezTo>
                  <a:pt x="38" y="106"/>
                  <a:pt x="37" y="106"/>
                  <a:pt x="37" y="106"/>
                </a:cubicBezTo>
                <a:cubicBezTo>
                  <a:pt x="37" y="105"/>
                  <a:pt x="37" y="104"/>
                  <a:pt x="36" y="104"/>
                </a:cubicBezTo>
                <a:cubicBezTo>
                  <a:pt x="32" y="103"/>
                  <a:pt x="30" y="101"/>
                  <a:pt x="28" y="99"/>
                </a:cubicBezTo>
                <a:cubicBezTo>
                  <a:pt x="29" y="97"/>
                  <a:pt x="27" y="96"/>
                  <a:pt x="28" y="95"/>
                </a:cubicBezTo>
                <a:cubicBezTo>
                  <a:pt x="28" y="92"/>
                  <a:pt x="24" y="95"/>
                  <a:pt x="24" y="95"/>
                </a:cubicBezTo>
                <a:cubicBezTo>
                  <a:pt x="24" y="95"/>
                  <a:pt x="24" y="95"/>
                  <a:pt x="24" y="94"/>
                </a:cubicBezTo>
                <a:cubicBezTo>
                  <a:pt x="24" y="93"/>
                  <a:pt x="24" y="93"/>
                  <a:pt x="24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91"/>
                  <a:pt x="23" y="91"/>
                  <a:pt x="23" y="91"/>
                </a:cubicBezTo>
                <a:cubicBezTo>
                  <a:pt x="23" y="90"/>
                  <a:pt x="23" y="89"/>
                  <a:pt x="23" y="88"/>
                </a:cubicBezTo>
                <a:cubicBezTo>
                  <a:pt x="22" y="88"/>
                  <a:pt x="20" y="88"/>
                  <a:pt x="20" y="87"/>
                </a:cubicBezTo>
                <a:cubicBezTo>
                  <a:pt x="19" y="87"/>
                  <a:pt x="19" y="87"/>
                  <a:pt x="19" y="86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3"/>
                  <a:pt x="18" y="82"/>
                  <a:pt x="17" y="81"/>
                </a:cubicBezTo>
                <a:cubicBezTo>
                  <a:pt x="15" y="81"/>
                  <a:pt x="10" y="79"/>
                  <a:pt x="15" y="79"/>
                </a:cubicBezTo>
                <a:cubicBezTo>
                  <a:pt x="15" y="78"/>
                  <a:pt x="15" y="76"/>
                  <a:pt x="15" y="75"/>
                </a:cubicBezTo>
                <a:cubicBezTo>
                  <a:pt x="14" y="75"/>
                  <a:pt x="14" y="73"/>
                  <a:pt x="15" y="73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0"/>
                  <a:pt x="16" y="66"/>
                  <a:pt x="18" y="66"/>
                </a:cubicBezTo>
                <a:cubicBezTo>
                  <a:pt x="18" y="63"/>
                  <a:pt x="16" y="62"/>
                  <a:pt x="14" y="61"/>
                </a:cubicBezTo>
                <a:cubicBezTo>
                  <a:pt x="14" y="63"/>
                  <a:pt x="16" y="67"/>
                  <a:pt x="13" y="67"/>
                </a:cubicBezTo>
                <a:cubicBezTo>
                  <a:pt x="12" y="59"/>
                  <a:pt x="9" y="59"/>
                  <a:pt x="9" y="51"/>
                </a:cubicBezTo>
                <a:cubicBezTo>
                  <a:pt x="10" y="51"/>
                  <a:pt x="11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2" y="49"/>
                  <a:pt x="13" y="49"/>
                  <a:pt x="13" y="47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3" y="43"/>
                  <a:pt x="13" y="43"/>
                </a:cubicBezTo>
                <a:cubicBezTo>
                  <a:pt x="14" y="43"/>
                  <a:pt x="15" y="42"/>
                  <a:pt x="15" y="41"/>
                </a:cubicBezTo>
                <a:cubicBezTo>
                  <a:pt x="17" y="39"/>
                  <a:pt x="12" y="37"/>
                  <a:pt x="15" y="36"/>
                </a:cubicBezTo>
                <a:cubicBezTo>
                  <a:pt x="15" y="36"/>
                  <a:pt x="15" y="35"/>
                  <a:pt x="15" y="35"/>
                </a:cubicBezTo>
                <a:cubicBezTo>
                  <a:pt x="16" y="33"/>
                  <a:pt x="15" y="31"/>
                  <a:pt x="17" y="31"/>
                </a:cubicBezTo>
                <a:cubicBezTo>
                  <a:pt x="17" y="31"/>
                  <a:pt x="17" y="30"/>
                  <a:pt x="17" y="30"/>
                </a:cubicBezTo>
                <a:cubicBezTo>
                  <a:pt x="17" y="28"/>
                  <a:pt x="16" y="26"/>
                  <a:pt x="18" y="25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1"/>
                  <a:pt x="19" y="20"/>
                  <a:pt x="19" y="18"/>
                </a:cubicBezTo>
                <a:cubicBezTo>
                  <a:pt x="20" y="18"/>
                  <a:pt x="21" y="18"/>
                  <a:pt x="21" y="18"/>
                </a:cubicBezTo>
                <a:cubicBezTo>
                  <a:pt x="21" y="18"/>
                  <a:pt x="21" y="17"/>
                  <a:pt x="21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4" y="17"/>
                  <a:pt x="24" y="16"/>
                  <a:pt x="25" y="16"/>
                </a:cubicBezTo>
                <a:cubicBezTo>
                  <a:pt x="25" y="15"/>
                  <a:pt x="25" y="15"/>
                  <a:pt x="26" y="15"/>
                </a:cubicBezTo>
                <a:cubicBezTo>
                  <a:pt x="28" y="15"/>
                  <a:pt x="28" y="11"/>
                  <a:pt x="31" y="12"/>
                </a:cubicBezTo>
                <a:cubicBezTo>
                  <a:pt x="31" y="12"/>
                  <a:pt x="32" y="12"/>
                  <a:pt x="32" y="12"/>
                </a:cubicBezTo>
                <a:cubicBezTo>
                  <a:pt x="32" y="11"/>
                  <a:pt x="32" y="11"/>
                  <a:pt x="33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6" y="11"/>
                </a:cubicBezTo>
                <a:cubicBezTo>
                  <a:pt x="36" y="10"/>
                  <a:pt x="37" y="10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9"/>
                  <a:pt x="40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5" y="6"/>
                  <a:pt x="46" y="6"/>
                  <a:pt x="47" y="5"/>
                </a:cubicBezTo>
                <a:cubicBezTo>
                  <a:pt x="48" y="5"/>
                  <a:pt x="48" y="5"/>
                  <a:pt x="49" y="5"/>
                </a:cubicBezTo>
                <a:cubicBezTo>
                  <a:pt x="49" y="5"/>
                  <a:pt x="50" y="5"/>
                  <a:pt x="51" y="5"/>
                </a:cubicBezTo>
                <a:cubicBezTo>
                  <a:pt x="52" y="5"/>
                  <a:pt x="53" y="5"/>
                  <a:pt x="53" y="5"/>
                </a:cubicBezTo>
                <a:cubicBezTo>
                  <a:pt x="54" y="5"/>
                  <a:pt x="54" y="5"/>
                  <a:pt x="55" y="5"/>
                </a:cubicBezTo>
                <a:cubicBezTo>
                  <a:pt x="56" y="5"/>
                  <a:pt x="57" y="5"/>
                  <a:pt x="58" y="5"/>
                </a:cubicBezTo>
                <a:cubicBezTo>
                  <a:pt x="60" y="5"/>
                  <a:pt x="62" y="5"/>
                  <a:pt x="62" y="6"/>
                </a:cubicBezTo>
                <a:cubicBezTo>
                  <a:pt x="62" y="7"/>
                  <a:pt x="62" y="8"/>
                  <a:pt x="63" y="7"/>
                </a:cubicBezTo>
                <a:cubicBezTo>
                  <a:pt x="63" y="7"/>
                  <a:pt x="64" y="7"/>
                  <a:pt x="64" y="7"/>
                </a:cubicBezTo>
                <a:cubicBezTo>
                  <a:pt x="65" y="7"/>
                  <a:pt x="66" y="8"/>
                  <a:pt x="66" y="9"/>
                </a:cubicBezTo>
                <a:cubicBezTo>
                  <a:pt x="66" y="9"/>
                  <a:pt x="66" y="9"/>
                  <a:pt x="66" y="10"/>
                </a:cubicBezTo>
                <a:cubicBezTo>
                  <a:pt x="67" y="10"/>
                  <a:pt x="67" y="10"/>
                  <a:pt x="68" y="10"/>
                </a:cubicBezTo>
                <a:cubicBezTo>
                  <a:pt x="68" y="10"/>
                  <a:pt x="68" y="10"/>
                  <a:pt x="69" y="10"/>
                </a:cubicBezTo>
                <a:cubicBezTo>
                  <a:pt x="71" y="10"/>
                  <a:pt x="71" y="12"/>
                  <a:pt x="72" y="12"/>
                </a:cubicBezTo>
                <a:cubicBezTo>
                  <a:pt x="73" y="13"/>
                  <a:pt x="74" y="13"/>
                  <a:pt x="76" y="13"/>
                </a:cubicBezTo>
                <a:cubicBezTo>
                  <a:pt x="76" y="14"/>
                  <a:pt x="76" y="15"/>
                  <a:pt x="76" y="16"/>
                </a:cubicBezTo>
                <a:cubicBezTo>
                  <a:pt x="76" y="17"/>
                  <a:pt x="76" y="17"/>
                  <a:pt x="77" y="17"/>
                </a:cubicBezTo>
                <a:cubicBezTo>
                  <a:pt x="77" y="17"/>
                  <a:pt x="77" y="18"/>
                  <a:pt x="77" y="18"/>
                </a:cubicBezTo>
                <a:cubicBezTo>
                  <a:pt x="77" y="19"/>
                  <a:pt x="79" y="19"/>
                  <a:pt x="80" y="19"/>
                </a:cubicBezTo>
                <a:cubicBezTo>
                  <a:pt x="81" y="20"/>
                  <a:pt x="81" y="21"/>
                  <a:pt x="82" y="22"/>
                </a:cubicBezTo>
                <a:cubicBezTo>
                  <a:pt x="83" y="22"/>
                  <a:pt x="83" y="23"/>
                  <a:pt x="83" y="24"/>
                </a:cubicBezTo>
                <a:cubicBezTo>
                  <a:pt x="83" y="25"/>
                  <a:pt x="83" y="25"/>
                  <a:pt x="82" y="25"/>
                </a:cubicBezTo>
                <a:cubicBezTo>
                  <a:pt x="82" y="25"/>
                  <a:pt x="81" y="25"/>
                  <a:pt x="81" y="25"/>
                </a:cubicBezTo>
                <a:cubicBezTo>
                  <a:pt x="81" y="26"/>
                  <a:pt x="81" y="27"/>
                  <a:pt x="80" y="26"/>
                </a:cubicBezTo>
                <a:cubicBezTo>
                  <a:pt x="80" y="28"/>
                  <a:pt x="80" y="30"/>
                  <a:pt x="80" y="31"/>
                </a:cubicBezTo>
                <a:cubicBezTo>
                  <a:pt x="80" y="32"/>
                  <a:pt x="81" y="33"/>
                  <a:pt x="81" y="34"/>
                </a:cubicBezTo>
                <a:cubicBezTo>
                  <a:pt x="82" y="34"/>
                  <a:pt x="82" y="33"/>
                  <a:pt x="82" y="32"/>
                </a:cubicBezTo>
                <a:cubicBezTo>
                  <a:pt x="82" y="32"/>
                  <a:pt x="82" y="32"/>
                  <a:pt x="82" y="31"/>
                </a:cubicBezTo>
                <a:cubicBezTo>
                  <a:pt x="83" y="30"/>
                  <a:pt x="84" y="30"/>
                  <a:pt x="84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7" y="31"/>
                  <a:pt x="87" y="32"/>
                </a:cubicBezTo>
                <a:cubicBezTo>
                  <a:pt x="87" y="33"/>
                  <a:pt x="87" y="34"/>
                  <a:pt x="87" y="35"/>
                </a:cubicBezTo>
                <a:cubicBezTo>
                  <a:pt x="87" y="35"/>
                  <a:pt x="87" y="36"/>
                  <a:pt x="87" y="36"/>
                </a:cubicBezTo>
                <a:cubicBezTo>
                  <a:pt x="85" y="36"/>
                  <a:pt x="83" y="36"/>
                  <a:pt x="82" y="37"/>
                </a:cubicBezTo>
                <a:cubicBezTo>
                  <a:pt x="82" y="36"/>
                  <a:pt x="82" y="35"/>
                  <a:pt x="81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0" y="35"/>
                  <a:pt x="80" y="36"/>
                  <a:pt x="80" y="36"/>
                </a:cubicBezTo>
                <a:cubicBezTo>
                  <a:pt x="83" y="38"/>
                  <a:pt x="78" y="40"/>
                  <a:pt x="78" y="36"/>
                </a:cubicBezTo>
                <a:cubicBezTo>
                  <a:pt x="78" y="36"/>
                  <a:pt x="78" y="36"/>
                  <a:pt x="77" y="36"/>
                </a:cubicBezTo>
                <a:cubicBezTo>
                  <a:pt x="77" y="36"/>
                  <a:pt x="77" y="37"/>
                  <a:pt x="77" y="37"/>
                </a:cubicBezTo>
                <a:cubicBezTo>
                  <a:pt x="77" y="38"/>
                  <a:pt x="77" y="40"/>
                  <a:pt x="77" y="41"/>
                </a:cubicBezTo>
                <a:cubicBezTo>
                  <a:pt x="77" y="41"/>
                  <a:pt x="77" y="42"/>
                  <a:pt x="77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42"/>
                  <a:pt x="81" y="42"/>
                  <a:pt x="81" y="43"/>
                </a:cubicBezTo>
                <a:cubicBezTo>
                  <a:pt x="83" y="43"/>
                  <a:pt x="82" y="47"/>
                  <a:pt x="84" y="47"/>
                </a:cubicBezTo>
                <a:cubicBezTo>
                  <a:pt x="84" y="49"/>
                  <a:pt x="82" y="47"/>
                  <a:pt x="81" y="47"/>
                </a:cubicBezTo>
                <a:cubicBezTo>
                  <a:pt x="81" y="47"/>
                  <a:pt x="81" y="48"/>
                  <a:pt x="80" y="48"/>
                </a:cubicBezTo>
                <a:cubicBezTo>
                  <a:pt x="79" y="50"/>
                  <a:pt x="78" y="48"/>
                  <a:pt x="75" y="49"/>
                </a:cubicBezTo>
                <a:cubicBezTo>
                  <a:pt x="75" y="49"/>
                  <a:pt x="75" y="50"/>
                  <a:pt x="75" y="50"/>
                </a:cubicBezTo>
                <a:cubicBezTo>
                  <a:pt x="75" y="51"/>
                  <a:pt x="75" y="51"/>
                  <a:pt x="75" y="51"/>
                </a:cubicBezTo>
                <a:cubicBezTo>
                  <a:pt x="74" y="51"/>
                  <a:pt x="72" y="51"/>
                  <a:pt x="71" y="51"/>
                </a:cubicBezTo>
                <a:cubicBezTo>
                  <a:pt x="71" y="51"/>
                  <a:pt x="71" y="51"/>
                  <a:pt x="71" y="50"/>
                </a:cubicBezTo>
                <a:cubicBezTo>
                  <a:pt x="70" y="50"/>
                  <a:pt x="70" y="50"/>
                  <a:pt x="70" y="49"/>
                </a:cubicBezTo>
                <a:cubicBezTo>
                  <a:pt x="69" y="49"/>
                  <a:pt x="69" y="49"/>
                  <a:pt x="69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7" y="48"/>
                  <a:pt x="66" y="48"/>
                  <a:pt x="65" y="48"/>
                </a:cubicBezTo>
                <a:cubicBezTo>
                  <a:pt x="65" y="48"/>
                  <a:pt x="64" y="48"/>
                  <a:pt x="64" y="48"/>
                </a:cubicBezTo>
                <a:cubicBezTo>
                  <a:pt x="62" y="52"/>
                  <a:pt x="66" y="53"/>
                  <a:pt x="64" y="55"/>
                </a:cubicBezTo>
                <a:cubicBezTo>
                  <a:pt x="64" y="56"/>
                  <a:pt x="64" y="56"/>
                  <a:pt x="63" y="56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9"/>
                  <a:pt x="62" y="61"/>
                </a:cubicBezTo>
                <a:cubicBezTo>
                  <a:pt x="62" y="61"/>
                  <a:pt x="63" y="61"/>
                  <a:pt x="63" y="62"/>
                </a:cubicBezTo>
                <a:cubicBezTo>
                  <a:pt x="64" y="62"/>
                  <a:pt x="65" y="62"/>
                  <a:pt x="65" y="61"/>
                </a:cubicBezTo>
                <a:cubicBezTo>
                  <a:pt x="65" y="60"/>
                  <a:pt x="65" y="59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9"/>
                  <a:pt x="68" y="59"/>
                  <a:pt x="69" y="60"/>
                </a:cubicBezTo>
                <a:cubicBezTo>
                  <a:pt x="70" y="60"/>
                  <a:pt x="70" y="60"/>
                  <a:pt x="70" y="61"/>
                </a:cubicBezTo>
                <a:cubicBezTo>
                  <a:pt x="71" y="61"/>
                  <a:pt x="72" y="61"/>
                  <a:pt x="72" y="61"/>
                </a:cubicBezTo>
                <a:cubicBezTo>
                  <a:pt x="73" y="60"/>
                  <a:pt x="72" y="59"/>
                  <a:pt x="74" y="59"/>
                </a:cubicBezTo>
                <a:cubicBezTo>
                  <a:pt x="74" y="59"/>
                  <a:pt x="74" y="59"/>
                  <a:pt x="75" y="59"/>
                </a:cubicBezTo>
                <a:cubicBezTo>
                  <a:pt x="76" y="60"/>
                  <a:pt x="78" y="59"/>
                  <a:pt x="78" y="61"/>
                </a:cubicBezTo>
                <a:cubicBezTo>
                  <a:pt x="78" y="62"/>
                  <a:pt x="79" y="62"/>
                  <a:pt x="80" y="63"/>
                </a:cubicBezTo>
                <a:cubicBezTo>
                  <a:pt x="80" y="64"/>
                  <a:pt x="80" y="65"/>
                  <a:pt x="80" y="66"/>
                </a:cubicBez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8"/>
                  <a:pt x="80" y="68"/>
                </a:cubicBezTo>
                <a:cubicBezTo>
                  <a:pt x="81" y="68"/>
                  <a:pt x="81" y="67"/>
                  <a:pt x="82" y="66"/>
                </a:cubicBezTo>
                <a:cubicBezTo>
                  <a:pt x="83" y="66"/>
                  <a:pt x="84" y="66"/>
                  <a:pt x="84" y="66"/>
                </a:cubicBezTo>
                <a:cubicBezTo>
                  <a:pt x="84" y="66"/>
                  <a:pt x="84" y="66"/>
                  <a:pt x="84" y="67"/>
                </a:cubicBezTo>
                <a:cubicBezTo>
                  <a:pt x="84" y="67"/>
                  <a:pt x="84" y="68"/>
                  <a:pt x="84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7" y="68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8" y="65"/>
                  <a:pt x="88" y="64"/>
                </a:cubicBezTo>
                <a:cubicBezTo>
                  <a:pt x="88" y="64"/>
                  <a:pt x="89" y="64"/>
                  <a:pt x="89" y="64"/>
                </a:cubicBezTo>
                <a:cubicBezTo>
                  <a:pt x="89" y="64"/>
                  <a:pt x="90" y="63"/>
                  <a:pt x="90" y="64"/>
                </a:cubicBezTo>
                <a:cubicBezTo>
                  <a:pt x="91" y="64"/>
                  <a:pt x="93" y="64"/>
                  <a:pt x="94" y="64"/>
                </a:cubicBezTo>
                <a:cubicBezTo>
                  <a:pt x="94" y="64"/>
                  <a:pt x="94" y="63"/>
                  <a:pt x="95" y="63"/>
                </a:cubicBezTo>
                <a:cubicBezTo>
                  <a:pt x="95" y="63"/>
                  <a:pt x="95" y="62"/>
                  <a:pt x="95" y="62"/>
                </a:cubicBezTo>
                <a:cubicBezTo>
                  <a:pt x="95" y="62"/>
                  <a:pt x="96" y="62"/>
                  <a:pt x="96" y="62"/>
                </a:cubicBezTo>
                <a:cubicBezTo>
                  <a:pt x="98" y="62"/>
                  <a:pt x="100" y="62"/>
                  <a:pt x="100" y="64"/>
                </a:cubicBezTo>
                <a:cubicBezTo>
                  <a:pt x="100" y="65"/>
                  <a:pt x="100" y="65"/>
                  <a:pt x="100" y="66"/>
                </a:cubicBezTo>
                <a:cubicBezTo>
                  <a:pt x="101" y="66"/>
                  <a:pt x="101" y="64"/>
                  <a:pt x="102" y="63"/>
                </a:cubicBezTo>
                <a:cubicBezTo>
                  <a:pt x="102" y="62"/>
                  <a:pt x="102" y="62"/>
                  <a:pt x="102" y="61"/>
                </a:cubicBezTo>
                <a:cubicBezTo>
                  <a:pt x="102" y="60"/>
                  <a:pt x="103" y="60"/>
                  <a:pt x="103" y="60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2" y="58"/>
                  <a:pt x="101" y="59"/>
                  <a:pt x="101" y="60"/>
                </a:cubicBezTo>
                <a:cubicBezTo>
                  <a:pt x="99" y="60"/>
                  <a:pt x="99" y="61"/>
                  <a:pt x="97" y="60"/>
                </a:cubicBezTo>
                <a:cubicBezTo>
                  <a:pt x="97" y="60"/>
                  <a:pt x="96" y="60"/>
                  <a:pt x="96" y="59"/>
                </a:cubicBezTo>
                <a:cubicBezTo>
                  <a:pt x="95" y="58"/>
                  <a:pt x="94" y="57"/>
                  <a:pt x="94" y="56"/>
                </a:cubicBezTo>
                <a:cubicBezTo>
                  <a:pt x="96" y="56"/>
                  <a:pt x="93" y="55"/>
                  <a:pt x="94" y="53"/>
                </a:cubicBezTo>
                <a:cubicBezTo>
                  <a:pt x="93" y="52"/>
                  <a:pt x="93" y="51"/>
                  <a:pt x="91" y="51"/>
                </a:cubicBezTo>
                <a:cubicBezTo>
                  <a:pt x="91" y="52"/>
                  <a:pt x="91" y="53"/>
                  <a:pt x="91" y="54"/>
                </a:cubicBezTo>
                <a:cubicBezTo>
                  <a:pt x="91" y="54"/>
                  <a:pt x="91" y="55"/>
                  <a:pt x="91" y="55"/>
                </a:cubicBezTo>
                <a:cubicBezTo>
                  <a:pt x="91" y="55"/>
                  <a:pt x="90" y="55"/>
                  <a:pt x="90" y="56"/>
                </a:cubicBezTo>
                <a:cubicBezTo>
                  <a:pt x="90" y="56"/>
                  <a:pt x="89" y="56"/>
                  <a:pt x="89" y="56"/>
                </a:cubicBezTo>
                <a:cubicBezTo>
                  <a:pt x="89" y="56"/>
                  <a:pt x="88" y="56"/>
                  <a:pt x="88" y="56"/>
                </a:cubicBezTo>
                <a:cubicBezTo>
                  <a:pt x="88" y="57"/>
                  <a:pt x="86" y="57"/>
                  <a:pt x="85" y="57"/>
                </a:cubicBezTo>
                <a:cubicBezTo>
                  <a:pt x="85" y="56"/>
                  <a:pt x="84" y="56"/>
                  <a:pt x="84" y="55"/>
                </a:cubicBezTo>
                <a:cubicBezTo>
                  <a:pt x="84" y="54"/>
                  <a:pt x="84" y="53"/>
                  <a:pt x="84" y="51"/>
                </a:cubicBezTo>
                <a:cubicBezTo>
                  <a:pt x="84" y="51"/>
                  <a:pt x="84" y="50"/>
                  <a:pt x="84" y="49"/>
                </a:cubicBezTo>
                <a:cubicBezTo>
                  <a:pt x="86" y="47"/>
                  <a:pt x="88" y="46"/>
                  <a:pt x="89" y="43"/>
                </a:cubicBezTo>
                <a:cubicBezTo>
                  <a:pt x="89" y="46"/>
                  <a:pt x="92" y="45"/>
                  <a:pt x="94" y="47"/>
                </a:cubicBezTo>
                <a:cubicBezTo>
                  <a:pt x="94" y="47"/>
                  <a:pt x="94" y="47"/>
                  <a:pt x="94" y="48"/>
                </a:cubicBezTo>
                <a:cubicBezTo>
                  <a:pt x="94" y="49"/>
                  <a:pt x="94" y="50"/>
                  <a:pt x="95" y="51"/>
                </a:cubicBezTo>
                <a:cubicBezTo>
                  <a:pt x="96" y="52"/>
                  <a:pt x="97" y="51"/>
                  <a:pt x="97" y="53"/>
                </a:cubicBezTo>
                <a:cubicBezTo>
                  <a:pt x="98" y="53"/>
                  <a:pt x="98" y="53"/>
                  <a:pt x="99" y="53"/>
                </a:cubicBezTo>
                <a:cubicBezTo>
                  <a:pt x="99" y="54"/>
                  <a:pt x="100" y="55"/>
                  <a:pt x="101" y="56"/>
                </a:cubicBezTo>
                <a:cubicBezTo>
                  <a:pt x="101" y="56"/>
                  <a:pt x="102" y="56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5"/>
                  <a:pt x="104" y="55"/>
                  <a:pt x="104" y="55"/>
                </a:cubicBezTo>
                <a:cubicBezTo>
                  <a:pt x="104" y="54"/>
                  <a:pt x="104" y="53"/>
                  <a:pt x="104" y="53"/>
                </a:cubicBezTo>
                <a:cubicBezTo>
                  <a:pt x="104" y="53"/>
                  <a:pt x="104" y="53"/>
                  <a:pt x="103" y="53"/>
                </a:cubicBezTo>
                <a:cubicBezTo>
                  <a:pt x="103" y="50"/>
                  <a:pt x="100" y="55"/>
                  <a:pt x="101" y="49"/>
                </a:cubicBezTo>
                <a:cubicBezTo>
                  <a:pt x="101" y="48"/>
                  <a:pt x="101" y="47"/>
                  <a:pt x="101" y="47"/>
                </a:cubicBezTo>
                <a:cubicBezTo>
                  <a:pt x="101" y="46"/>
                  <a:pt x="101" y="45"/>
                  <a:pt x="101" y="44"/>
                </a:cubicBezTo>
                <a:cubicBezTo>
                  <a:pt x="99" y="43"/>
                  <a:pt x="99" y="39"/>
                  <a:pt x="97" y="37"/>
                </a:cubicBezTo>
                <a:cubicBezTo>
                  <a:pt x="97" y="37"/>
                  <a:pt x="97" y="37"/>
                  <a:pt x="96" y="37"/>
                </a:cubicBezTo>
                <a:cubicBezTo>
                  <a:pt x="96" y="36"/>
                  <a:pt x="96" y="36"/>
                  <a:pt x="95" y="36"/>
                </a:cubicBezTo>
                <a:cubicBezTo>
                  <a:pt x="95" y="35"/>
                  <a:pt x="94" y="35"/>
                  <a:pt x="94" y="34"/>
                </a:cubicBezTo>
                <a:cubicBezTo>
                  <a:pt x="94" y="33"/>
                  <a:pt x="94" y="32"/>
                  <a:pt x="94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2" y="31"/>
                  <a:pt x="92" y="31"/>
                  <a:pt x="91" y="31"/>
                </a:cubicBezTo>
                <a:cubicBezTo>
                  <a:pt x="91" y="30"/>
                  <a:pt x="91" y="29"/>
                  <a:pt x="91" y="28"/>
                </a:cubicBezTo>
                <a:cubicBezTo>
                  <a:pt x="91" y="26"/>
                  <a:pt x="90" y="26"/>
                  <a:pt x="90" y="24"/>
                </a:cubicBezTo>
                <a:cubicBezTo>
                  <a:pt x="90" y="23"/>
                  <a:pt x="89" y="22"/>
                  <a:pt x="88" y="22"/>
                </a:cubicBezTo>
                <a:cubicBezTo>
                  <a:pt x="88" y="20"/>
                  <a:pt x="87" y="20"/>
                  <a:pt x="85" y="19"/>
                </a:cubicBezTo>
                <a:cubicBezTo>
                  <a:pt x="85" y="18"/>
                  <a:pt x="85" y="17"/>
                  <a:pt x="85" y="16"/>
                </a:cubicBezTo>
                <a:cubicBezTo>
                  <a:pt x="85" y="16"/>
                  <a:pt x="84" y="17"/>
                  <a:pt x="82" y="17"/>
                </a:cubicBezTo>
                <a:cubicBezTo>
                  <a:pt x="82" y="17"/>
                  <a:pt x="82" y="18"/>
                  <a:pt x="82" y="18"/>
                </a:cubicBezTo>
                <a:cubicBezTo>
                  <a:pt x="79" y="17"/>
                  <a:pt x="84" y="14"/>
                  <a:pt x="80" y="12"/>
                </a:cubicBezTo>
                <a:cubicBezTo>
                  <a:pt x="80" y="12"/>
                  <a:pt x="80" y="11"/>
                  <a:pt x="80" y="11"/>
                </a:cubicBezTo>
                <a:cubicBezTo>
                  <a:pt x="79" y="11"/>
                  <a:pt x="79" y="11"/>
                  <a:pt x="78" y="11"/>
                </a:cubicBezTo>
                <a:cubicBezTo>
                  <a:pt x="78" y="11"/>
                  <a:pt x="78" y="11"/>
                  <a:pt x="77" y="11"/>
                </a:cubicBezTo>
                <a:cubicBezTo>
                  <a:pt x="77" y="11"/>
                  <a:pt x="77" y="10"/>
                  <a:pt x="77" y="10"/>
                </a:cubicBezTo>
                <a:cubicBezTo>
                  <a:pt x="77" y="9"/>
                  <a:pt x="76" y="8"/>
                  <a:pt x="75" y="7"/>
                </a:cubicBezTo>
                <a:cubicBezTo>
                  <a:pt x="75" y="6"/>
                  <a:pt x="74" y="6"/>
                  <a:pt x="74" y="6"/>
                </a:cubicBezTo>
                <a:cubicBezTo>
                  <a:pt x="74" y="6"/>
                  <a:pt x="74" y="5"/>
                  <a:pt x="74" y="5"/>
                </a:cubicBezTo>
                <a:cubicBezTo>
                  <a:pt x="73" y="5"/>
                  <a:pt x="72" y="5"/>
                  <a:pt x="71" y="5"/>
                </a:cubicBezTo>
                <a:cubicBezTo>
                  <a:pt x="70" y="5"/>
                  <a:pt x="70" y="3"/>
                  <a:pt x="69" y="3"/>
                </a:cubicBezTo>
                <a:cubicBezTo>
                  <a:pt x="68" y="3"/>
                  <a:pt x="67" y="3"/>
                  <a:pt x="66" y="3"/>
                </a:cubicBezTo>
                <a:cubicBezTo>
                  <a:pt x="66" y="1"/>
                  <a:pt x="64" y="2"/>
                  <a:pt x="63" y="2"/>
                </a:cubicBezTo>
                <a:cubicBezTo>
                  <a:pt x="62" y="2"/>
                  <a:pt x="61" y="2"/>
                  <a:pt x="61" y="2"/>
                </a:cubicBezTo>
                <a:cubicBezTo>
                  <a:pt x="60" y="2"/>
                  <a:pt x="59" y="1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7" y="0"/>
                  <a:pt x="57" y="0"/>
                  <a:pt x="56" y="0"/>
                </a:cubicBezTo>
                <a:cubicBezTo>
                  <a:pt x="55" y="0"/>
                  <a:pt x="53" y="0"/>
                  <a:pt x="52" y="0"/>
                </a:cubicBezTo>
                <a:cubicBezTo>
                  <a:pt x="52" y="1"/>
                  <a:pt x="52" y="1"/>
                  <a:pt x="52" y="2"/>
                </a:cubicBezTo>
                <a:cubicBezTo>
                  <a:pt x="51" y="2"/>
                  <a:pt x="51" y="2"/>
                  <a:pt x="50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8" y="2"/>
                  <a:pt x="48" y="2"/>
                  <a:pt x="47" y="2"/>
                </a:cubicBezTo>
                <a:cubicBezTo>
                  <a:pt x="47" y="2"/>
                  <a:pt x="47" y="2"/>
                  <a:pt x="47" y="3"/>
                </a:cubicBezTo>
                <a:cubicBezTo>
                  <a:pt x="47" y="3"/>
                  <a:pt x="47" y="3"/>
                  <a:pt x="46" y="3"/>
                </a:cubicBezTo>
                <a:cubicBezTo>
                  <a:pt x="46" y="3"/>
                  <a:pt x="45" y="3"/>
                  <a:pt x="45" y="3"/>
                </a:cubicBezTo>
                <a:cubicBezTo>
                  <a:pt x="43" y="3"/>
                  <a:pt x="41" y="3"/>
                  <a:pt x="39" y="3"/>
                </a:cubicBezTo>
                <a:cubicBezTo>
                  <a:pt x="39" y="3"/>
                  <a:pt x="39" y="4"/>
                  <a:pt x="39" y="4"/>
                </a:cubicBezTo>
                <a:cubicBezTo>
                  <a:pt x="38" y="4"/>
                  <a:pt x="38" y="4"/>
                  <a:pt x="37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32" y="6"/>
                  <a:pt x="31" y="6"/>
                  <a:pt x="31" y="6"/>
                </a:cubicBezTo>
                <a:cubicBezTo>
                  <a:pt x="31" y="8"/>
                  <a:pt x="28" y="7"/>
                  <a:pt x="28" y="9"/>
                </a:cubicBezTo>
                <a:cubicBezTo>
                  <a:pt x="29" y="10"/>
                  <a:pt x="28" y="10"/>
                  <a:pt x="27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2"/>
                  <a:pt x="24" y="12"/>
                  <a:pt x="24" y="12"/>
                </a:cubicBezTo>
                <a:cubicBezTo>
                  <a:pt x="23" y="12"/>
                  <a:pt x="22" y="12"/>
                  <a:pt x="21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5"/>
                  <a:pt x="19" y="15"/>
                  <a:pt x="18" y="16"/>
                </a:cubicBezTo>
                <a:cubicBezTo>
                  <a:pt x="16" y="17"/>
                  <a:pt x="15" y="19"/>
                  <a:pt x="14" y="21"/>
                </a:cubicBezTo>
                <a:cubicBezTo>
                  <a:pt x="13" y="24"/>
                  <a:pt x="11" y="19"/>
                  <a:pt x="9" y="22"/>
                </a:cubicBezTo>
                <a:cubicBezTo>
                  <a:pt x="9" y="22"/>
                  <a:pt x="9" y="23"/>
                  <a:pt x="9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9"/>
                  <a:pt x="8" y="29"/>
                  <a:pt x="8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3"/>
                  <a:pt x="8" y="33"/>
                  <a:pt x="8" y="34"/>
                </a:cubicBezTo>
                <a:cubicBezTo>
                  <a:pt x="8" y="35"/>
                  <a:pt x="8" y="36"/>
                  <a:pt x="7" y="36"/>
                </a:cubicBezTo>
                <a:cubicBezTo>
                  <a:pt x="7" y="37"/>
                  <a:pt x="6" y="38"/>
                  <a:pt x="6" y="40"/>
                </a:cubicBezTo>
                <a:cubicBezTo>
                  <a:pt x="7" y="40"/>
                  <a:pt x="7" y="40"/>
                  <a:pt x="8" y="40"/>
                </a:cubicBezTo>
                <a:cubicBezTo>
                  <a:pt x="8" y="40"/>
                  <a:pt x="8" y="41"/>
                  <a:pt x="8" y="42"/>
                </a:cubicBezTo>
                <a:cubicBezTo>
                  <a:pt x="5" y="42"/>
                  <a:pt x="7" y="47"/>
                  <a:pt x="4" y="45"/>
                </a:cubicBezTo>
                <a:cubicBezTo>
                  <a:pt x="4" y="46"/>
                  <a:pt x="4" y="46"/>
                  <a:pt x="4" y="47"/>
                </a:cubicBezTo>
                <a:cubicBezTo>
                  <a:pt x="5" y="47"/>
                  <a:pt x="5" y="49"/>
                  <a:pt x="4" y="49"/>
                </a:cubicBezTo>
                <a:cubicBezTo>
                  <a:pt x="3" y="49"/>
                  <a:pt x="3" y="49"/>
                  <a:pt x="2" y="49"/>
                </a:cubicBezTo>
                <a:cubicBezTo>
                  <a:pt x="2" y="50"/>
                  <a:pt x="1" y="50"/>
                  <a:pt x="1" y="51"/>
                </a:cubicBezTo>
                <a:cubicBezTo>
                  <a:pt x="1" y="52"/>
                  <a:pt x="1" y="52"/>
                  <a:pt x="1" y="53"/>
                </a:cubicBezTo>
                <a:cubicBezTo>
                  <a:pt x="1" y="53"/>
                  <a:pt x="1" y="53"/>
                  <a:pt x="1" y="54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5"/>
                  <a:pt x="0" y="55"/>
                  <a:pt x="0" y="55"/>
                </a:cubicBezTo>
                <a:cubicBezTo>
                  <a:pt x="0" y="55"/>
                  <a:pt x="0" y="56"/>
                  <a:pt x="0" y="56"/>
                </a:cubicBezTo>
                <a:cubicBezTo>
                  <a:pt x="0" y="59"/>
                  <a:pt x="0" y="60"/>
                  <a:pt x="2" y="60"/>
                </a:cubicBezTo>
                <a:cubicBezTo>
                  <a:pt x="2" y="61"/>
                  <a:pt x="3" y="63"/>
                  <a:pt x="1" y="63"/>
                </a:cubicBezTo>
                <a:cubicBezTo>
                  <a:pt x="1" y="64"/>
                  <a:pt x="0" y="64"/>
                  <a:pt x="0" y="66"/>
                </a:cubicBezTo>
                <a:cubicBezTo>
                  <a:pt x="1" y="67"/>
                  <a:pt x="0" y="68"/>
                  <a:pt x="0" y="69"/>
                </a:cubicBezTo>
                <a:cubicBezTo>
                  <a:pt x="1" y="70"/>
                  <a:pt x="2" y="71"/>
                  <a:pt x="2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5"/>
                  <a:pt x="5" y="76"/>
                  <a:pt x="5" y="78"/>
                </a:cubicBezTo>
                <a:cubicBezTo>
                  <a:pt x="5" y="78"/>
                  <a:pt x="5" y="78"/>
                  <a:pt x="5" y="79"/>
                </a:cubicBezTo>
                <a:cubicBezTo>
                  <a:pt x="5" y="80"/>
                  <a:pt x="5" y="80"/>
                  <a:pt x="5" y="81"/>
                </a:cubicBezTo>
                <a:cubicBezTo>
                  <a:pt x="5" y="82"/>
                  <a:pt x="5" y="83"/>
                  <a:pt x="5" y="85"/>
                </a:cubicBezTo>
                <a:cubicBezTo>
                  <a:pt x="5" y="85"/>
                  <a:pt x="6" y="85"/>
                  <a:pt x="6" y="85"/>
                </a:cubicBezTo>
                <a:cubicBezTo>
                  <a:pt x="6" y="85"/>
                  <a:pt x="6" y="85"/>
                  <a:pt x="6" y="86"/>
                </a:cubicBezTo>
                <a:cubicBezTo>
                  <a:pt x="6" y="86"/>
                  <a:pt x="6" y="87"/>
                  <a:pt x="6" y="87"/>
                </a:cubicBezTo>
                <a:cubicBezTo>
                  <a:pt x="8" y="87"/>
                  <a:pt x="10" y="90"/>
                  <a:pt x="6" y="89"/>
                </a:cubicBezTo>
                <a:cubicBezTo>
                  <a:pt x="6" y="91"/>
                  <a:pt x="7" y="91"/>
                  <a:pt x="7" y="93"/>
                </a:cubicBezTo>
                <a:cubicBezTo>
                  <a:pt x="9" y="93"/>
                  <a:pt x="10" y="95"/>
                  <a:pt x="9" y="97"/>
                </a:cubicBezTo>
                <a:cubicBezTo>
                  <a:pt x="9" y="98"/>
                  <a:pt x="10" y="99"/>
                  <a:pt x="11" y="99"/>
                </a:cubicBezTo>
                <a:cubicBezTo>
                  <a:pt x="11" y="99"/>
                  <a:pt x="11" y="99"/>
                  <a:pt x="12" y="99"/>
                </a:cubicBezTo>
                <a:cubicBezTo>
                  <a:pt x="12" y="100"/>
                  <a:pt x="13" y="100"/>
                  <a:pt x="13" y="101"/>
                </a:cubicBezTo>
                <a:cubicBezTo>
                  <a:pt x="13" y="102"/>
                  <a:pt x="13" y="103"/>
                  <a:pt x="13" y="104"/>
                </a:cubicBezTo>
                <a:cubicBezTo>
                  <a:pt x="14" y="104"/>
                  <a:pt x="14" y="105"/>
                  <a:pt x="15" y="105"/>
                </a:cubicBezTo>
                <a:cubicBezTo>
                  <a:pt x="16" y="105"/>
                  <a:pt x="17" y="105"/>
                  <a:pt x="18" y="105"/>
                </a:cubicBezTo>
                <a:cubicBezTo>
                  <a:pt x="18" y="105"/>
                  <a:pt x="19" y="105"/>
                  <a:pt x="19" y="105"/>
                </a:cubicBezTo>
                <a:cubicBezTo>
                  <a:pt x="19" y="106"/>
                  <a:pt x="21" y="107"/>
                  <a:pt x="21" y="108"/>
                </a:cubicBezTo>
                <a:cubicBezTo>
                  <a:pt x="22" y="108"/>
                  <a:pt x="22" y="108"/>
                  <a:pt x="23" y="108"/>
                </a:cubicBezTo>
                <a:cubicBezTo>
                  <a:pt x="24" y="108"/>
                  <a:pt x="24" y="109"/>
                  <a:pt x="24" y="110"/>
                </a:cubicBezTo>
                <a:cubicBezTo>
                  <a:pt x="25" y="112"/>
                  <a:pt x="28" y="112"/>
                  <a:pt x="30" y="113"/>
                </a:cubicBezTo>
                <a:cubicBezTo>
                  <a:pt x="31" y="113"/>
                  <a:pt x="31" y="114"/>
                  <a:pt x="32" y="114"/>
                </a:cubicBezTo>
                <a:cubicBezTo>
                  <a:pt x="32" y="116"/>
                  <a:pt x="33" y="116"/>
                  <a:pt x="33" y="117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6" y="117"/>
                  <a:pt x="37" y="118"/>
                  <a:pt x="38" y="119"/>
                </a:cubicBezTo>
                <a:cubicBezTo>
                  <a:pt x="39" y="119"/>
                  <a:pt x="40" y="119"/>
                  <a:pt x="42" y="119"/>
                </a:cubicBezTo>
                <a:cubicBezTo>
                  <a:pt x="42" y="119"/>
                  <a:pt x="42" y="120"/>
                  <a:pt x="42" y="120"/>
                </a:cubicBezTo>
                <a:cubicBezTo>
                  <a:pt x="42" y="120"/>
                  <a:pt x="43" y="120"/>
                  <a:pt x="44" y="120"/>
                </a:cubicBezTo>
                <a:cubicBezTo>
                  <a:pt x="44" y="122"/>
                  <a:pt x="43" y="122"/>
                  <a:pt x="43" y="124"/>
                </a:cubicBezTo>
                <a:cubicBezTo>
                  <a:pt x="43" y="124"/>
                  <a:pt x="43" y="125"/>
                  <a:pt x="43" y="125"/>
                </a:cubicBezTo>
                <a:cubicBezTo>
                  <a:pt x="42" y="125"/>
                  <a:pt x="42" y="126"/>
                  <a:pt x="40" y="126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9" y="128"/>
                  <a:pt x="39" y="129"/>
                  <a:pt x="38" y="129"/>
                </a:cubicBezTo>
                <a:cubicBezTo>
                  <a:pt x="38" y="130"/>
                  <a:pt x="37" y="130"/>
                  <a:pt x="37" y="131"/>
                </a:cubicBezTo>
                <a:cubicBezTo>
                  <a:pt x="37" y="132"/>
                  <a:pt x="37" y="133"/>
                  <a:pt x="37" y="133"/>
                </a:cubicBezTo>
                <a:cubicBezTo>
                  <a:pt x="37" y="135"/>
                  <a:pt x="38" y="135"/>
                  <a:pt x="38" y="136"/>
                </a:cubicBezTo>
                <a:cubicBezTo>
                  <a:pt x="40" y="134"/>
                  <a:pt x="41" y="131"/>
                  <a:pt x="44" y="130"/>
                </a:cubicBezTo>
                <a:cubicBezTo>
                  <a:pt x="44" y="130"/>
                  <a:pt x="45" y="130"/>
                  <a:pt x="45" y="130"/>
                </a:cubicBezTo>
                <a:cubicBezTo>
                  <a:pt x="45" y="130"/>
                  <a:pt x="45" y="131"/>
                  <a:pt x="45" y="131"/>
                </a:cubicBezTo>
                <a:cubicBezTo>
                  <a:pt x="47" y="131"/>
                  <a:pt x="47" y="129"/>
                  <a:pt x="49" y="129"/>
                </a:cubicBezTo>
                <a:cubicBezTo>
                  <a:pt x="49" y="128"/>
                  <a:pt x="49" y="128"/>
                  <a:pt x="49" y="127"/>
                </a:cubicBezTo>
                <a:cubicBezTo>
                  <a:pt x="50" y="127"/>
                  <a:pt x="50" y="126"/>
                  <a:pt x="51" y="126"/>
                </a:cubicBezTo>
                <a:cubicBezTo>
                  <a:pt x="51" y="126"/>
                  <a:pt x="51" y="125"/>
                  <a:pt x="51" y="125"/>
                </a:cubicBezTo>
                <a:cubicBezTo>
                  <a:pt x="51" y="124"/>
                  <a:pt x="51" y="124"/>
                  <a:pt x="52" y="124"/>
                </a:cubicBezTo>
                <a:cubicBezTo>
                  <a:pt x="52" y="123"/>
                  <a:pt x="52" y="122"/>
                  <a:pt x="52" y="121"/>
                </a:cubicBezTo>
                <a:cubicBezTo>
                  <a:pt x="53" y="120"/>
                  <a:pt x="54" y="119"/>
                  <a:pt x="56" y="119"/>
                </a:cubicBezTo>
                <a:cubicBezTo>
                  <a:pt x="56" y="119"/>
                  <a:pt x="57" y="119"/>
                  <a:pt x="57" y="119"/>
                </a:cubicBezTo>
                <a:cubicBezTo>
                  <a:pt x="57" y="118"/>
                  <a:pt x="57" y="118"/>
                  <a:pt x="58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0" y="118"/>
                  <a:pt x="60" y="118"/>
                  <a:pt x="61" y="118"/>
                </a:cubicBezTo>
                <a:cubicBezTo>
                  <a:pt x="62" y="118"/>
                  <a:pt x="62" y="116"/>
                  <a:pt x="64" y="117"/>
                </a:cubicBezTo>
                <a:cubicBezTo>
                  <a:pt x="64" y="116"/>
                  <a:pt x="64" y="116"/>
                  <a:pt x="64" y="116"/>
                </a:cubicBezTo>
                <a:cubicBezTo>
                  <a:pt x="67" y="115"/>
                  <a:pt x="67" y="112"/>
                  <a:pt x="70" y="111"/>
                </a:cubicBezTo>
                <a:cubicBezTo>
                  <a:pt x="71" y="111"/>
                  <a:pt x="72" y="111"/>
                  <a:pt x="72" y="111"/>
                </a:cubicBezTo>
                <a:cubicBezTo>
                  <a:pt x="74" y="111"/>
                  <a:pt x="74" y="110"/>
                  <a:pt x="75" y="110"/>
                </a:cubicBezTo>
                <a:cubicBezTo>
                  <a:pt x="75" y="108"/>
                  <a:pt x="77" y="107"/>
                  <a:pt x="78" y="106"/>
                </a:cubicBezTo>
                <a:cubicBezTo>
                  <a:pt x="79" y="106"/>
                  <a:pt x="79" y="106"/>
                  <a:pt x="80" y="106"/>
                </a:cubicBezTo>
                <a:cubicBezTo>
                  <a:pt x="80" y="106"/>
                  <a:pt x="80" y="106"/>
                  <a:pt x="81" y="106"/>
                </a:cubicBezTo>
                <a:cubicBezTo>
                  <a:pt x="80" y="107"/>
                  <a:pt x="81" y="108"/>
                  <a:pt x="80" y="108"/>
                </a:cubicBezTo>
                <a:cubicBezTo>
                  <a:pt x="80" y="109"/>
                  <a:pt x="80" y="109"/>
                  <a:pt x="80" y="110"/>
                </a:cubicBezTo>
                <a:cubicBezTo>
                  <a:pt x="79" y="111"/>
                  <a:pt x="78" y="112"/>
                  <a:pt x="77" y="112"/>
                </a:cubicBezTo>
                <a:cubicBezTo>
                  <a:pt x="77" y="113"/>
                  <a:pt x="77" y="114"/>
                  <a:pt x="77" y="114"/>
                </a:cubicBezTo>
                <a:cubicBezTo>
                  <a:pt x="79" y="116"/>
                  <a:pt x="76" y="118"/>
                  <a:pt x="75" y="120"/>
                </a:cubicBezTo>
                <a:cubicBezTo>
                  <a:pt x="75" y="121"/>
                  <a:pt x="75" y="122"/>
                  <a:pt x="74" y="121"/>
                </a:cubicBezTo>
                <a:cubicBezTo>
                  <a:pt x="74" y="122"/>
                  <a:pt x="74" y="122"/>
                  <a:pt x="74" y="123"/>
                </a:cubicBezTo>
                <a:cubicBezTo>
                  <a:pt x="72" y="123"/>
                  <a:pt x="72" y="124"/>
                  <a:pt x="71" y="124"/>
                </a:cubicBezTo>
                <a:cubicBezTo>
                  <a:pt x="71" y="125"/>
                  <a:pt x="71" y="125"/>
                  <a:pt x="72" y="125"/>
                </a:cubicBezTo>
                <a:cubicBezTo>
                  <a:pt x="73" y="125"/>
                  <a:pt x="74" y="125"/>
                  <a:pt x="74" y="126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8"/>
                  <a:pt x="74" y="128"/>
                  <a:pt x="74" y="129"/>
                </a:cubicBezTo>
                <a:cubicBezTo>
                  <a:pt x="73" y="129"/>
                  <a:pt x="72" y="129"/>
                  <a:pt x="71" y="129"/>
                </a:cubicBezTo>
                <a:cubicBezTo>
                  <a:pt x="70" y="128"/>
                  <a:pt x="70" y="127"/>
                  <a:pt x="70" y="125"/>
                </a:cubicBezTo>
                <a:cubicBezTo>
                  <a:pt x="70" y="125"/>
                  <a:pt x="69" y="125"/>
                  <a:pt x="69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7" y="126"/>
                  <a:pt x="68" y="128"/>
                  <a:pt x="66" y="129"/>
                </a:cubicBezTo>
                <a:cubicBezTo>
                  <a:pt x="66" y="129"/>
                  <a:pt x="66" y="129"/>
                  <a:pt x="66" y="130"/>
                </a:cubicBezTo>
                <a:cubicBezTo>
                  <a:pt x="67" y="130"/>
                  <a:pt x="67" y="130"/>
                  <a:pt x="68" y="130"/>
                </a:cubicBezTo>
                <a:cubicBezTo>
                  <a:pt x="68" y="131"/>
                  <a:pt x="69" y="131"/>
                  <a:pt x="69" y="132"/>
                </a:cubicBezTo>
                <a:cubicBezTo>
                  <a:pt x="71" y="131"/>
                  <a:pt x="71" y="131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6"/>
                  <a:pt x="70" y="137"/>
                </a:cubicBezTo>
                <a:cubicBezTo>
                  <a:pt x="69" y="137"/>
                  <a:pt x="69" y="136"/>
                  <a:pt x="68" y="136"/>
                </a:cubicBezTo>
                <a:cubicBezTo>
                  <a:pt x="68" y="135"/>
                  <a:pt x="67" y="134"/>
                  <a:pt x="66" y="135"/>
                </a:cubicBezTo>
                <a:cubicBezTo>
                  <a:pt x="66" y="134"/>
                  <a:pt x="66" y="134"/>
                  <a:pt x="66" y="133"/>
                </a:cubicBezTo>
                <a:cubicBezTo>
                  <a:pt x="66" y="132"/>
                  <a:pt x="66" y="132"/>
                  <a:pt x="65" y="131"/>
                </a:cubicBezTo>
                <a:cubicBezTo>
                  <a:pt x="64" y="131"/>
                  <a:pt x="65" y="130"/>
                  <a:pt x="65" y="130"/>
                </a:cubicBezTo>
                <a:cubicBezTo>
                  <a:pt x="65" y="129"/>
                  <a:pt x="64" y="129"/>
                  <a:pt x="64" y="127"/>
                </a:cubicBezTo>
                <a:cubicBezTo>
                  <a:pt x="63" y="127"/>
                  <a:pt x="63" y="127"/>
                  <a:pt x="62" y="127"/>
                </a:cubicBezTo>
                <a:cubicBezTo>
                  <a:pt x="61" y="131"/>
                  <a:pt x="64" y="130"/>
                  <a:pt x="64" y="132"/>
                </a:cubicBezTo>
                <a:cubicBezTo>
                  <a:pt x="64" y="133"/>
                  <a:pt x="64" y="134"/>
                  <a:pt x="63" y="133"/>
                </a:cubicBezTo>
                <a:cubicBezTo>
                  <a:pt x="63" y="133"/>
                  <a:pt x="62" y="133"/>
                  <a:pt x="62" y="133"/>
                </a:cubicBezTo>
                <a:cubicBezTo>
                  <a:pt x="62" y="134"/>
                  <a:pt x="62" y="134"/>
                  <a:pt x="62" y="135"/>
                </a:cubicBezTo>
                <a:cubicBezTo>
                  <a:pt x="62" y="135"/>
                  <a:pt x="62" y="135"/>
                  <a:pt x="62" y="136"/>
                </a:cubicBezTo>
                <a:cubicBezTo>
                  <a:pt x="62" y="136"/>
                  <a:pt x="62" y="137"/>
                  <a:pt x="62" y="137"/>
                </a:cubicBezTo>
                <a:cubicBezTo>
                  <a:pt x="62" y="138"/>
                  <a:pt x="62" y="139"/>
                  <a:pt x="62" y="140"/>
                </a:cubicBezTo>
                <a:cubicBezTo>
                  <a:pt x="61" y="141"/>
                  <a:pt x="62" y="143"/>
                  <a:pt x="61" y="143"/>
                </a:cubicBezTo>
                <a:cubicBezTo>
                  <a:pt x="60" y="142"/>
                  <a:pt x="60" y="141"/>
                  <a:pt x="58" y="142"/>
                </a:cubicBezTo>
                <a:cubicBezTo>
                  <a:pt x="58" y="141"/>
                  <a:pt x="58" y="141"/>
                  <a:pt x="58" y="140"/>
                </a:cubicBezTo>
                <a:cubicBezTo>
                  <a:pt x="58" y="140"/>
                  <a:pt x="58" y="140"/>
                  <a:pt x="58" y="139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8" y="138"/>
                  <a:pt x="57" y="138"/>
                  <a:pt x="57" y="138"/>
                </a:cubicBezTo>
                <a:cubicBezTo>
                  <a:pt x="56" y="138"/>
                  <a:pt x="56" y="139"/>
                  <a:pt x="56" y="140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5" y="141"/>
                  <a:pt x="54" y="142"/>
                  <a:pt x="53" y="142"/>
                </a:cubicBezTo>
                <a:cubicBezTo>
                  <a:pt x="53" y="142"/>
                  <a:pt x="53" y="142"/>
                  <a:pt x="53" y="143"/>
                </a:cubicBezTo>
                <a:cubicBezTo>
                  <a:pt x="54" y="143"/>
                  <a:pt x="55" y="143"/>
                  <a:pt x="55" y="144"/>
                </a:cubicBezTo>
                <a:cubicBezTo>
                  <a:pt x="54" y="145"/>
                  <a:pt x="54" y="147"/>
                  <a:pt x="52" y="146"/>
                </a:cubicBezTo>
                <a:cubicBezTo>
                  <a:pt x="52" y="147"/>
                  <a:pt x="52" y="148"/>
                  <a:pt x="53" y="148"/>
                </a:cubicBezTo>
                <a:cubicBezTo>
                  <a:pt x="53" y="148"/>
                  <a:pt x="53" y="148"/>
                  <a:pt x="53" y="149"/>
                </a:cubicBezTo>
                <a:cubicBezTo>
                  <a:pt x="53" y="150"/>
                  <a:pt x="54" y="150"/>
                  <a:pt x="55" y="151"/>
                </a:cubicBezTo>
                <a:cubicBezTo>
                  <a:pt x="53" y="152"/>
                  <a:pt x="53" y="154"/>
                  <a:pt x="51" y="154"/>
                </a:cubicBezTo>
                <a:cubicBezTo>
                  <a:pt x="51" y="154"/>
                  <a:pt x="50" y="154"/>
                  <a:pt x="50" y="154"/>
                </a:cubicBezTo>
                <a:cubicBezTo>
                  <a:pt x="50" y="154"/>
                  <a:pt x="50" y="154"/>
                  <a:pt x="50" y="155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4"/>
                  <a:pt x="48" y="154"/>
                  <a:pt x="47" y="154"/>
                </a:cubicBezTo>
                <a:cubicBezTo>
                  <a:pt x="47" y="154"/>
                  <a:pt x="47" y="154"/>
                  <a:pt x="46" y="154"/>
                </a:cubicBezTo>
                <a:cubicBezTo>
                  <a:pt x="47" y="155"/>
                  <a:pt x="45" y="156"/>
                  <a:pt x="45" y="157"/>
                </a:cubicBezTo>
                <a:cubicBezTo>
                  <a:pt x="45" y="158"/>
                  <a:pt x="46" y="159"/>
                  <a:pt x="46" y="159"/>
                </a:cubicBezTo>
                <a:cubicBezTo>
                  <a:pt x="46" y="162"/>
                  <a:pt x="48" y="161"/>
                  <a:pt x="47" y="159"/>
                </a:cubicBezTo>
                <a:cubicBezTo>
                  <a:pt x="48" y="159"/>
                  <a:pt x="48" y="159"/>
                  <a:pt x="49" y="159"/>
                </a:cubicBezTo>
                <a:cubicBezTo>
                  <a:pt x="49" y="161"/>
                  <a:pt x="49" y="162"/>
                  <a:pt x="49" y="163"/>
                </a:cubicBezTo>
                <a:cubicBezTo>
                  <a:pt x="49" y="164"/>
                  <a:pt x="50" y="165"/>
                  <a:pt x="49" y="165"/>
                </a:cubicBezTo>
                <a:cubicBezTo>
                  <a:pt x="49" y="166"/>
                  <a:pt x="49" y="166"/>
                  <a:pt x="49" y="167"/>
                </a:cubicBezTo>
                <a:cubicBezTo>
                  <a:pt x="50" y="167"/>
                  <a:pt x="53" y="163"/>
                  <a:pt x="53" y="165"/>
                </a:cubicBezTo>
                <a:cubicBezTo>
                  <a:pt x="52" y="166"/>
                  <a:pt x="52" y="167"/>
                  <a:pt x="51" y="168"/>
                </a:cubicBezTo>
                <a:cubicBezTo>
                  <a:pt x="51" y="168"/>
                  <a:pt x="52" y="168"/>
                  <a:pt x="52" y="168"/>
                </a:cubicBezTo>
                <a:cubicBezTo>
                  <a:pt x="54" y="168"/>
                  <a:pt x="55" y="169"/>
                  <a:pt x="55" y="171"/>
                </a:cubicBezTo>
                <a:cubicBezTo>
                  <a:pt x="53" y="171"/>
                  <a:pt x="52" y="172"/>
                  <a:pt x="51" y="173"/>
                </a:cubicBezTo>
                <a:cubicBezTo>
                  <a:pt x="51" y="173"/>
                  <a:pt x="51" y="173"/>
                  <a:pt x="51" y="174"/>
                </a:cubicBezTo>
                <a:cubicBezTo>
                  <a:pt x="53" y="174"/>
                  <a:pt x="54" y="174"/>
                  <a:pt x="55" y="175"/>
                </a:cubicBezTo>
                <a:cubicBezTo>
                  <a:pt x="56" y="175"/>
                  <a:pt x="58" y="175"/>
                  <a:pt x="59" y="175"/>
                </a:cubicBezTo>
                <a:cubicBezTo>
                  <a:pt x="60" y="176"/>
                  <a:pt x="59" y="176"/>
                  <a:pt x="58" y="176"/>
                </a:cubicBezTo>
                <a:cubicBezTo>
                  <a:pt x="58" y="176"/>
                  <a:pt x="58" y="177"/>
                  <a:pt x="58" y="177"/>
                </a:cubicBezTo>
                <a:cubicBezTo>
                  <a:pt x="57" y="177"/>
                  <a:pt x="57" y="177"/>
                  <a:pt x="57" y="178"/>
                </a:cubicBezTo>
                <a:cubicBezTo>
                  <a:pt x="57" y="179"/>
                  <a:pt x="57" y="179"/>
                  <a:pt x="57" y="180"/>
                </a:cubicBezTo>
                <a:cubicBezTo>
                  <a:pt x="57" y="180"/>
                  <a:pt x="58" y="180"/>
                  <a:pt x="58" y="180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60" y="180"/>
                  <a:pt x="60" y="180"/>
                  <a:pt x="61" y="180"/>
                </a:cubicBezTo>
                <a:cubicBezTo>
                  <a:pt x="62" y="180"/>
                  <a:pt x="63" y="182"/>
                  <a:pt x="62" y="182"/>
                </a:cubicBezTo>
                <a:cubicBezTo>
                  <a:pt x="61" y="182"/>
                  <a:pt x="60" y="182"/>
                  <a:pt x="59" y="182"/>
                </a:cubicBezTo>
                <a:cubicBezTo>
                  <a:pt x="59" y="183"/>
                  <a:pt x="58" y="183"/>
                  <a:pt x="58" y="184"/>
                </a:cubicBezTo>
                <a:cubicBezTo>
                  <a:pt x="57" y="184"/>
                  <a:pt x="56" y="186"/>
                  <a:pt x="56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4" y="184"/>
                  <a:pt x="54" y="184"/>
                  <a:pt x="53" y="184"/>
                </a:cubicBezTo>
                <a:cubicBezTo>
                  <a:pt x="53" y="185"/>
                  <a:pt x="53" y="186"/>
                  <a:pt x="52" y="186"/>
                </a:cubicBezTo>
                <a:cubicBezTo>
                  <a:pt x="52" y="187"/>
                  <a:pt x="51" y="187"/>
                  <a:pt x="51" y="188"/>
                </a:cubicBezTo>
                <a:cubicBezTo>
                  <a:pt x="51" y="188"/>
                  <a:pt x="50" y="188"/>
                  <a:pt x="50" y="188"/>
                </a:cubicBezTo>
                <a:cubicBezTo>
                  <a:pt x="49" y="188"/>
                  <a:pt x="48" y="188"/>
                  <a:pt x="49" y="187"/>
                </a:cubicBezTo>
                <a:cubicBezTo>
                  <a:pt x="48" y="187"/>
                  <a:pt x="48" y="187"/>
                  <a:pt x="47" y="187"/>
                </a:cubicBezTo>
                <a:cubicBezTo>
                  <a:pt x="47" y="187"/>
                  <a:pt x="47" y="187"/>
                  <a:pt x="46" y="187"/>
                </a:cubicBezTo>
                <a:cubicBezTo>
                  <a:pt x="46" y="186"/>
                  <a:pt x="46" y="185"/>
                  <a:pt x="45" y="186"/>
                </a:cubicBezTo>
                <a:cubicBezTo>
                  <a:pt x="45" y="185"/>
                  <a:pt x="45" y="185"/>
                  <a:pt x="45" y="184"/>
                </a:cubicBezTo>
                <a:cubicBezTo>
                  <a:pt x="45" y="184"/>
                  <a:pt x="44" y="184"/>
                  <a:pt x="44" y="184"/>
                </a:cubicBezTo>
                <a:cubicBezTo>
                  <a:pt x="44" y="184"/>
                  <a:pt x="43" y="184"/>
                  <a:pt x="43" y="184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2" y="184"/>
                  <a:pt x="42" y="183"/>
                  <a:pt x="42" y="182"/>
                </a:cubicBezTo>
                <a:cubicBezTo>
                  <a:pt x="41" y="182"/>
                  <a:pt x="40" y="181"/>
                  <a:pt x="39" y="181"/>
                </a:cubicBezTo>
                <a:cubicBezTo>
                  <a:pt x="39" y="181"/>
                  <a:pt x="38" y="181"/>
                  <a:pt x="38" y="181"/>
                </a:cubicBezTo>
                <a:cubicBezTo>
                  <a:pt x="37" y="181"/>
                  <a:pt x="37" y="181"/>
                  <a:pt x="37" y="180"/>
                </a:cubicBezTo>
                <a:cubicBezTo>
                  <a:pt x="35" y="180"/>
                  <a:pt x="34" y="179"/>
                  <a:pt x="34" y="177"/>
                </a:cubicBezTo>
                <a:cubicBezTo>
                  <a:pt x="36" y="177"/>
                  <a:pt x="37" y="177"/>
                  <a:pt x="38" y="177"/>
                </a:cubicBezTo>
                <a:cubicBezTo>
                  <a:pt x="38" y="178"/>
                  <a:pt x="37" y="178"/>
                  <a:pt x="37" y="180"/>
                </a:cubicBezTo>
                <a:cubicBezTo>
                  <a:pt x="38" y="180"/>
                  <a:pt x="38" y="180"/>
                  <a:pt x="39" y="180"/>
                </a:cubicBezTo>
                <a:cubicBezTo>
                  <a:pt x="40" y="180"/>
                  <a:pt x="40" y="178"/>
                  <a:pt x="40" y="177"/>
                </a:cubicBezTo>
                <a:cubicBezTo>
                  <a:pt x="39" y="177"/>
                  <a:pt x="38" y="176"/>
                  <a:pt x="38" y="175"/>
                </a:cubicBezTo>
                <a:cubicBezTo>
                  <a:pt x="37" y="174"/>
                  <a:pt x="36" y="172"/>
                  <a:pt x="38" y="171"/>
                </a:cubicBezTo>
                <a:cubicBezTo>
                  <a:pt x="38" y="171"/>
                  <a:pt x="38" y="171"/>
                  <a:pt x="38" y="170"/>
                </a:cubicBezTo>
                <a:cubicBezTo>
                  <a:pt x="39" y="166"/>
                  <a:pt x="34" y="169"/>
                  <a:pt x="34" y="165"/>
                </a:cubicBezTo>
                <a:cubicBezTo>
                  <a:pt x="36" y="165"/>
                  <a:pt x="37" y="165"/>
                  <a:pt x="38" y="165"/>
                </a:cubicBezTo>
                <a:cubicBezTo>
                  <a:pt x="38" y="166"/>
                  <a:pt x="38" y="166"/>
                  <a:pt x="38" y="167"/>
                </a:cubicBezTo>
                <a:cubicBezTo>
                  <a:pt x="39" y="167"/>
                  <a:pt x="40" y="167"/>
                  <a:pt x="40" y="167"/>
                </a:cubicBezTo>
                <a:cubicBezTo>
                  <a:pt x="40" y="166"/>
                  <a:pt x="40" y="166"/>
                  <a:pt x="40" y="165"/>
                </a:cubicBezTo>
                <a:cubicBezTo>
                  <a:pt x="40" y="165"/>
                  <a:pt x="40" y="165"/>
                  <a:pt x="39" y="165"/>
                </a:cubicBezTo>
                <a:cubicBezTo>
                  <a:pt x="39" y="165"/>
                  <a:pt x="39" y="165"/>
                  <a:pt x="39" y="164"/>
                </a:cubicBezTo>
                <a:cubicBezTo>
                  <a:pt x="39" y="163"/>
                  <a:pt x="38" y="162"/>
                  <a:pt x="37" y="162"/>
                </a:cubicBezTo>
                <a:cubicBezTo>
                  <a:pt x="37" y="161"/>
                  <a:pt x="37" y="160"/>
                  <a:pt x="37" y="159"/>
                </a:cubicBezTo>
                <a:cubicBezTo>
                  <a:pt x="37" y="158"/>
                  <a:pt x="38" y="158"/>
                  <a:pt x="38" y="156"/>
                </a:cubicBezTo>
                <a:cubicBezTo>
                  <a:pt x="38" y="156"/>
                  <a:pt x="37" y="156"/>
                  <a:pt x="37" y="156"/>
                </a:cubicBezTo>
                <a:cubicBezTo>
                  <a:pt x="37" y="156"/>
                  <a:pt x="37" y="155"/>
                  <a:pt x="37" y="155"/>
                </a:cubicBezTo>
                <a:cubicBezTo>
                  <a:pt x="35" y="154"/>
                  <a:pt x="36" y="152"/>
                  <a:pt x="37" y="151"/>
                </a:cubicBezTo>
                <a:cubicBezTo>
                  <a:pt x="37" y="151"/>
                  <a:pt x="38" y="151"/>
                  <a:pt x="38" y="151"/>
                </a:cubicBezTo>
                <a:cubicBezTo>
                  <a:pt x="38" y="151"/>
                  <a:pt x="38" y="150"/>
                  <a:pt x="38" y="150"/>
                </a:cubicBezTo>
                <a:cubicBezTo>
                  <a:pt x="38" y="150"/>
                  <a:pt x="38" y="149"/>
                  <a:pt x="38" y="149"/>
                </a:cubicBezTo>
                <a:cubicBezTo>
                  <a:pt x="38" y="148"/>
                  <a:pt x="38" y="147"/>
                  <a:pt x="38" y="146"/>
                </a:cubicBezTo>
                <a:cubicBezTo>
                  <a:pt x="38" y="146"/>
                  <a:pt x="38" y="146"/>
                  <a:pt x="38" y="145"/>
                </a:cubicBezTo>
                <a:cubicBezTo>
                  <a:pt x="39" y="145"/>
                  <a:pt x="39" y="145"/>
                  <a:pt x="39" y="144"/>
                </a:cubicBezTo>
                <a:cubicBezTo>
                  <a:pt x="39" y="144"/>
                  <a:pt x="39" y="143"/>
                  <a:pt x="39" y="143"/>
                </a:cubicBezTo>
                <a:cubicBezTo>
                  <a:pt x="38" y="142"/>
                  <a:pt x="39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5" y="138"/>
                  <a:pt x="34" y="138"/>
                  <a:pt x="33" y="138"/>
                </a:cubicBezTo>
                <a:cubicBezTo>
                  <a:pt x="33" y="138"/>
                  <a:pt x="33" y="139"/>
                  <a:pt x="33" y="139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2" y="140"/>
                  <a:pt x="32" y="140"/>
                </a:cubicBezTo>
                <a:cubicBezTo>
                  <a:pt x="32" y="141"/>
                  <a:pt x="31" y="142"/>
                  <a:pt x="31" y="143"/>
                </a:cubicBezTo>
                <a:cubicBezTo>
                  <a:pt x="30" y="143"/>
                  <a:pt x="30" y="143"/>
                  <a:pt x="30" y="144"/>
                </a:cubicBezTo>
                <a:cubicBezTo>
                  <a:pt x="29" y="146"/>
                  <a:pt x="28" y="146"/>
                  <a:pt x="27" y="148"/>
                </a:cubicBezTo>
                <a:cubicBezTo>
                  <a:pt x="27" y="148"/>
                  <a:pt x="26" y="148"/>
                  <a:pt x="26" y="148"/>
                </a:cubicBezTo>
                <a:cubicBezTo>
                  <a:pt x="26" y="149"/>
                  <a:pt x="26" y="150"/>
                  <a:pt x="25" y="151"/>
                </a:cubicBezTo>
                <a:cubicBezTo>
                  <a:pt x="26" y="151"/>
                  <a:pt x="26" y="151"/>
                  <a:pt x="26" y="152"/>
                </a:cubicBezTo>
                <a:cubicBezTo>
                  <a:pt x="26" y="153"/>
                  <a:pt x="26" y="153"/>
                  <a:pt x="26" y="154"/>
                </a:cubicBezTo>
                <a:cubicBezTo>
                  <a:pt x="27" y="154"/>
                  <a:pt x="28" y="155"/>
                  <a:pt x="28" y="154"/>
                </a:cubicBezTo>
                <a:cubicBezTo>
                  <a:pt x="29" y="154"/>
                  <a:pt x="29" y="154"/>
                  <a:pt x="30" y="154"/>
                </a:cubicBezTo>
                <a:cubicBezTo>
                  <a:pt x="30" y="154"/>
                  <a:pt x="30" y="154"/>
                  <a:pt x="30" y="155"/>
                </a:cubicBezTo>
                <a:cubicBezTo>
                  <a:pt x="30" y="155"/>
                  <a:pt x="29" y="156"/>
                  <a:pt x="28" y="156"/>
                </a:cubicBezTo>
                <a:cubicBezTo>
                  <a:pt x="28" y="156"/>
                  <a:pt x="28" y="157"/>
                  <a:pt x="28" y="157"/>
                </a:cubicBezTo>
                <a:cubicBezTo>
                  <a:pt x="29" y="159"/>
                  <a:pt x="28" y="160"/>
                  <a:pt x="26" y="161"/>
                </a:cubicBezTo>
                <a:cubicBezTo>
                  <a:pt x="24" y="161"/>
                  <a:pt x="25" y="158"/>
                  <a:pt x="23" y="158"/>
                </a:cubicBezTo>
                <a:cubicBezTo>
                  <a:pt x="22" y="158"/>
                  <a:pt x="22" y="158"/>
                  <a:pt x="21" y="158"/>
                </a:cubicBezTo>
                <a:cubicBezTo>
                  <a:pt x="20" y="158"/>
                  <a:pt x="20" y="160"/>
                  <a:pt x="20" y="161"/>
                </a:cubicBezTo>
                <a:cubicBezTo>
                  <a:pt x="20" y="161"/>
                  <a:pt x="20" y="162"/>
                  <a:pt x="21" y="162"/>
                </a:cubicBezTo>
                <a:cubicBezTo>
                  <a:pt x="21" y="161"/>
                  <a:pt x="23" y="160"/>
                  <a:pt x="24" y="162"/>
                </a:cubicBezTo>
                <a:cubicBezTo>
                  <a:pt x="24" y="162"/>
                  <a:pt x="24" y="163"/>
                  <a:pt x="24" y="163"/>
                </a:cubicBezTo>
                <a:cubicBezTo>
                  <a:pt x="24" y="164"/>
                  <a:pt x="24" y="164"/>
                  <a:pt x="23" y="164"/>
                </a:cubicBezTo>
                <a:cubicBezTo>
                  <a:pt x="21" y="164"/>
                  <a:pt x="21" y="162"/>
                  <a:pt x="19" y="162"/>
                </a:cubicBezTo>
                <a:cubicBezTo>
                  <a:pt x="19" y="162"/>
                  <a:pt x="19" y="163"/>
                  <a:pt x="19" y="163"/>
                </a:cubicBezTo>
                <a:cubicBezTo>
                  <a:pt x="21" y="163"/>
                  <a:pt x="20" y="166"/>
                  <a:pt x="19" y="167"/>
                </a:cubicBezTo>
                <a:cubicBezTo>
                  <a:pt x="19" y="167"/>
                  <a:pt x="18" y="167"/>
                  <a:pt x="18" y="167"/>
                </a:cubicBezTo>
                <a:cubicBezTo>
                  <a:pt x="18" y="168"/>
                  <a:pt x="18" y="169"/>
                  <a:pt x="18" y="170"/>
                </a:cubicBezTo>
                <a:cubicBezTo>
                  <a:pt x="18" y="170"/>
                  <a:pt x="19" y="170"/>
                  <a:pt x="19" y="170"/>
                </a:cubicBezTo>
                <a:cubicBezTo>
                  <a:pt x="19" y="169"/>
                  <a:pt x="19" y="169"/>
                  <a:pt x="20" y="169"/>
                </a:cubicBezTo>
                <a:cubicBezTo>
                  <a:pt x="20" y="168"/>
                  <a:pt x="21" y="168"/>
                  <a:pt x="21" y="167"/>
                </a:cubicBezTo>
                <a:cubicBezTo>
                  <a:pt x="23" y="167"/>
                  <a:pt x="23" y="168"/>
                  <a:pt x="23" y="170"/>
                </a:cubicBezTo>
                <a:cubicBezTo>
                  <a:pt x="23" y="171"/>
                  <a:pt x="23" y="171"/>
                  <a:pt x="23" y="171"/>
                </a:cubicBezTo>
                <a:cubicBezTo>
                  <a:pt x="23" y="173"/>
                  <a:pt x="23" y="175"/>
                  <a:pt x="23" y="176"/>
                </a:cubicBezTo>
                <a:cubicBezTo>
                  <a:pt x="19" y="176"/>
                  <a:pt x="19" y="179"/>
                  <a:pt x="20" y="181"/>
                </a:cubicBezTo>
                <a:cubicBezTo>
                  <a:pt x="21" y="181"/>
                  <a:pt x="22" y="181"/>
                  <a:pt x="21" y="180"/>
                </a:cubicBezTo>
                <a:cubicBezTo>
                  <a:pt x="22" y="179"/>
                  <a:pt x="24" y="180"/>
                  <a:pt x="24" y="178"/>
                </a:cubicBezTo>
                <a:cubicBezTo>
                  <a:pt x="24" y="179"/>
                  <a:pt x="25" y="179"/>
                  <a:pt x="25" y="180"/>
                </a:cubicBezTo>
                <a:cubicBezTo>
                  <a:pt x="27" y="180"/>
                  <a:pt x="26" y="184"/>
                  <a:pt x="27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29" y="184"/>
                  <a:pt x="30" y="184"/>
                  <a:pt x="31" y="184"/>
                </a:cubicBezTo>
                <a:cubicBezTo>
                  <a:pt x="31" y="185"/>
                  <a:pt x="31" y="186"/>
                  <a:pt x="31" y="187"/>
                </a:cubicBezTo>
                <a:cubicBezTo>
                  <a:pt x="31" y="188"/>
                  <a:pt x="30" y="188"/>
                  <a:pt x="30" y="189"/>
                </a:cubicBezTo>
                <a:cubicBezTo>
                  <a:pt x="30" y="190"/>
                  <a:pt x="30" y="190"/>
                  <a:pt x="30" y="190"/>
                </a:cubicBezTo>
                <a:cubicBezTo>
                  <a:pt x="30" y="190"/>
                  <a:pt x="30" y="190"/>
                  <a:pt x="31" y="190"/>
                </a:cubicBezTo>
                <a:cubicBezTo>
                  <a:pt x="32" y="191"/>
                  <a:pt x="33" y="190"/>
                  <a:pt x="33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6" y="192"/>
                  <a:pt x="37" y="193"/>
                  <a:pt x="39" y="193"/>
                </a:cubicBezTo>
                <a:cubicBezTo>
                  <a:pt x="40" y="193"/>
                  <a:pt x="41" y="193"/>
                  <a:pt x="42" y="193"/>
                </a:cubicBezTo>
                <a:cubicBezTo>
                  <a:pt x="42" y="193"/>
                  <a:pt x="42" y="193"/>
                  <a:pt x="43" y="193"/>
                </a:cubicBezTo>
                <a:cubicBezTo>
                  <a:pt x="45" y="195"/>
                  <a:pt x="49" y="193"/>
                  <a:pt x="51" y="192"/>
                </a:cubicBezTo>
                <a:cubicBezTo>
                  <a:pt x="52" y="192"/>
                  <a:pt x="53" y="192"/>
                  <a:pt x="53" y="192"/>
                </a:cubicBezTo>
                <a:cubicBezTo>
                  <a:pt x="54" y="192"/>
                  <a:pt x="54" y="192"/>
                  <a:pt x="55" y="192"/>
                </a:cubicBezTo>
                <a:cubicBezTo>
                  <a:pt x="55" y="191"/>
                  <a:pt x="55" y="191"/>
                  <a:pt x="55" y="190"/>
                </a:cubicBezTo>
                <a:cubicBezTo>
                  <a:pt x="56" y="190"/>
                  <a:pt x="58" y="190"/>
                  <a:pt x="59" y="190"/>
                </a:cubicBezTo>
                <a:cubicBezTo>
                  <a:pt x="60" y="189"/>
                  <a:pt x="62" y="189"/>
                  <a:pt x="63" y="188"/>
                </a:cubicBezTo>
                <a:cubicBezTo>
                  <a:pt x="63" y="188"/>
                  <a:pt x="64" y="188"/>
                  <a:pt x="64" y="188"/>
                </a:cubicBezTo>
                <a:cubicBezTo>
                  <a:pt x="64" y="187"/>
                  <a:pt x="64" y="187"/>
                  <a:pt x="65" y="187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7" y="187"/>
                  <a:pt x="67" y="187"/>
                  <a:pt x="68" y="187"/>
                </a:cubicBezTo>
                <a:cubicBezTo>
                  <a:pt x="68" y="186"/>
                  <a:pt x="68" y="186"/>
                  <a:pt x="68" y="186"/>
                </a:cubicBezTo>
                <a:cubicBezTo>
                  <a:pt x="69" y="186"/>
                  <a:pt x="70" y="186"/>
                  <a:pt x="71" y="186"/>
                </a:cubicBezTo>
                <a:cubicBezTo>
                  <a:pt x="71" y="183"/>
                  <a:pt x="74" y="184"/>
                  <a:pt x="74" y="181"/>
                </a:cubicBezTo>
                <a:cubicBezTo>
                  <a:pt x="74" y="180"/>
                  <a:pt x="75" y="179"/>
                  <a:pt x="76" y="178"/>
                </a:cubicBezTo>
                <a:cubicBezTo>
                  <a:pt x="77" y="178"/>
                  <a:pt x="78" y="177"/>
                  <a:pt x="78" y="176"/>
                </a:cubicBezTo>
                <a:cubicBezTo>
                  <a:pt x="78" y="175"/>
                  <a:pt x="79" y="173"/>
                  <a:pt x="81" y="174"/>
                </a:cubicBezTo>
                <a:cubicBezTo>
                  <a:pt x="82" y="174"/>
                  <a:pt x="82" y="174"/>
                  <a:pt x="83" y="174"/>
                </a:cubicBezTo>
                <a:cubicBezTo>
                  <a:pt x="83" y="172"/>
                  <a:pt x="83" y="172"/>
                  <a:pt x="84" y="171"/>
                </a:cubicBezTo>
                <a:cubicBezTo>
                  <a:pt x="84" y="171"/>
                  <a:pt x="84" y="171"/>
                  <a:pt x="84" y="170"/>
                </a:cubicBezTo>
                <a:cubicBezTo>
                  <a:pt x="85" y="170"/>
                  <a:pt x="85" y="169"/>
                  <a:pt x="87" y="169"/>
                </a:cubicBezTo>
                <a:cubicBezTo>
                  <a:pt x="87" y="169"/>
                  <a:pt x="87" y="169"/>
                  <a:pt x="88" y="169"/>
                </a:cubicBezTo>
                <a:cubicBezTo>
                  <a:pt x="88" y="169"/>
                  <a:pt x="88" y="168"/>
                  <a:pt x="88" y="168"/>
                </a:cubicBezTo>
                <a:cubicBezTo>
                  <a:pt x="89" y="166"/>
                  <a:pt x="89" y="163"/>
                  <a:pt x="90" y="162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2" y="161"/>
                  <a:pt x="93" y="160"/>
                  <a:pt x="93" y="158"/>
                </a:cubicBezTo>
                <a:cubicBezTo>
                  <a:pt x="93" y="157"/>
                  <a:pt x="93" y="157"/>
                  <a:pt x="93" y="156"/>
                </a:cubicBezTo>
                <a:cubicBezTo>
                  <a:pt x="92" y="156"/>
                  <a:pt x="92" y="156"/>
                  <a:pt x="91" y="156"/>
                </a:cubicBezTo>
                <a:cubicBezTo>
                  <a:pt x="91" y="156"/>
                  <a:pt x="91" y="155"/>
                  <a:pt x="91" y="155"/>
                </a:cubicBezTo>
                <a:cubicBezTo>
                  <a:pt x="91" y="154"/>
                  <a:pt x="91" y="153"/>
                  <a:pt x="91" y="152"/>
                </a:cubicBezTo>
                <a:cubicBezTo>
                  <a:pt x="92" y="152"/>
                  <a:pt x="92" y="152"/>
                  <a:pt x="93" y="152"/>
                </a:cubicBezTo>
                <a:cubicBezTo>
                  <a:pt x="93" y="151"/>
                  <a:pt x="95" y="151"/>
                  <a:pt x="95" y="152"/>
                </a:cubicBezTo>
                <a:cubicBezTo>
                  <a:pt x="95" y="152"/>
                  <a:pt x="96" y="152"/>
                  <a:pt x="96" y="152"/>
                </a:cubicBezTo>
                <a:cubicBezTo>
                  <a:pt x="98" y="152"/>
                  <a:pt x="98" y="149"/>
                  <a:pt x="96" y="149"/>
                </a:cubicBezTo>
                <a:cubicBezTo>
                  <a:pt x="96" y="148"/>
                  <a:pt x="96" y="147"/>
                  <a:pt x="96" y="146"/>
                </a:cubicBezTo>
                <a:cubicBezTo>
                  <a:pt x="96" y="146"/>
                  <a:pt x="96" y="146"/>
                  <a:pt x="96" y="145"/>
                </a:cubicBezTo>
                <a:cubicBezTo>
                  <a:pt x="96" y="144"/>
                  <a:pt x="96" y="144"/>
                  <a:pt x="96" y="143"/>
                </a:cubicBezTo>
                <a:cubicBezTo>
                  <a:pt x="96" y="141"/>
                  <a:pt x="97" y="140"/>
                  <a:pt x="97" y="139"/>
                </a:cubicBezTo>
                <a:cubicBezTo>
                  <a:pt x="98" y="139"/>
                  <a:pt x="98" y="139"/>
                  <a:pt x="99" y="139"/>
                </a:cubicBezTo>
                <a:cubicBezTo>
                  <a:pt x="99" y="138"/>
                  <a:pt x="100" y="137"/>
                  <a:pt x="101" y="137"/>
                </a:cubicBezTo>
                <a:cubicBezTo>
                  <a:pt x="101" y="137"/>
                  <a:pt x="101" y="136"/>
                  <a:pt x="101" y="136"/>
                </a:cubicBezTo>
                <a:cubicBezTo>
                  <a:pt x="98" y="136"/>
                  <a:pt x="101" y="132"/>
                  <a:pt x="101" y="131"/>
                </a:cubicBezTo>
                <a:cubicBezTo>
                  <a:pt x="101" y="130"/>
                  <a:pt x="101" y="130"/>
                  <a:pt x="102" y="130"/>
                </a:cubicBezTo>
                <a:cubicBezTo>
                  <a:pt x="102" y="127"/>
                  <a:pt x="102" y="125"/>
                  <a:pt x="104" y="125"/>
                </a:cubicBezTo>
                <a:cubicBezTo>
                  <a:pt x="104" y="125"/>
                  <a:pt x="104" y="124"/>
                  <a:pt x="104" y="124"/>
                </a:cubicBezTo>
                <a:cubicBezTo>
                  <a:pt x="105" y="123"/>
                  <a:pt x="105" y="122"/>
                  <a:pt x="106" y="121"/>
                </a:cubicBezTo>
                <a:cubicBezTo>
                  <a:pt x="106" y="121"/>
                  <a:pt x="106" y="121"/>
                  <a:pt x="106" y="120"/>
                </a:cubicBezTo>
                <a:cubicBezTo>
                  <a:pt x="106" y="119"/>
                  <a:pt x="106" y="118"/>
                  <a:pt x="107" y="118"/>
                </a:cubicBezTo>
                <a:cubicBezTo>
                  <a:pt x="107" y="117"/>
                  <a:pt x="107" y="116"/>
                  <a:pt x="107" y="116"/>
                </a:cubicBezTo>
                <a:cubicBezTo>
                  <a:pt x="107" y="116"/>
                  <a:pt x="108" y="116"/>
                  <a:pt x="108" y="116"/>
                </a:cubicBezTo>
                <a:cubicBezTo>
                  <a:pt x="108" y="115"/>
                  <a:pt x="108" y="115"/>
                  <a:pt x="108" y="114"/>
                </a:cubicBezTo>
                <a:cubicBezTo>
                  <a:pt x="108" y="114"/>
                  <a:pt x="107" y="114"/>
                  <a:pt x="107" y="114"/>
                </a:cubicBezTo>
                <a:cubicBezTo>
                  <a:pt x="107" y="114"/>
                  <a:pt x="107" y="114"/>
                  <a:pt x="107" y="113"/>
                </a:cubicBezTo>
                <a:close/>
                <a:moveTo>
                  <a:pt x="82" y="60"/>
                </a:moveTo>
                <a:cubicBezTo>
                  <a:pt x="83" y="60"/>
                  <a:pt x="85" y="60"/>
                  <a:pt x="84" y="62"/>
                </a:cubicBezTo>
                <a:cubicBezTo>
                  <a:pt x="83" y="62"/>
                  <a:pt x="82" y="62"/>
                  <a:pt x="82" y="61"/>
                </a:cubicBezTo>
                <a:cubicBezTo>
                  <a:pt x="82" y="61"/>
                  <a:pt x="82" y="60"/>
                  <a:pt x="82" y="60"/>
                </a:cubicBezTo>
                <a:close/>
                <a:moveTo>
                  <a:pt x="89" y="42"/>
                </a:moveTo>
                <a:cubicBezTo>
                  <a:pt x="86" y="38"/>
                  <a:pt x="93" y="45"/>
                  <a:pt x="89" y="42"/>
                </a:cubicBezTo>
                <a:close/>
                <a:moveTo>
                  <a:pt x="7" y="75"/>
                </a:moveTo>
                <a:cubicBezTo>
                  <a:pt x="7" y="74"/>
                  <a:pt x="7" y="72"/>
                  <a:pt x="8" y="72"/>
                </a:cubicBezTo>
                <a:cubicBezTo>
                  <a:pt x="9" y="73"/>
                  <a:pt x="10" y="74"/>
                  <a:pt x="9" y="76"/>
                </a:cubicBezTo>
                <a:cubicBezTo>
                  <a:pt x="9" y="76"/>
                  <a:pt x="7" y="76"/>
                  <a:pt x="7" y="75"/>
                </a:cubicBezTo>
                <a:close/>
                <a:moveTo>
                  <a:pt x="8" y="60"/>
                </a:moveTo>
                <a:cubicBezTo>
                  <a:pt x="7" y="63"/>
                  <a:pt x="7" y="62"/>
                  <a:pt x="8" y="66"/>
                </a:cubicBezTo>
                <a:cubicBezTo>
                  <a:pt x="4" y="65"/>
                  <a:pt x="6" y="60"/>
                  <a:pt x="5" y="60"/>
                </a:cubicBezTo>
                <a:cubicBezTo>
                  <a:pt x="5" y="58"/>
                  <a:pt x="6" y="60"/>
                  <a:pt x="8" y="60"/>
                </a:cubicBezTo>
                <a:close/>
                <a:moveTo>
                  <a:pt x="47" y="114"/>
                </a:moveTo>
                <a:cubicBezTo>
                  <a:pt x="46" y="114"/>
                  <a:pt x="47" y="112"/>
                  <a:pt x="45" y="112"/>
                </a:cubicBezTo>
                <a:cubicBezTo>
                  <a:pt x="46" y="108"/>
                  <a:pt x="49" y="113"/>
                  <a:pt x="51" y="112"/>
                </a:cubicBezTo>
                <a:cubicBezTo>
                  <a:pt x="51" y="114"/>
                  <a:pt x="47" y="112"/>
                  <a:pt x="47" y="114"/>
                </a:cubicBezTo>
                <a:close/>
                <a:moveTo>
                  <a:pt x="28" y="170"/>
                </a:moveTo>
                <a:cubicBezTo>
                  <a:pt x="30" y="170"/>
                  <a:pt x="32" y="173"/>
                  <a:pt x="28" y="173"/>
                </a:cubicBezTo>
                <a:cubicBezTo>
                  <a:pt x="27" y="172"/>
                  <a:pt x="27" y="170"/>
                  <a:pt x="28" y="170"/>
                </a:cubicBezTo>
                <a:close/>
                <a:moveTo>
                  <a:pt x="89" y="119"/>
                </a:moveTo>
                <a:cubicBezTo>
                  <a:pt x="90" y="119"/>
                  <a:pt x="90" y="118"/>
                  <a:pt x="90" y="117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91" y="115"/>
                  <a:pt x="93" y="116"/>
                  <a:pt x="93" y="114"/>
                </a:cubicBezTo>
                <a:cubicBezTo>
                  <a:pt x="94" y="114"/>
                  <a:pt x="94" y="113"/>
                  <a:pt x="95" y="113"/>
                </a:cubicBezTo>
                <a:cubicBezTo>
                  <a:pt x="95" y="113"/>
                  <a:pt x="96" y="113"/>
                  <a:pt x="96" y="113"/>
                </a:cubicBezTo>
                <a:cubicBezTo>
                  <a:pt x="96" y="114"/>
                  <a:pt x="98" y="115"/>
                  <a:pt x="96" y="116"/>
                </a:cubicBezTo>
                <a:cubicBezTo>
                  <a:pt x="96" y="116"/>
                  <a:pt x="96" y="118"/>
                  <a:pt x="95" y="118"/>
                </a:cubicBezTo>
                <a:cubicBezTo>
                  <a:pt x="94" y="118"/>
                  <a:pt x="93" y="118"/>
                  <a:pt x="93" y="118"/>
                </a:cubicBezTo>
                <a:cubicBezTo>
                  <a:pt x="91" y="118"/>
                  <a:pt x="92" y="121"/>
                  <a:pt x="89" y="120"/>
                </a:cubicBezTo>
                <a:cubicBezTo>
                  <a:pt x="89" y="120"/>
                  <a:pt x="89" y="119"/>
                  <a:pt x="89" y="119"/>
                </a:cubicBezTo>
                <a:close/>
                <a:moveTo>
                  <a:pt x="102" y="118"/>
                </a:moveTo>
                <a:cubicBezTo>
                  <a:pt x="102" y="118"/>
                  <a:pt x="102" y="119"/>
                  <a:pt x="102" y="119"/>
                </a:cubicBezTo>
                <a:cubicBezTo>
                  <a:pt x="102" y="121"/>
                  <a:pt x="100" y="121"/>
                  <a:pt x="100" y="123"/>
                </a:cubicBezTo>
                <a:cubicBezTo>
                  <a:pt x="99" y="123"/>
                  <a:pt x="98" y="123"/>
                  <a:pt x="97" y="123"/>
                </a:cubicBezTo>
                <a:cubicBezTo>
                  <a:pt x="97" y="122"/>
                  <a:pt x="97" y="121"/>
                  <a:pt x="97" y="120"/>
                </a:cubicBezTo>
                <a:cubicBezTo>
                  <a:pt x="97" y="119"/>
                  <a:pt x="97" y="119"/>
                  <a:pt x="97" y="118"/>
                </a:cubicBezTo>
                <a:cubicBezTo>
                  <a:pt x="98" y="118"/>
                  <a:pt x="98" y="118"/>
                  <a:pt x="99" y="118"/>
                </a:cubicBezTo>
                <a:cubicBezTo>
                  <a:pt x="99" y="117"/>
                  <a:pt x="99" y="116"/>
                  <a:pt x="100" y="116"/>
                </a:cubicBezTo>
                <a:cubicBezTo>
                  <a:pt x="100" y="114"/>
                  <a:pt x="102" y="114"/>
                  <a:pt x="102" y="116"/>
                </a:cubicBezTo>
                <a:cubicBezTo>
                  <a:pt x="102" y="116"/>
                  <a:pt x="102" y="117"/>
                  <a:pt x="102" y="118"/>
                </a:cubicBezTo>
                <a:close/>
                <a:moveTo>
                  <a:pt x="80" y="113"/>
                </a:moveTo>
                <a:cubicBezTo>
                  <a:pt x="81" y="113"/>
                  <a:pt x="83" y="111"/>
                  <a:pt x="84" y="111"/>
                </a:cubicBezTo>
                <a:cubicBezTo>
                  <a:pt x="85" y="111"/>
                  <a:pt x="85" y="112"/>
                  <a:pt x="87" y="112"/>
                </a:cubicBezTo>
                <a:cubicBezTo>
                  <a:pt x="88" y="112"/>
                  <a:pt x="89" y="112"/>
                  <a:pt x="89" y="113"/>
                </a:cubicBezTo>
                <a:cubicBezTo>
                  <a:pt x="89" y="114"/>
                  <a:pt x="89" y="115"/>
                  <a:pt x="88" y="114"/>
                </a:cubicBezTo>
                <a:cubicBezTo>
                  <a:pt x="88" y="116"/>
                  <a:pt x="86" y="115"/>
                  <a:pt x="85" y="113"/>
                </a:cubicBezTo>
                <a:cubicBezTo>
                  <a:pt x="86" y="112"/>
                  <a:pt x="85" y="112"/>
                  <a:pt x="84" y="112"/>
                </a:cubicBezTo>
                <a:cubicBezTo>
                  <a:pt x="84" y="113"/>
                  <a:pt x="83" y="113"/>
                  <a:pt x="83" y="114"/>
                </a:cubicBezTo>
                <a:cubicBezTo>
                  <a:pt x="83" y="115"/>
                  <a:pt x="83" y="115"/>
                  <a:pt x="83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5" y="116"/>
                  <a:pt x="87" y="116"/>
                  <a:pt x="87" y="117"/>
                </a:cubicBezTo>
                <a:cubicBezTo>
                  <a:pt x="86" y="117"/>
                  <a:pt x="84" y="117"/>
                  <a:pt x="84" y="118"/>
                </a:cubicBezTo>
                <a:cubicBezTo>
                  <a:pt x="84" y="118"/>
                  <a:pt x="84" y="118"/>
                  <a:pt x="83" y="118"/>
                </a:cubicBezTo>
                <a:cubicBezTo>
                  <a:pt x="82" y="118"/>
                  <a:pt x="82" y="118"/>
                  <a:pt x="82" y="117"/>
                </a:cubicBezTo>
                <a:cubicBezTo>
                  <a:pt x="82" y="117"/>
                  <a:pt x="81" y="117"/>
                  <a:pt x="81" y="117"/>
                </a:cubicBezTo>
                <a:cubicBezTo>
                  <a:pt x="81" y="116"/>
                  <a:pt x="80" y="115"/>
                  <a:pt x="80" y="114"/>
                </a:cubicBezTo>
                <a:cubicBezTo>
                  <a:pt x="80" y="114"/>
                  <a:pt x="80" y="114"/>
                  <a:pt x="80" y="113"/>
                </a:cubicBezTo>
                <a:close/>
                <a:moveTo>
                  <a:pt x="80" y="125"/>
                </a:moveTo>
                <a:cubicBezTo>
                  <a:pt x="79" y="125"/>
                  <a:pt x="79" y="125"/>
                  <a:pt x="78" y="125"/>
                </a:cubicBezTo>
                <a:cubicBezTo>
                  <a:pt x="78" y="123"/>
                  <a:pt x="80" y="122"/>
                  <a:pt x="82" y="123"/>
                </a:cubicBezTo>
                <a:cubicBezTo>
                  <a:pt x="82" y="123"/>
                  <a:pt x="82" y="123"/>
                  <a:pt x="82" y="124"/>
                </a:cubicBezTo>
                <a:cubicBezTo>
                  <a:pt x="81" y="124"/>
                  <a:pt x="81" y="125"/>
                  <a:pt x="80" y="125"/>
                </a:cubicBezTo>
                <a:close/>
                <a:moveTo>
                  <a:pt x="70" y="139"/>
                </a:moveTo>
                <a:cubicBezTo>
                  <a:pt x="70" y="139"/>
                  <a:pt x="71" y="139"/>
                  <a:pt x="71" y="139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1" y="142"/>
                  <a:pt x="70" y="141"/>
                  <a:pt x="69" y="140"/>
                </a:cubicBezTo>
                <a:cubicBezTo>
                  <a:pt x="69" y="140"/>
                  <a:pt x="69" y="139"/>
                  <a:pt x="70" y="139"/>
                </a:cubicBezTo>
                <a:close/>
                <a:moveTo>
                  <a:pt x="57" y="167"/>
                </a:moveTo>
                <a:cubicBezTo>
                  <a:pt x="57" y="166"/>
                  <a:pt x="58" y="165"/>
                  <a:pt x="59" y="165"/>
                </a:cubicBezTo>
                <a:cubicBezTo>
                  <a:pt x="59" y="166"/>
                  <a:pt x="59" y="166"/>
                  <a:pt x="59" y="167"/>
                </a:cubicBezTo>
                <a:cubicBezTo>
                  <a:pt x="59" y="167"/>
                  <a:pt x="59" y="167"/>
                  <a:pt x="58" y="167"/>
                </a:cubicBezTo>
                <a:cubicBezTo>
                  <a:pt x="58" y="167"/>
                  <a:pt x="57" y="167"/>
                  <a:pt x="57" y="167"/>
                </a:cubicBezTo>
                <a:close/>
                <a:moveTo>
                  <a:pt x="87" y="139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2"/>
                  <a:pt x="87" y="144"/>
                  <a:pt x="85" y="144"/>
                </a:cubicBezTo>
                <a:cubicBezTo>
                  <a:pt x="85" y="145"/>
                  <a:pt x="85" y="145"/>
                  <a:pt x="84" y="146"/>
                </a:cubicBezTo>
                <a:cubicBezTo>
                  <a:pt x="83" y="147"/>
                  <a:pt x="83" y="149"/>
                  <a:pt x="83" y="150"/>
                </a:cubicBezTo>
                <a:cubicBezTo>
                  <a:pt x="83" y="151"/>
                  <a:pt x="84" y="151"/>
                  <a:pt x="84" y="151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84" y="152"/>
                  <a:pt x="84" y="152"/>
                  <a:pt x="83" y="152"/>
                </a:cubicBezTo>
                <a:cubicBezTo>
                  <a:pt x="81" y="152"/>
                  <a:pt x="82" y="156"/>
                  <a:pt x="81" y="156"/>
                </a:cubicBezTo>
                <a:cubicBezTo>
                  <a:pt x="81" y="156"/>
                  <a:pt x="81" y="157"/>
                  <a:pt x="81" y="157"/>
                </a:cubicBezTo>
                <a:cubicBezTo>
                  <a:pt x="81" y="157"/>
                  <a:pt x="81" y="158"/>
                  <a:pt x="81" y="158"/>
                </a:cubicBezTo>
                <a:cubicBezTo>
                  <a:pt x="80" y="158"/>
                  <a:pt x="80" y="158"/>
                  <a:pt x="80" y="158"/>
                </a:cubicBezTo>
                <a:cubicBezTo>
                  <a:pt x="80" y="159"/>
                  <a:pt x="80" y="160"/>
                  <a:pt x="80" y="161"/>
                </a:cubicBezTo>
                <a:cubicBezTo>
                  <a:pt x="79" y="162"/>
                  <a:pt x="78" y="163"/>
                  <a:pt x="77" y="163"/>
                </a:cubicBezTo>
                <a:cubicBezTo>
                  <a:pt x="77" y="163"/>
                  <a:pt x="77" y="164"/>
                  <a:pt x="77" y="164"/>
                </a:cubicBezTo>
                <a:cubicBezTo>
                  <a:pt x="77" y="166"/>
                  <a:pt x="77" y="168"/>
                  <a:pt x="76" y="168"/>
                </a:cubicBezTo>
                <a:cubicBezTo>
                  <a:pt x="76" y="169"/>
                  <a:pt x="76" y="170"/>
                  <a:pt x="75" y="170"/>
                </a:cubicBezTo>
                <a:cubicBezTo>
                  <a:pt x="75" y="171"/>
                  <a:pt x="75" y="172"/>
                  <a:pt x="74" y="171"/>
                </a:cubicBezTo>
                <a:cubicBezTo>
                  <a:pt x="72" y="171"/>
                  <a:pt x="71" y="172"/>
                  <a:pt x="71" y="173"/>
                </a:cubicBezTo>
                <a:cubicBezTo>
                  <a:pt x="70" y="173"/>
                  <a:pt x="68" y="173"/>
                  <a:pt x="69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68" y="175"/>
                  <a:pt x="68" y="176"/>
                  <a:pt x="68" y="176"/>
                </a:cubicBezTo>
                <a:cubicBezTo>
                  <a:pt x="68" y="177"/>
                  <a:pt x="67" y="178"/>
                  <a:pt x="66" y="178"/>
                </a:cubicBezTo>
                <a:cubicBezTo>
                  <a:pt x="66" y="178"/>
                  <a:pt x="66" y="178"/>
                  <a:pt x="65" y="178"/>
                </a:cubicBezTo>
                <a:cubicBezTo>
                  <a:pt x="65" y="178"/>
                  <a:pt x="64" y="178"/>
                  <a:pt x="64" y="177"/>
                </a:cubicBezTo>
                <a:cubicBezTo>
                  <a:pt x="64" y="177"/>
                  <a:pt x="63" y="177"/>
                  <a:pt x="63" y="177"/>
                </a:cubicBezTo>
                <a:cubicBezTo>
                  <a:pt x="63" y="176"/>
                  <a:pt x="61" y="175"/>
                  <a:pt x="63" y="175"/>
                </a:cubicBezTo>
                <a:cubicBezTo>
                  <a:pt x="63" y="175"/>
                  <a:pt x="63" y="174"/>
                  <a:pt x="63" y="174"/>
                </a:cubicBezTo>
                <a:cubicBezTo>
                  <a:pt x="69" y="172"/>
                  <a:pt x="59" y="171"/>
                  <a:pt x="63" y="168"/>
                </a:cubicBezTo>
                <a:cubicBezTo>
                  <a:pt x="63" y="167"/>
                  <a:pt x="63" y="166"/>
                  <a:pt x="64" y="167"/>
                </a:cubicBezTo>
                <a:cubicBezTo>
                  <a:pt x="64" y="166"/>
                  <a:pt x="64" y="166"/>
                  <a:pt x="64" y="165"/>
                </a:cubicBezTo>
                <a:cubicBezTo>
                  <a:pt x="64" y="165"/>
                  <a:pt x="64" y="164"/>
                  <a:pt x="64" y="163"/>
                </a:cubicBezTo>
                <a:cubicBezTo>
                  <a:pt x="64" y="163"/>
                  <a:pt x="65" y="163"/>
                  <a:pt x="65" y="163"/>
                </a:cubicBezTo>
                <a:cubicBezTo>
                  <a:pt x="65" y="162"/>
                  <a:pt x="63" y="162"/>
                  <a:pt x="63" y="159"/>
                </a:cubicBezTo>
                <a:cubicBezTo>
                  <a:pt x="63" y="159"/>
                  <a:pt x="63" y="159"/>
                  <a:pt x="63" y="158"/>
                </a:cubicBezTo>
                <a:cubicBezTo>
                  <a:pt x="63" y="158"/>
                  <a:pt x="64" y="158"/>
                  <a:pt x="64" y="158"/>
                </a:cubicBezTo>
                <a:cubicBezTo>
                  <a:pt x="64" y="158"/>
                  <a:pt x="64" y="157"/>
                  <a:pt x="64" y="157"/>
                </a:cubicBezTo>
                <a:cubicBezTo>
                  <a:pt x="64" y="156"/>
                  <a:pt x="64" y="156"/>
                  <a:pt x="64" y="155"/>
                </a:cubicBezTo>
                <a:cubicBezTo>
                  <a:pt x="64" y="154"/>
                  <a:pt x="64" y="154"/>
                  <a:pt x="63" y="154"/>
                </a:cubicBezTo>
                <a:cubicBezTo>
                  <a:pt x="63" y="153"/>
                  <a:pt x="63" y="153"/>
                  <a:pt x="63" y="152"/>
                </a:cubicBezTo>
                <a:cubicBezTo>
                  <a:pt x="63" y="152"/>
                  <a:pt x="64" y="152"/>
                  <a:pt x="64" y="152"/>
                </a:cubicBezTo>
                <a:cubicBezTo>
                  <a:pt x="64" y="152"/>
                  <a:pt x="64" y="152"/>
                  <a:pt x="64" y="151"/>
                </a:cubicBezTo>
                <a:cubicBezTo>
                  <a:pt x="64" y="150"/>
                  <a:pt x="65" y="149"/>
                  <a:pt x="66" y="149"/>
                </a:cubicBezTo>
                <a:cubicBezTo>
                  <a:pt x="66" y="147"/>
                  <a:pt x="67" y="147"/>
                  <a:pt x="68" y="146"/>
                </a:cubicBezTo>
                <a:cubicBezTo>
                  <a:pt x="68" y="147"/>
                  <a:pt x="68" y="148"/>
                  <a:pt x="69" y="148"/>
                </a:cubicBezTo>
                <a:cubicBezTo>
                  <a:pt x="69" y="148"/>
                  <a:pt x="69" y="149"/>
                  <a:pt x="69" y="150"/>
                </a:cubicBezTo>
                <a:cubicBezTo>
                  <a:pt x="70" y="150"/>
                  <a:pt x="70" y="150"/>
                  <a:pt x="70" y="151"/>
                </a:cubicBezTo>
                <a:cubicBezTo>
                  <a:pt x="72" y="151"/>
                  <a:pt x="72" y="153"/>
                  <a:pt x="74" y="152"/>
                </a:cubicBezTo>
                <a:cubicBezTo>
                  <a:pt x="74" y="152"/>
                  <a:pt x="74" y="152"/>
                  <a:pt x="74" y="151"/>
                </a:cubicBezTo>
                <a:cubicBezTo>
                  <a:pt x="73" y="148"/>
                  <a:pt x="75" y="148"/>
                  <a:pt x="75" y="145"/>
                </a:cubicBezTo>
                <a:cubicBezTo>
                  <a:pt x="75" y="145"/>
                  <a:pt x="76" y="145"/>
                  <a:pt x="76" y="145"/>
                </a:cubicBezTo>
                <a:cubicBezTo>
                  <a:pt x="76" y="145"/>
                  <a:pt x="76" y="144"/>
                  <a:pt x="76" y="144"/>
                </a:cubicBezTo>
                <a:cubicBezTo>
                  <a:pt x="76" y="143"/>
                  <a:pt x="76" y="143"/>
                  <a:pt x="77" y="143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1"/>
                  <a:pt x="78" y="140"/>
                  <a:pt x="80" y="140"/>
                </a:cubicBezTo>
                <a:cubicBezTo>
                  <a:pt x="80" y="140"/>
                  <a:pt x="80" y="140"/>
                  <a:pt x="81" y="140"/>
                </a:cubicBezTo>
                <a:cubicBezTo>
                  <a:pt x="81" y="140"/>
                  <a:pt x="81" y="139"/>
                  <a:pt x="81" y="138"/>
                </a:cubicBezTo>
                <a:cubicBezTo>
                  <a:pt x="80" y="138"/>
                  <a:pt x="79" y="138"/>
                  <a:pt x="80" y="137"/>
                </a:cubicBezTo>
                <a:cubicBezTo>
                  <a:pt x="79" y="137"/>
                  <a:pt x="79" y="137"/>
                  <a:pt x="78" y="137"/>
                </a:cubicBezTo>
                <a:cubicBezTo>
                  <a:pt x="77" y="139"/>
                  <a:pt x="74" y="138"/>
                  <a:pt x="74" y="140"/>
                </a:cubicBezTo>
                <a:cubicBezTo>
                  <a:pt x="74" y="140"/>
                  <a:pt x="74" y="140"/>
                  <a:pt x="74" y="139"/>
                </a:cubicBezTo>
                <a:cubicBezTo>
                  <a:pt x="74" y="139"/>
                  <a:pt x="74" y="138"/>
                  <a:pt x="74" y="138"/>
                </a:cubicBezTo>
                <a:cubicBezTo>
                  <a:pt x="73" y="138"/>
                  <a:pt x="72" y="138"/>
                  <a:pt x="72" y="137"/>
                </a:cubicBezTo>
                <a:cubicBezTo>
                  <a:pt x="72" y="136"/>
                  <a:pt x="73" y="136"/>
                  <a:pt x="74" y="136"/>
                </a:cubicBezTo>
                <a:cubicBezTo>
                  <a:pt x="74" y="136"/>
                  <a:pt x="74" y="136"/>
                  <a:pt x="75" y="136"/>
                </a:cubicBezTo>
                <a:cubicBezTo>
                  <a:pt x="75" y="134"/>
                  <a:pt x="76" y="135"/>
                  <a:pt x="77" y="136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4"/>
                  <a:pt x="77" y="134"/>
                  <a:pt x="77" y="133"/>
                </a:cubicBezTo>
                <a:cubicBezTo>
                  <a:pt x="77" y="132"/>
                  <a:pt x="75" y="132"/>
                  <a:pt x="77" y="131"/>
                </a:cubicBezTo>
                <a:cubicBezTo>
                  <a:pt x="78" y="131"/>
                  <a:pt x="79" y="131"/>
                  <a:pt x="80" y="131"/>
                </a:cubicBezTo>
                <a:cubicBezTo>
                  <a:pt x="80" y="130"/>
                  <a:pt x="81" y="129"/>
                  <a:pt x="82" y="129"/>
                </a:cubicBezTo>
                <a:cubicBezTo>
                  <a:pt x="82" y="128"/>
                  <a:pt x="82" y="128"/>
                  <a:pt x="82" y="127"/>
                </a:cubicBezTo>
                <a:cubicBezTo>
                  <a:pt x="82" y="127"/>
                  <a:pt x="81" y="127"/>
                  <a:pt x="81" y="127"/>
                </a:cubicBezTo>
                <a:cubicBezTo>
                  <a:pt x="81" y="127"/>
                  <a:pt x="81" y="127"/>
                  <a:pt x="81" y="126"/>
                </a:cubicBezTo>
                <a:cubicBezTo>
                  <a:pt x="81" y="126"/>
                  <a:pt x="82" y="126"/>
                  <a:pt x="82" y="125"/>
                </a:cubicBezTo>
                <a:cubicBezTo>
                  <a:pt x="83" y="125"/>
                  <a:pt x="84" y="125"/>
                  <a:pt x="84" y="125"/>
                </a:cubicBezTo>
                <a:cubicBezTo>
                  <a:pt x="84" y="124"/>
                  <a:pt x="83" y="123"/>
                  <a:pt x="83" y="121"/>
                </a:cubicBezTo>
                <a:cubicBezTo>
                  <a:pt x="84" y="121"/>
                  <a:pt x="85" y="121"/>
                  <a:pt x="87" y="121"/>
                </a:cubicBezTo>
                <a:cubicBezTo>
                  <a:pt x="87" y="122"/>
                  <a:pt x="88" y="122"/>
                  <a:pt x="88" y="123"/>
                </a:cubicBezTo>
                <a:cubicBezTo>
                  <a:pt x="88" y="123"/>
                  <a:pt x="89" y="123"/>
                  <a:pt x="89" y="123"/>
                </a:cubicBezTo>
                <a:cubicBezTo>
                  <a:pt x="89" y="123"/>
                  <a:pt x="89" y="123"/>
                  <a:pt x="89" y="124"/>
                </a:cubicBezTo>
                <a:cubicBezTo>
                  <a:pt x="89" y="125"/>
                  <a:pt x="89" y="126"/>
                  <a:pt x="89" y="127"/>
                </a:cubicBezTo>
                <a:cubicBezTo>
                  <a:pt x="89" y="128"/>
                  <a:pt x="89" y="128"/>
                  <a:pt x="89" y="129"/>
                </a:cubicBezTo>
                <a:cubicBezTo>
                  <a:pt x="89" y="130"/>
                  <a:pt x="89" y="131"/>
                  <a:pt x="88" y="131"/>
                </a:cubicBezTo>
                <a:cubicBezTo>
                  <a:pt x="87" y="131"/>
                  <a:pt x="86" y="131"/>
                  <a:pt x="85" y="130"/>
                </a:cubicBezTo>
                <a:cubicBezTo>
                  <a:pt x="85" y="130"/>
                  <a:pt x="85" y="130"/>
                  <a:pt x="84" y="130"/>
                </a:cubicBezTo>
                <a:cubicBezTo>
                  <a:pt x="84" y="130"/>
                  <a:pt x="84" y="131"/>
                  <a:pt x="84" y="131"/>
                </a:cubicBezTo>
                <a:cubicBezTo>
                  <a:pt x="84" y="133"/>
                  <a:pt x="86" y="132"/>
                  <a:pt x="87" y="133"/>
                </a:cubicBezTo>
                <a:cubicBezTo>
                  <a:pt x="87" y="133"/>
                  <a:pt x="87" y="133"/>
                  <a:pt x="88" y="133"/>
                </a:cubicBezTo>
                <a:cubicBezTo>
                  <a:pt x="89" y="133"/>
                  <a:pt x="89" y="134"/>
                  <a:pt x="89" y="135"/>
                </a:cubicBezTo>
                <a:cubicBezTo>
                  <a:pt x="90" y="135"/>
                  <a:pt x="90" y="135"/>
                  <a:pt x="90" y="136"/>
                </a:cubicBezTo>
                <a:cubicBezTo>
                  <a:pt x="90" y="136"/>
                  <a:pt x="90" y="137"/>
                  <a:pt x="90" y="137"/>
                </a:cubicBezTo>
                <a:cubicBezTo>
                  <a:pt x="90" y="137"/>
                  <a:pt x="90" y="138"/>
                  <a:pt x="90" y="138"/>
                </a:cubicBezTo>
                <a:cubicBezTo>
                  <a:pt x="89" y="138"/>
                  <a:pt x="88" y="139"/>
                  <a:pt x="87" y="1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4" name="Freeform 277"/>
          <p:cNvSpPr/>
          <p:nvPr>
            <p:custDataLst>
              <p:tags r:id="rId369"/>
            </p:custDataLst>
          </p:nvPr>
        </p:nvSpPr>
        <p:spPr bwMode="auto">
          <a:xfrm rot="1740000">
            <a:off x="7156057" y="2795093"/>
            <a:ext cx="2736" cy="4604"/>
          </a:xfrm>
          <a:custGeom>
            <a:gdLst>
              <a:gd name="T0" fmla="*/ 1 w 6"/>
              <a:gd name="T1" fmla="*/ 4 h 10"/>
              <a:gd name="T2" fmla="*/ 0 w 6"/>
              <a:gd name="T3" fmla="*/ 8 h 10"/>
              <a:gd name="T4" fmla="*/ 1 w 6"/>
              <a:gd name="T5" fmla="*/ 9 h 10"/>
              <a:gd name="T6" fmla="*/ 4 w 6"/>
              <a:gd name="T7" fmla="*/ 10 h 10"/>
              <a:gd name="T8" fmla="*/ 5 w 6"/>
              <a:gd name="T9" fmla="*/ 9 h 10"/>
              <a:gd name="T10" fmla="*/ 6 w 6"/>
              <a:gd name="T11" fmla="*/ 9 h 10"/>
              <a:gd name="T12" fmla="*/ 6 w 6"/>
              <a:gd name="T13" fmla="*/ 6 h 10"/>
              <a:gd name="T14" fmla="*/ 5 w 6"/>
              <a:gd name="T15" fmla="*/ 4 h 10"/>
              <a:gd name="T16" fmla="*/ 5 w 6"/>
              <a:gd name="T17" fmla="*/ 2 h 10"/>
              <a:gd name="T18" fmla="*/ 3 w 6"/>
              <a:gd name="T19" fmla="*/ 0 h 10"/>
              <a:gd name="T20" fmla="*/ 1 w 6"/>
              <a:gd name="T21" fmla="*/ 2 h 10"/>
              <a:gd name="T22" fmla="*/ 1 w 6"/>
              <a:gd name="T23" fmla="*/ 4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" h="10">
                <a:moveTo>
                  <a:pt x="1" y="4"/>
                </a:moveTo>
                <a:cubicBezTo>
                  <a:pt x="1" y="6"/>
                  <a:pt x="1" y="7"/>
                  <a:pt x="0" y="8"/>
                </a:cubicBezTo>
                <a:cubicBezTo>
                  <a:pt x="1" y="8"/>
                  <a:pt x="2" y="8"/>
                  <a:pt x="1" y="9"/>
                </a:cubicBezTo>
                <a:cubicBezTo>
                  <a:pt x="3" y="9"/>
                  <a:pt x="3" y="10"/>
                  <a:pt x="4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9"/>
                  <a:pt x="6" y="9"/>
                  <a:pt x="6" y="9"/>
                </a:cubicBezTo>
                <a:cubicBezTo>
                  <a:pt x="6" y="8"/>
                  <a:pt x="6" y="7"/>
                  <a:pt x="6" y="6"/>
                </a:cubicBezTo>
                <a:cubicBezTo>
                  <a:pt x="5" y="6"/>
                  <a:pt x="5" y="5"/>
                  <a:pt x="5" y="4"/>
                </a:cubicBezTo>
                <a:cubicBezTo>
                  <a:pt x="5" y="3"/>
                  <a:pt x="5" y="2"/>
                  <a:pt x="5" y="2"/>
                </a:cubicBezTo>
                <a:cubicBezTo>
                  <a:pt x="4" y="1"/>
                  <a:pt x="3" y="2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2" y="3"/>
                  <a:pt x="3" y="4"/>
                  <a:pt x="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5" name="Freeform 278"/>
          <p:cNvSpPr/>
          <p:nvPr>
            <p:custDataLst>
              <p:tags r:id="rId370"/>
            </p:custDataLst>
          </p:nvPr>
        </p:nvSpPr>
        <p:spPr bwMode="auto">
          <a:xfrm rot="1740000">
            <a:off x="7156886" y="2801347"/>
            <a:ext cx="1683" cy="2720"/>
          </a:xfrm>
          <a:custGeom>
            <a:gdLst>
              <a:gd name="T0" fmla="*/ 0 w 4"/>
              <a:gd name="T1" fmla="*/ 1 h 6"/>
              <a:gd name="T2" fmla="*/ 0 w 4"/>
              <a:gd name="T3" fmla="*/ 3 h 6"/>
              <a:gd name="T4" fmla="*/ 4 w 4"/>
              <a:gd name="T5" fmla="*/ 5 h 6"/>
              <a:gd name="T6" fmla="*/ 4 w 4"/>
              <a:gd name="T7" fmla="*/ 3 h 6"/>
              <a:gd name="T8" fmla="*/ 3 w 4"/>
              <a:gd name="T9" fmla="*/ 0 h 6"/>
              <a:gd name="T10" fmla="*/ 0 w 4"/>
              <a:gd name="T11" fmla="*/ 1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1"/>
                </a:moveTo>
                <a:cubicBezTo>
                  <a:pt x="0" y="2"/>
                  <a:pt x="0" y="2"/>
                  <a:pt x="0" y="3"/>
                </a:cubicBezTo>
                <a:cubicBezTo>
                  <a:pt x="2" y="3"/>
                  <a:pt x="1" y="6"/>
                  <a:pt x="4" y="5"/>
                </a:cubicBezTo>
                <a:cubicBezTo>
                  <a:pt x="4" y="4"/>
                  <a:pt x="4" y="3"/>
                  <a:pt x="4" y="3"/>
                </a:cubicBezTo>
                <a:cubicBezTo>
                  <a:pt x="3" y="2"/>
                  <a:pt x="3" y="2"/>
                  <a:pt x="3" y="0"/>
                </a:cubicBezTo>
                <a:cubicBezTo>
                  <a:pt x="2" y="1"/>
                  <a:pt x="2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6" name="Freeform 279"/>
          <p:cNvSpPr/>
          <p:nvPr>
            <p:custDataLst>
              <p:tags r:id="rId371"/>
            </p:custDataLst>
          </p:nvPr>
        </p:nvSpPr>
        <p:spPr bwMode="auto">
          <a:xfrm rot="1740000">
            <a:off x="7147584" y="2799631"/>
            <a:ext cx="1473" cy="1465"/>
          </a:xfrm>
          <a:custGeom>
            <a:gdLst>
              <a:gd name="T0" fmla="*/ 1 w 3"/>
              <a:gd name="T1" fmla="*/ 3 h 3"/>
              <a:gd name="T2" fmla="*/ 3 w 3"/>
              <a:gd name="T3" fmla="*/ 3 h 3"/>
              <a:gd name="T4" fmla="*/ 0 w 3"/>
              <a:gd name="T5" fmla="*/ 0 h 3"/>
              <a:gd name="T6" fmla="*/ 1 w 3"/>
              <a:gd name="T7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2" y="3"/>
                  <a:pt x="2" y="3"/>
                  <a:pt x="3" y="3"/>
                </a:cubicBezTo>
                <a:cubicBezTo>
                  <a:pt x="2" y="2"/>
                  <a:pt x="1" y="1"/>
                  <a:pt x="0" y="0"/>
                </a:cubicBezTo>
                <a:cubicBezTo>
                  <a:pt x="0" y="2"/>
                  <a:pt x="1" y="2"/>
                  <a:pt x="1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7" name="Freeform 280"/>
          <p:cNvSpPr/>
          <p:nvPr>
            <p:custDataLst>
              <p:tags r:id="rId372"/>
            </p:custDataLst>
          </p:nvPr>
        </p:nvSpPr>
        <p:spPr bwMode="auto">
          <a:xfrm rot="1740000">
            <a:off x="7103206" y="2789980"/>
            <a:ext cx="2315" cy="3139"/>
          </a:xfrm>
          <a:custGeom>
            <a:gdLst>
              <a:gd name="T0" fmla="*/ 3 w 5"/>
              <a:gd name="T1" fmla="*/ 7 h 7"/>
              <a:gd name="T2" fmla="*/ 4 w 5"/>
              <a:gd name="T3" fmla="*/ 7 h 7"/>
              <a:gd name="T4" fmla="*/ 5 w 5"/>
              <a:gd name="T5" fmla="*/ 4 h 7"/>
              <a:gd name="T6" fmla="*/ 5 w 5"/>
              <a:gd name="T7" fmla="*/ 2 h 7"/>
              <a:gd name="T8" fmla="*/ 4 w 5"/>
              <a:gd name="T9" fmla="*/ 0 h 7"/>
              <a:gd name="T10" fmla="*/ 1 w 5"/>
              <a:gd name="T11" fmla="*/ 0 h 7"/>
              <a:gd name="T12" fmla="*/ 1 w 5"/>
              <a:gd name="T13" fmla="*/ 1 h 7"/>
              <a:gd name="T14" fmla="*/ 0 w 5"/>
              <a:gd name="T15" fmla="*/ 3 h 7"/>
              <a:gd name="T16" fmla="*/ 1 w 5"/>
              <a:gd name="T17" fmla="*/ 3 h 7"/>
              <a:gd name="T18" fmla="*/ 1 w 5"/>
              <a:gd name="T19" fmla="*/ 4 h 7"/>
              <a:gd name="T20" fmla="*/ 3 w 5"/>
              <a:gd name="T21" fmla="*/ 4 h 7"/>
              <a:gd name="T22" fmla="*/ 1 w 5"/>
              <a:gd name="T23" fmla="*/ 7 h 7"/>
              <a:gd name="T24" fmla="*/ 3 w 5"/>
              <a:gd name="T25" fmla="*/ 7 h 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" h="7">
                <a:moveTo>
                  <a:pt x="3" y="7"/>
                </a:moveTo>
                <a:cubicBezTo>
                  <a:pt x="3" y="7"/>
                  <a:pt x="3" y="7"/>
                  <a:pt x="4" y="7"/>
                </a:cubicBezTo>
                <a:cubicBezTo>
                  <a:pt x="4" y="6"/>
                  <a:pt x="5" y="5"/>
                  <a:pt x="5" y="4"/>
                </a:cubicBezTo>
                <a:cubicBezTo>
                  <a:pt x="5" y="4"/>
                  <a:pt x="5" y="3"/>
                  <a:pt x="5" y="2"/>
                </a:cubicBezTo>
                <a:cubicBezTo>
                  <a:pt x="5" y="1"/>
                  <a:pt x="5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4"/>
                  <a:pt x="1" y="4"/>
                  <a:pt x="1" y="4"/>
                </a:cubicBezTo>
                <a:cubicBezTo>
                  <a:pt x="2" y="4"/>
                  <a:pt x="2" y="4"/>
                  <a:pt x="3" y="4"/>
                </a:cubicBezTo>
                <a:cubicBezTo>
                  <a:pt x="3" y="6"/>
                  <a:pt x="2" y="6"/>
                  <a:pt x="1" y="7"/>
                </a:cubicBezTo>
                <a:cubicBezTo>
                  <a:pt x="2" y="7"/>
                  <a:pt x="2" y="7"/>
                  <a:pt x="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8" name="Freeform 281"/>
          <p:cNvSpPr/>
          <p:nvPr>
            <p:custDataLst>
              <p:tags r:id="rId373"/>
            </p:custDataLst>
          </p:nvPr>
        </p:nvSpPr>
        <p:spPr bwMode="auto">
          <a:xfrm rot="1740000">
            <a:off x="7163119" y="2823418"/>
            <a:ext cx="1894" cy="1256"/>
          </a:xfrm>
          <a:custGeom>
            <a:gdLst>
              <a:gd name="T0" fmla="*/ 2 w 4"/>
              <a:gd name="T1" fmla="*/ 0 h 3"/>
              <a:gd name="T2" fmla="*/ 1 w 4"/>
              <a:gd name="T3" fmla="*/ 1 h 3"/>
              <a:gd name="T4" fmla="*/ 0 w 4"/>
              <a:gd name="T5" fmla="*/ 3 h 3"/>
              <a:gd name="T6" fmla="*/ 3 w 4"/>
              <a:gd name="T7" fmla="*/ 2 h 3"/>
              <a:gd name="T8" fmla="*/ 2 w 4"/>
              <a:gd name="T9" fmla="*/ 0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2" y="0"/>
                </a:moveTo>
                <a:cubicBezTo>
                  <a:pt x="2" y="1"/>
                  <a:pt x="2" y="1"/>
                  <a:pt x="1" y="1"/>
                </a:cubicBezTo>
                <a:cubicBezTo>
                  <a:pt x="1" y="2"/>
                  <a:pt x="0" y="2"/>
                  <a:pt x="0" y="3"/>
                </a:cubicBezTo>
                <a:cubicBezTo>
                  <a:pt x="1" y="3"/>
                  <a:pt x="1" y="2"/>
                  <a:pt x="3" y="2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9" name="Freeform 282"/>
          <p:cNvSpPr/>
          <p:nvPr>
            <p:custDataLst>
              <p:tags r:id="rId374"/>
            </p:custDataLst>
          </p:nvPr>
        </p:nvSpPr>
        <p:spPr bwMode="auto">
          <a:xfrm rot="1740000">
            <a:off x="7146734" y="2810423"/>
            <a:ext cx="3367" cy="7743"/>
          </a:xfrm>
          <a:custGeom>
            <a:gdLst>
              <a:gd name="T0" fmla="*/ 7 w 7"/>
              <a:gd name="T1" fmla="*/ 12 h 17"/>
              <a:gd name="T2" fmla="*/ 7 w 7"/>
              <a:gd name="T3" fmla="*/ 11 h 17"/>
              <a:gd name="T4" fmla="*/ 7 w 7"/>
              <a:gd name="T5" fmla="*/ 10 h 17"/>
              <a:gd name="T6" fmla="*/ 6 w 7"/>
              <a:gd name="T7" fmla="*/ 10 h 17"/>
              <a:gd name="T8" fmla="*/ 4 w 7"/>
              <a:gd name="T9" fmla="*/ 10 h 17"/>
              <a:gd name="T10" fmla="*/ 3 w 7"/>
              <a:gd name="T11" fmla="*/ 8 h 17"/>
              <a:gd name="T12" fmla="*/ 5 w 7"/>
              <a:gd name="T13" fmla="*/ 8 h 17"/>
              <a:gd name="T14" fmla="*/ 5 w 7"/>
              <a:gd name="T15" fmla="*/ 4 h 17"/>
              <a:gd name="T16" fmla="*/ 6 w 7"/>
              <a:gd name="T17" fmla="*/ 4 h 17"/>
              <a:gd name="T18" fmla="*/ 6 w 7"/>
              <a:gd name="T19" fmla="*/ 3 h 17"/>
              <a:gd name="T20" fmla="*/ 6 w 7"/>
              <a:gd name="T21" fmla="*/ 2 h 17"/>
              <a:gd name="T22" fmla="*/ 6 w 7"/>
              <a:gd name="T23" fmla="*/ 1 h 17"/>
              <a:gd name="T24" fmla="*/ 5 w 7"/>
              <a:gd name="T25" fmla="*/ 1 h 17"/>
              <a:gd name="T26" fmla="*/ 4 w 7"/>
              <a:gd name="T27" fmla="*/ 2 h 17"/>
              <a:gd name="T28" fmla="*/ 4 w 7"/>
              <a:gd name="T29" fmla="*/ 3 h 17"/>
              <a:gd name="T30" fmla="*/ 3 w 7"/>
              <a:gd name="T31" fmla="*/ 4 h 17"/>
              <a:gd name="T32" fmla="*/ 0 w 7"/>
              <a:gd name="T33" fmla="*/ 7 h 17"/>
              <a:gd name="T34" fmla="*/ 0 w 7"/>
              <a:gd name="T35" fmla="*/ 8 h 17"/>
              <a:gd name="T36" fmla="*/ 1 w 7"/>
              <a:gd name="T37" fmla="*/ 11 h 17"/>
              <a:gd name="T38" fmla="*/ 3 w 7"/>
              <a:gd name="T39" fmla="*/ 11 h 17"/>
              <a:gd name="T40" fmla="*/ 4 w 7"/>
              <a:gd name="T41" fmla="*/ 11 h 17"/>
              <a:gd name="T42" fmla="*/ 4 w 7"/>
              <a:gd name="T43" fmla="*/ 16 h 17"/>
              <a:gd name="T44" fmla="*/ 4 w 7"/>
              <a:gd name="T45" fmla="*/ 17 h 17"/>
              <a:gd name="T46" fmla="*/ 5 w 7"/>
              <a:gd name="T47" fmla="*/ 17 h 17"/>
              <a:gd name="T48" fmla="*/ 7 w 7"/>
              <a:gd name="T49" fmla="*/ 16 h 17"/>
              <a:gd name="T50" fmla="*/ 6 w 7"/>
              <a:gd name="T51" fmla="*/ 14 h 17"/>
              <a:gd name="T52" fmla="*/ 7 w 7"/>
              <a:gd name="T53" fmla="*/ 12 h 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" h="17">
                <a:moveTo>
                  <a:pt x="7" y="12"/>
                </a:moveTo>
                <a:cubicBezTo>
                  <a:pt x="7" y="12"/>
                  <a:pt x="7" y="12"/>
                  <a:pt x="7" y="11"/>
                </a:cubicBezTo>
                <a:cubicBezTo>
                  <a:pt x="7" y="11"/>
                  <a:pt x="7" y="10"/>
                  <a:pt x="7" y="10"/>
                </a:cubicBezTo>
                <a:cubicBezTo>
                  <a:pt x="7" y="10"/>
                  <a:pt x="7" y="10"/>
                  <a:pt x="6" y="10"/>
                </a:cubicBezTo>
                <a:cubicBezTo>
                  <a:pt x="5" y="10"/>
                  <a:pt x="5" y="10"/>
                  <a:pt x="4" y="10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4" y="8"/>
                  <a:pt x="5" y="8"/>
                </a:cubicBezTo>
                <a:cubicBezTo>
                  <a:pt x="5" y="7"/>
                  <a:pt x="5" y="5"/>
                  <a:pt x="5" y="4"/>
                </a:cubicBezTo>
                <a:cubicBezTo>
                  <a:pt x="5" y="4"/>
                  <a:pt x="6" y="4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6" y="3"/>
                  <a:pt x="6" y="2"/>
                  <a:pt x="6" y="2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1"/>
                  <a:pt x="5" y="1"/>
                </a:cubicBezTo>
                <a:cubicBezTo>
                  <a:pt x="4" y="0"/>
                  <a:pt x="4" y="1"/>
                  <a:pt x="4" y="2"/>
                </a:cubicBezTo>
                <a:cubicBezTo>
                  <a:pt x="4" y="2"/>
                  <a:pt x="4" y="3"/>
                  <a:pt x="4" y="3"/>
                </a:cubicBezTo>
                <a:cubicBezTo>
                  <a:pt x="4" y="4"/>
                  <a:pt x="4" y="4"/>
                  <a:pt x="3" y="4"/>
                </a:cubicBezTo>
                <a:cubicBezTo>
                  <a:pt x="1" y="4"/>
                  <a:pt x="2" y="7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0" y="10"/>
                  <a:pt x="1" y="10"/>
                  <a:pt x="1" y="11"/>
                </a:cubicBez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4" y="11"/>
                </a:cubicBezTo>
                <a:cubicBezTo>
                  <a:pt x="6" y="14"/>
                  <a:pt x="4" y="13"/>
                  <a:pt x="4" y="16"/>
                </a:cubicBezTo>
                <a:cubicBezTo>
                  <a:pt x="4" y="16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6" y="17"/>
                  <a:pt x="7" y="17"/>
                  <a:pt x="7" y="16"/>
                </a:cubicBezTo>
                <a:cubicBezTo>
                  <a:pt x="6" y="16"/>
                  <a:pt x="6" y="15"/>
                  <a:pt x="6" y="14"/>
                </a:cubicBezTo>
                <a:cubicBezTo>
                  <a:pt x="6" y="13"/>
                  <a:pt x="6" y="12"/>
                  <a:pt x="7" y="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0" name="Freeform 283"/>
          <p:cNvSpPr/>
          <p:nvPr>
            <p:custDataLst>
              <p:tags r:id="rId375"/>
            </p:custDataLst>
          </p:nvPr>
        </p:nvSpPr>
        <p:spPr bwMode="auto">
          <a:xfrm rot="1740000">
            <a:off x="7102050" y="2800513"/>
            <a:ext cx="3998" cy="2302"/>
          </a:xfrm>
          <a:custGeom>
            <a:gdLst>
              <a:gd name="T0" fmla="*/ 6 w 9"/>
              <a:gd name="T1" fmla="*/ 4 h 5"/>
              <a:gd name="T2" fmla="*/ 8 w 9"/>
              <a:gd name="T3" fmla="*/ 4 h 5"/>
              <a:gd name="T4" fmla="*/ 6 w 9"/>
              <a:gd name="T5" fmla="*/ 1 h 5"/>
              <a:gd name="T6" fmla="*/ 0 w 9"/>
              <a:gd name="T7" fmla="*/ 2 h 5"/>
              <a:gd name="T8" fmla="*/ 0 w 9"/>
              <a:gd name="T9" fmla="*/ 5 h 5"/>
              <a:gd name="T10" fmla="*/ 5 w 9"/>
              <a:gd name="T11" fmla="*/ 4 h 5"/>
              <a:gd name="T12" fmla="*/ 6 w 9"/>
              <a:gd name="T13" fmla="*/ 4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5">
                <a:moveTo>
                  <a:pt x="6" y="4"/>
                </a:moveTo>
                <a:cubicBezTo>
                  <a:pt x="7" y="4"/>
                  <a:pt x="7" y="4"/>
                  <a:pt x="8" y="4"/>
                </a:cubicBezTo>
                <a:cubicBezTo>
                  <a:pt x="9" y="3"/>
                  <a:pt x="8" y="2"/>
                  <a:pt x="6" y="1"/>
                </a:cubicBezTo>
                <a:cubicBezTo>
                  <a:pt x="3" y="0"/>
                  <a:pt x="3" y="3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3" y="5"/>
                  <a:pt x="3" y="4"/>
                  <a:pt x="5" y="4"/>
                </a:cubicBezTo>
                <a:cubicBezTo>
                  <a:pt x="6" y="4"/>
                  <a:pt x="6" y="4"/>
                  <a:pt x="6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1" name="Freeform 284"/>
          <p:cNvSpPr/>
          <p:nvPr>
            <p:custDataLst>
              <p:tags r:id="rId376"/>
            </p:custDataLst>
          </p:nvPr>
        </p:nvSpPr>
        <p:spPr bwMode="auto">
          <a:xfrm rot="1740000">
            <a:off x="7180871" y="2761572"/>
            <a:ext cx="5892" cy="3767"/>
          </a:xfrm>
          <a:custGeom>
            <a:gdLst>
              <a:gd name="T0" fmla="*/ 3 w 13"/>
              <a:gd name="T1" fmla="*/ 7 h 8"/>
              <a:gd name="T2" fmla="*/ 5 w 13"/>
              <a:gd name="T3" fmla="*/ 7 h 8"/>
              <a:gd name="T4" fmla="*/ 6 w 13"/>
              <a:gd name="T5" fmla="*/ 7 h 8"/>
              <a:gd name="T6" fmla="*/ 7 w 13"/>
              <a:gd name="T7" fmla="*/ 6 h 8"/>
              <a:gd name="T8" fmla="*/ 9 w 13"/>
              <a:gd name="T9" fmla="*/ 3 h 8"/>
              <a:gd name="T10" fmla="*/ 9 w 13"/>
              <a:gd name="T11" fmla="*/ 2 h 8"/>
              <a:gd name="T12" fmla="*/ 13 w 13"/>
              <a:gd name="T13" fmla="*/ 1 h 8"/>
              <a:gd name="T14" fmla="*/ 12 w 13"/>
              <a:gd name="T15" fmla="*/ 0 h 8"/>
              <a:gd name="T16" fmla="*/ 11 w 13"/>
              <a:gd name="T17" fmla="*/ 0 h 8"/>
              <a:gd name="T18" fmla="*/ 8 w 13"/>
              <a:gd name="T19" fmla="*/ 0 h 8"/>
              <a:gd name="T20" fmla="*/ 6 w 13"/>
              <a:gd name="T21" fmla="*/ 0 h 8"/>
              <a:gd name="T22" fmla="*/ 2 w 13"/>
              <a:gd name="T23" fmla="*/ 3 h 8"/>
              <a:gd name="T24" fmla="*/ 2 w 13"/>
              <a:gd name="T25" fmla="*/ 4 h 8"/>
              <a:gd name="T26" fmla="*/ 1 w 13"/>
              <a:gd name="T27" fmla="*/ 4 h 8"/>
              <a:gd name="T28" fmla="*/ 1 w 13"/>
              <a:gd name="T29" fmla="*/ 6 h 8"/>
              <a:gd name="T30" fmla="*/ 0 w 13"/>
              <a:gd name="T31" fmla="*/ 7 h 8"/>
              <a:gd name="T32" fmla="*/ 3 w 13"/>
              <a:gd name="T33" fmla="*/ 7 h 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" h="8">
                <a:moveTo>
                  <a:pt x="3" y="7"/>
                </a:move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8" y="3"/>
                  <a:pt x="9" y="3"/>
                </a:cubicBezTo>
                <a:cubicBezTo>
                  <a:pt x="9" y="3"/>
                  <a:pt x="9" y="2"/>
                  <a:pt x="9" y="2"/>
                </a:cubicBezTo>
                <a:cubicBezTo>
                  <a:pt x="10" y="1"/>
                  <a:pt x="11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4" y="0"/>
                  <a:pt x="3" y="1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2" y="4"/>
                  <a:pt x="2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1" y="7"/>
                  <a:pt x="1" y="7"/>
                  <a:pt x="0" y="7"/>
                </a:cubicBezTo>
                <a:cubicBezTo>
                  <a:pt x="0" y="8"/>
                  <a:pt x="3" y="8"/>
                  <a:pt x="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2" name="Freeform 285"/>
          <p:cNvSpPr/>
          <p:nvPr>
            <p:custDataLst>
              <p:tags r:id="rId377"/>
            </p:custDataLst>
          </p:nvPr>
        </p:nvSpPr>
        <p:spPr bwMode="auto">
          <a:xfrm rot="1740000">
            <a:off x="7193778" y="2766974"/>
            <a:ext cx="4209" cy="5859"/>
          </a:xfrm>
          <a:custGeom>
            <a:gdLst>
              <a:gd name="T0" fmla="*/ 1 w 9"/>
              <a:gd name="T1" fmla="*/ 13 h 13"/>
              <a:gd name="T2" fmla="*/ 9 w 9"/>
              <a:gd name="T3" fmla="*/ 6 h 13"/>
              <a:gd name="T4" fmla="*/ 9 w 9"/>
              <a:gd name="T5" fmla="*/ 5 h 13"/>
              <a:gd name="T6" fmla="*/ 9 w 9"/>
              <a:gd name="T7" fmla="*/ 4 h 13"/>
              <a:gd name="T8" fmla="*/ 8 w 9"/>
              <a:gd name="T9" fmla="*/ 4 h 13"/>
              <a:gd name="T10" fmla="*/ 8 w 9"/>
              <a:gd name="T11" fmla="*/ 1 h 13"/>
              <a:gd name="T12" fmla="*/ 8 w 9"/>
              <a:gd name="T13" fmla="*/ 0 h 13"/>
              <a:gd name="T14" fmla="*/ 5 w 9"/>
              <a:gd name="T15" fmla="*/ 0 h 13"/>
              <a:gd name="T16" fmla="*/ 5 w 9"/>
              <a:gd name="T17" fmla="*/ 1 h 13"/>
              <a:gd name="T18" fmla="*/ 4 w 9"/>
              <a:gd name="T19" fmla="*/ 4 h 13"/>
              <a:gd name="T20" fmla="*/ 4 w 9"/>
              <a:gd name="T21" fmla="*/ 5 h 13"/>
              <a:gd name="T22" fmla="*/ 2 w 9"/>
              <a:gd name="T23" fmla="*/ 7 h 13"/>
              <a:gd name="T24" fmla="*/ 0 w 9"/>
              <a:gd name="T25" fmla="*/ 10 h 13"/>
              <a:gd name="T26" fmla="*/ 0 w 9"/>
              <a:gd name="T27" fmla="*/ 11 h 13"/>
              <a:gd name="T28" fmla="*/ 1 w 9"/>
              <a:gd name="T29" fmla="*/ 13 h 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3">
                <a:moveTo>
                  <a:pt x="1" y="13"/>
                </a:moveTo>
                <a:cubicBezTo>
                  <a:pt x="5" y="12"/>
                  <a:pt x="8" y="10"/>
                  <a:pt x="9" y="6"/>
                </a:cubicBezTo>
                <a:cubicBezTo>
                  <a:pt x="9" y="6"/>
                  <a:pt x="9" y="5"/>
                  <a:pt x="9" y="5"/>
                </a:cubicBezTo>
                <a:cubicBezTo>
                  <a:pt x="9" y="5"/>
                  <a:pt x="9" y="4"/>
                  <a:pt x="9" y="4"/>
                </a:cubicBezTo>
                <a:cubicBezTo>
                  <a:pt x="9" y="4"/>
                  <a:pt x="9" y="4"/>
                  <a:pt x="8" y="4"/>
                </a:cubicBezTo>
                <a:cubicBezTo>
                  <a:pt x="8" y="3"/>
                  <a:pt x="8" y="2"/>
                  <a:pt x="8" y="1"/>
                </a:cubicBezTo>
                <a:cubicBezTo>
                  <a:pt x="8" y="1"/>
                  <a:pt x="8" y="1"/>
                  <a:pt x="8" y="0"/>
                </a:cubicBezTo>
                <a:cubicBezTo>
                  <a:pt x="7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4" y="2"/>
                  <a:pt x="5" y="4"/>
                  <a:pt x="4" y="4"/>
                </a:cubicBezTo>
                <a:cubicBezTo>
                  <a:pt x="4" y="4"/>
                  <a:pt x="4" y="5"/>
                  <a:pt x="4" y="5"/>
                </a:cubicBezTo>
                <a:cubicBezTo>
                  <a:pt x="5" y="5"/>
                  <a:pt x="4" y="7"/>
                  <a:pt x="2" y="7"/>
                </a:cubicBezTo>
                <a:cubicBezTo>
                  <a:pt x="2" y="9"/>
                  <a:pt x="0" y="8"/>
                  <a:pt x="0" y="10"/>
                </a:cubicBezTo>
                <a:cubicBezTo>
                  <a:pt x="0" y="10"/>
                  <a:pt x="0" y="11"/>
                  <a:pt x="0" y="11"/>
                </a:cubicBezTo>
                <a:cubicBezTo>
                  <a:pt x="0" y="12"/>
                  <a:pt x="0" y="13"/>
                  <a:pt x="1" y="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3" name="Freeform 286"/>
          <p:cNvSpPr/>
          <p:nvPr>
            <p:custDataLst>
              <p:tags r:id="rId378"/>
            </p:custDataLst>
          </p:nvPr>
        </p:nvSpPr>
        <p:spPr bwMode="auto">
          <a:xfrm rot="1740000">
            <a:off x="7171302" y="2765047"/>
            <a:ext cx="1262" cy="628"/>
          </a:xfrm>
          <a:custGeom>
            <a:gdLst>
              <a:gd name="T0" fmla="*/ 3 w 3"/>
              <a:gd name="T1" fmla="*/ 0 h 1"/>
              <a:gd name="T2" fmla="*/ 0 w 3"/>
              <a:gd name="T3" fmla="*/ 1 h 1"/>
              <a:gd name="T4" fmla="*/ 3 w 3"/>
              <a:gd name="T5" fmla="*/ 1 h 1"/>
              <a:gd name="T6" fmla="*/ 3 w 3"/>
              <a:gd name="T7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1" y="0"/>
                  <a:pt x="1" y="0"/>
                  <a:pt x="0" y="1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3" y="0"/>
                  <a:pt x="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4" name="Freeform 287"/>
          <p:cNvSpPr/>
          <p:nvPr>
            <p:custDataLst>
              <p:tags r:id="rId379"/>
            </p:custDataLst>
          </p:nvPr>
        </p:nvSpPr>
        <p:spPr bwMode="auto">
          <a:xfrm rot="1740000">
            <a:off x="7121872" y="2752147"/>
            <a:ext cx="2104" cy="2720"/>
          </a:xfrm>
          <a:custGeom>
            <a:gdLst>
              <a:gd name="T0" fmla="*/ 0 w 5"/>
              <a:gd name="T1" fmla="*/ 6 h 6"/>
              <a:gd name="T2" fmla="*/ 3 w 5"/>
              <a:gd name="T3" fmla="*/ 6 h 6"/>
              <a:gd name="T4" fmla="*/ 4 w 5"/>
              <a:gd name="T5" fmla="*/ 4 h 6"/>
              <a:gd name="T6" fmla="*/ 5 w 5"/>
              <a:gd name="T7" fmla="*/ 4 h 6"/>
              <a:gd name="T8" fmla="*/ 5 w 5"/>
              <a:gd name="T9" fmla="*/ 2 h 6"/>
              <a:gd name="T10" fmla="*/ 4 w 5"/>
              <a:gd name="T11" fmla="*/ 2 h 6"/>
              <a:gd name="T12" fmla="*/ 3 w 5"/>
              <a:gd name="T13" fmla="*/ 0 h 6"/>
              <a:gd name="T14" fmla="*/ 2 w 5"/>
              <a:gd name="T15" fmla="*/ 2 h 6"/>
              <a:gd name="T16" fmla="*/ 0 w 5"/>
              <a:gd name="T17" fmla="*/ 6 h 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6">
                <a:moveTo>
                  <a:pt x="0" y="6"/>
                </a:moveTo>
                <a:cubicBezTo>
                  <a:pt x="1" y="6"/>
                  <a:pt x="2" y="6"/>
                  <a:pt x="3" y="6"/>
                </a:cubicBezTo>
                <a:cubicBezTo>
                  <a:pt x="3" y="5"/>
                  <a:pt x="4" y="5"/>
                  <a:pt x="4" y="4"/>
                </a:cubicBezTo>
                <a:cubicBezTo>
                  <a:pt x="4" y="4"/>
                  <a:pt x="5" y="4"/>
                  <a:pt x="5" y="4"/>
                </a:cubicBezTo>
                <a:cubicBezTo>
                  <a:pt x="5" y="3"/>
                  <a:pt x="5" y="3"/>
                  <a:pt x="5" y="2"/>
                </a:cubicBezTo>
                <a:cubicBezTo>
                  <a:pt x="5" y="2"/>
                  <a:pt x="4" y="2"/>
                  <a:pt x="4" y="2"/>
                </a:cubicBezTo>
                <a:cubicBezTo>
                  <a:pt x="4" y="2"/>
                  <a:pt x="3" y="1"/>
                  <a:pt x="3" y="0"/>
                </a:cubicBezTo>
                <a:cubicBezTo>
                  <a:pt x="2" y="0"/>
                  <a:pt x="2" y="2"/>
                  <a:pt x="2" y="2"/>
                </a:cubicBezTo>
                <a:cubicBezTo>
                  <a:pt x="2" y="4"/>
                  <a:pt x="0" y="5"/>
                  <a:pt x="0" y="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5" name="Freeform 288"/>
          <p:cNvSpPr/>
          <p:nvPr>
            <p:custDataLst>
              <p:tags r:id="rId380"/>
            </p:custDataLst>
          </p:nvPr>
        </p:nvSpPr>
        <p:spPr bwMode="auto">
          <a:xfrm rot="1740000">
            <a:off x="7142945" y="2767192"/>
            <a:ext cx="4419" cy="3976"/>
          </a:xfrm>
          <a:custGeom>
            <a:gdLst>
              <a:gd name="T0" fmla="*/ 10 w 10"/>
              <a:gd name="T1" fmla="*/ 1 h 9"/>
              <a:gd name="T2" fmla="*/ 10 w 10"/>
              <a:gd name="T3" fmla="*/ 0 h 9"/>
              <a:gd name="T4" fmla="*/ 8 w 10"/>
              <a:gd name="T5" fmla="*/ 0 h 9"/>
              <a:gd name="T6" fmla="*/ 6 w 10"/>
              <a:gd name="T7" fmla="*/ 0 h 9"/>
              <a:gd name="T8" fmla="*/ 4 w 10"/>
              <a:gd name="T9" fmla="*/ 0 h 9"/>
              <a:gd name="T10" fmla="*/ 3 w 10"/>
              <a:gd name="T11" fmla="*/ 2 h 9"/>
              <a:gd name="T12" fmla="*/ 2 w 10"/>
              <a:gd name="T13" fmla="*/ 2 h 9"/>
              <a:gd name="T14" fmla="*/ 0 w 10"/>
              <a:gd name="T15" fmla="*/ 5 h 9"/>
              <a:gd name="T16" fmla="*/ 0 w 10"/>
              <a:gd name="T17" fmla="*/ 7 h 9"/>
              <a:gd name="T18" fmla="*/ 0 w 10"/>
              <a:gd name="T19" fmla="*/ 8 h 9"/>
              <a:gd name="T20" fmla="*/ 2 w 10"/>
              <a:gd name="T21" fmla="*/ 8 h 9"/>
              <a:gd name="T22" fmla="*/ 2 w 10"/>
              <a:gd name="T23" fmla="*/ 9 h 9"/>
              <a:gd name="T24" fmla="*/ 3 w 10"/>
              <a:gd name="T25" fmla="*/ 9 h 9"/>
              <a:gd name="T26" fmla="*/ 5 w 10"/>
              <a:gd name="T27" fmla="*/ 8 h 9"/>
              <a:gd name="T28" fmla="*/ 6 w 10"/>
              <a:gd name="T29" fmla="*/ 7 h 9"/>
              <a:gd name="T30" fmla="*/ 10 w 10"/>
              <a:gd name="T31" fmla="*/ 5 h 9"/>
              <a:gd name="T32" fmla="*/ 10 w 10"/>
              <a:gd name="T33" fmla="*/ 1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9">
                <a:moveTo>
                  <a:pt x="10" y="1"/>
                </a:moveTo>
                <a:cubicBezTo>
                  <a:pt x="10" y="1"/>
                  <a:pt x="10" y="0"/>
                  <a:pt x="10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1"/>
                  <a:pt x="6" y="1"/>
                  <a:pt x="6" y="0"/>
                </a:cubicBezTo>
                <a:cubicBezTo>
                  <a:pt x="6" y="0"/>
                  <a:pt x="5" y="0"/>
                  <a:pt x="4" y="0"/>
                </a:cubicBezTo>
                <a:cubicBezTo>
                  <a:pt x="4" y="1"/>
                  <a:pt x="4" y="2"/>
                  <a:pt x="3" y="2"/>
                </a:cubicBezTo>
                <a:cubicBezTo>
                  <a:pt x="2" y="2"/>
                  <a:pt x="2" y="2"/>
                  <a:pt x="2" y="2"/>
                </a:cubicBezTo>
                <a:cubicBezTo>
                  <a:pt x="2" y="4"/>
                  <a:pt x="1" y="4"/>
                  <a:pt x="0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8"/>
                  <a:pt x="1" y="8"/>
                  <a:pt x="2" y="8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4" y="8"/>
                  <a:pt x="5" y="8"/>
                </a:cubicBezTo>
                <a:cubicBezTo>
                  <a:pt x="6" y="8"/>
                  <a:pt x="7" y="8"/>
                  <a:pt x="6" y="7"/>
                </a:cubicBezTo>
                <a:cubicBezTo>
                  <a:pt x="7" y="6"/>
                  <a:pt x="9" y="5"/>
                  <a:pt x="10" y="5"/>
                </a:cubicBezTo>
                <a:cubicBezTo>
                  <a:pt x="10" y="3"/>
                  <a:pt x="10" y="2"/>
                  <a:pt x="1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Freeform 289"/>
          <p:cNvSpPr/>
          <p:nvPr>
            <p:custDataLst>
              <p:tags r:id="rId381"/>
            </p:custDataLst>
          </p:nvPr>
        </p:nvSpPr>
        <p:spPr bwMode="auto">
          <a:xfrm rot="1740000">
            <a:off x="7136343" y="2771423"/>
            <a:ext cx="842" cy="1046"/>
          </a:xfrm>
          <a:custGeom>
            <a:gdLst>
              <a:gd name="T0" fmla="*/ 0 w 2"/>
              <a:gd name="T1" fmla="*/ 2 h 2"/>
              <a:gd name="T2" fmla="*/ 2 w 2"/>
              <a:gd name="T3" fmla="*/ 1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2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1" y="2"/>
                  <a:pt x="1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7" name="Freeform 290"/>
          <p:cNvSpPr/>
          <p:nvPr>
            <p:custDataLst>
              <p:tags r:id="rId382"/>
            </p:custDataLst>
          </p:nvPr>
        </p:nvSpPr>
        <p:spPr bwMode="auto">
          <a:xfrm rot="1740000">
            <a:off x="7157770" y="2788333"/>
            <a:ext cx="1683" cy="1256"/>
          </a:xfrm>
          <a:custGeom>
            <a:gdLst>
              <a:gd name="T0" fmla="*/ 3 w 4"/>
              <a:gd name="T1" fmla="*/ 3 h 3"/>
              <a:gd name="T2" fmla="*/ 4 w 4"/>
              <a:gd name="T3" fmla="*/ 0 h 3"/>
              <a:gd name="T4" fmla="*/ 3 w 4"/>
              <a:gd name="T5" fmla="*/ 0 h 3"/>
              <a:gd name="T6" fmla="*/ 0 w 4"/>
              <a:gd name="T7" fmla="*/ 3 h 3"/>
              <a:gd name="T8" fmla="*/ 1 w 4"/>
              <a:gd name="T9" fmla="*/ 3 h 3"/>
              <a:gd name="T10" fmla="*/ 3 w 4"/>
              <a:gd name="T11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">
                <a:moveTo>
                  <a:pt x="3" y="3"/>
                </a:moveTo>
                <a:cubicBezTo>
                  <a:pt x="3" y="2"/>
                  <a:pt x="4" y="1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3"/>
                  <a:pt x="2" y="3"/>
                  <a:pt x="3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8" name="Freeform 291"/>
          <p:cNvSpPr/>
          <p:nvPr>
            <p:custDataLst>
              <p:tags r:id="rId383"/>
            </p:custDataLst>
          </p:nvPr>
        </p:nvSpPr>
        <p:spPr bwMode="auto">
          <a:xfrm rot="1740000">
            <a:off x="7144569" y="2813379"/>
            <a:ext cx="1262" cy="418"/>
          </a:xfrm>
          <a:custGeom>
            <a:gdLst>
              <a:gd name="T0" fmla="*/ 0 w 3"/>
              <a:gd name="T1" fmla="*/ 0 h 1"/>
              <a:gd name="T2" fmla="*/ 0 w 3"/>
              <a:gd name="T3" fmla="*/ 1 h 1"/>
              <a:gd name="T4" fmla="*/ 0 w 3"/>
              <a:gd name="T5" fmla="*/ 0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3" y="1"/>
                  <a:pt x="3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9" name="Freeform 292"/>
          <p:cNvSpPr/>
          <p:nvPr>
            <p:custDataLst>
              <p:tags r:id="rId384"/>
            </p:custDataLst>
          </p:nvPr>
        </p:nvSpPr>
        <p:spPr bwMode="auto">
          <a:xfrm rot="1740000">
            <a:off x="7120840" y="2770945"/>
            <a:ext cx="1473" cy="1674"/>
          </a:xfrm>
          <a:custGeom>
            <a:gdLst>
              <a:gd name="T0" fmla="*/ 0 w 3"/>
              <a:gd name="T1" fmla="*/ 1 h 4"/>
              <a:gd name="T2" fmla="*/ 0 w 3"/>
              <a:gd name="T3" fmla="*/ 4 h 4"/>
              <a:gd name="T4" fmla="*/ 3 w 3"/>
              <a:gd name="T5" fmla="*/ 1 h 4"/>
              <a:gd name="T6" fmla="*/ 3 w 3"/>
              <a:gd name="T7" fmla="*/ 0 h 4"/>
              <a:gd name="T8" fmla="*/ 0 w 3"/>
              <a:gd name="T9" fmla="*/ 0 h 4"/>
              <a:gd name="T10" fmla="*/ 0 w 3"/>
              <a:gd name="T11" fmla="*/ 1 h 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cubicBezTo>
                  <a:pt x="1" y="3"/>
                  <a:pt x="2" y="3"/>
                  <a:pt x="3" y="1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0" name="Freeform 293"/>
          <p:cNvSpPr>
            <a:spLocks noEditPoints="1"/>
          </p:cNvSpPr>
          <p:nvPr>
            <p:custDataLst>
              <p:tags r:id="rId385"/>
            </p:custDataLst>
          </p:nvPr>
        </p:nvSpPr>
        <p:spPr bwMode="auto">
          <a:xfrm rot="1740000">
            <a:off x="7140086" y="2742818"/>
            <a:ext cx="13427" cy="84651"/>
          </a:xfrm>
          <a:custGeom>
            <a:gdLst>
              <a:gd name="T0" fmla="*/ 26 w 30"/>
              <a:gd name="T1" fmla="*/ 48 h 186"/>
              <a:gd name="T2" fmla="*/ 27 w 30"/>
              <a:gd name="T3" fmla="*/ 43 h 186"/>
              <a:gd name="T4" fmla="*/ 24 w 30"/>
              <a:gd name="T5" fmla="*/ 40 h 186"/>
              <a:gd name="T6" fmla="*/ 25 w 30"/>
              <a:gd name="T7" fmla="*/ 28 h 186"/>
              <a:gd name="T8" fmla="*/ 26 w 30"/>
              <a:gd name="T9" fmla="*/ 23 h 186"/>
              <a:gd name="T10" fmla="*/ 26 w 30"/>
              <a:gd name="T11" fmla="*/ 17 h 186"/>
              <a:gd name="T12" fmla="*/ 24 w 30"/>
              <a:gd name="T13" fmla="*/ 12 h 186"/>
              <a:gd name="T14" fmla="*/ 18 w 30"/>
              <a:gd name="T15" fmla="*/ 4 h 186"/>
              <a:gd name="T16" fmla="*/ 13 w 30"/>
              <a:gd name="T17" fmla="*/ 5 h 186"/>
              <a:gd name="T18" fmla="*/ 5 w 30"/>
              <a:gd name="T19" fmla="*/ 19 h 186"/>
              <a:gd name="T20" fmla="*/ 1 w 30"/>
              <a:gd name="T21" fmla="*/ 24 h 186"/>
              <a:gd name="T22" fmla="*/ 2 w 30"/>
              <a:gd name="T23" fmla="*/ 29 h 186"/>
              <a:gd name="T24" fmla="*/ 2 w 30"/>
              <a:gd name="T25" fmla="*/ 34 h 186"/>
              <a:gd name="T26" fmla="*/ 7 w 30"/>
              <a:gd name="T27" fmla="*/ 37 h 186"/>
              <a:gd name="T28" fmla="*/ 6 w 30"/>
              <a:gd name="T29" fmla="*/ 44 h 186"/>
              <a:gd name="T30" fmla="*/ 0 w 30"/>
              <a:gd name="T31" fmla="*/ 65 h 186"/>
              <a:gd name="T32" fmla="*/ 0 w 30"/>
              <a:gd name="T33" fmla="*/ 68 h 186"/>
              <a:gd name="T34" fmla="*/ 5 w 30"/>
              <a:gd name="T35" fmla="*/ 92 h 186"/>
              <a:gd name="T36" fmla="*/ 2 w 30"/>
              <a:gd name="T37" fmla="*/ 136 h 186"/>
              <a:gd name="T38" fmla="*/ 5 w 30"/>
              <a:gd name="T39" fmla="*/ 148 h 186"/>
              <a:gd name="T40" fmla="*/ 3 w 30"/>
              <a:gd name="T41" fmla="*/ 152 h 186"/>
              <a:gd name="T42" fmla="*/ 5 w 30"/>
              <a:gd name="T43" fmla="*/ 158 h 186"/>
              <a:gd name="T44" fmla="*/ 7 w 30"/>
              <a:gd name="T45" fmla="*/ 166 h 186"/>
              <a:gd name="T46" fmla="*/ 8 w 30"/>
              <a:gd name="T47" fmla="*/ 176 h 186"/>
              <a:gd name="T48" fmla="*/ 11 w 30"/>
              <a:gd name="T49" fmla="*/ 180 h 186"/>
              <a:gd name="T50" fmla="*/ 13 w 30"/>
              <a:gd name="T51" fmla="*/ 186 h 186"/>
              <a:gd name="T52" fmla="*/ 18 w 30"/>
              <a:gd name="T53" fmla="*/ 185 h 186"/>
              <a:gd name="T54" fmla="*/ 21 w 30"/>
              <a:gd name="T55" fmla="*/ 183 h 186"/>
              <a:gd name="T56" fmla="*/ 24 w 30"/>
              <a:gd name="T57" fmla="*/ 182 h 186"/>
              <a:gd name="T58" fmla="*/ 25 w 30"/>
              <a:gd name="T59" fmla="*/ 177 h 186"/>
              <a:gd name="T60" fmla="*/ 27 w 30"/>
              <a:gd name="T61" fmla="*/ 166 h 186"/>
              <a:gd name="T62" fmla="*/ 25 w 30"/>
              <a:gd name="T63" fmla="*/ 154 h 186"/>
              <a:gd name="T64" fmla="*/ 27 w 30"/>
              <a:gd name="T65" fmla="*/ 143 h 186"/>
              <a:gd name="T66" fmla="*/ 26 w 30"/>
              <a:gd name="T67" fmla="*/ 138 h 186"/>
              <a:gd name="T68" fmla="*/ 26 w 30"/>
              <a:gd name="T69" fmla="*/ 131 h 186"/>
              <a:gd name="T70" fmla="*/ 26 w 30"/>
              <a:gd name="T71" fmla="*/ 125 h 186"/>
              <a:gd name="T72" fmla="*/ 26 w 30"/>
              <a:gd name="T73" fmla="*/ 116 h 186"/>
              <a:gd name="T74" fmla="*/ 25 w 30"/>
              <a:gd name="T75" fmla="*/ 105 h 186"/>
              <a:gd name="T76" fmla="*/ 14 w 30"/>
              <a:gd name="T77" fmla="*/ 107 h 186"/>
              <a:gd name="T78" fmla="*/ 20 w 30"/>
              <a:gd name="T79" fmla="*/ 103 h 186"/>
              <a:gd name="T80" fmla="*/ 20 w 30"/>
              <a:gd name="T81" fmla="*/ 95 h 186"/>
              <a:gd name="T82" fmla="*/ 27 w 30"/>
              <a:gd name="T83" fmla="*/ 82 h 186"/>
              <a:gd name="T84" fmla="*/ 25 w 30"/>
              <a:gd name="T85" fmla="*/ 73 h 186"/>
              <a:gd name="T86" fmla="*/ 24 w 30"/>
              <a:gd name="T87" fmla="*/ 68 h 186"/>
              <a:gd name="T88" fmla="*/ 30 w 30"/>
              <a:gd name="T89" fmla="*/ 56 h 186"/>
              <a:gd name="T90" fmla="*/ 15 w 30"/>
              <a:gd name="T91" fmla="*/ 90 h 186"/>
              <a:gd name="T92" fmla="*/ 14 w 30"/>
              <a:gd name="T93" fmla="*/ 85 h 186"/>
              <a:gd name="T94" fmla="*/ 8 w 30"/>
              <a:gd name="T95" fmla="*/ 34 h 186"/>
              <a:gd name="T96" fmla="*/ 15 w 30"/>
              <a:gd name="T97" fmla="*/ 74 h 186"/>
              <a:gd name="T98" fmla="*/ 17 w 30"/>
              <a:gd name="T99" fmla="*/ 24 h 186"/>
              <a:gd name="T100" fmla="*/ 12 w 30"/>
              <a:gd name="T101" fmla="*/ 29 h 186"/>
              <a:gd name="T102" fmla="*/ 9 w 30"/>
              <a:gd name="T103" fmla="*/ 24 h 186"/>
              <a:gd name="T104" fmla="*/ 24 w 30"/>
              <a:gd name="T105" fmla="*/ 143 h 186"/>
              <a:gd name="T106" fmla="*/ 20 w 30"/>
              <a:gd name="T107" fmla="*/ 152 h 186"/>
              <a:gd name="T108" fmla="*/ 20 w 30"/>
              <a:gd name="T109" fmla="*/ 152 h 186"/>
              <a:gd name="T110" fmla="*/ 11 w 30"/>
              <a:gd name="T111" fmla="*/ 129 h 186"/>
              <a:gd name="T112" fmla="*/ 8 w 30"/>
              <a:gd name="T113" fmla="*/ 125 h 186"/>
              <a:gd name="T114" fmla="*/ 25 w 30"/>
              <a:gd name="T115" fmla="*/ 59 h 186"/>
              <a:gd name="T116" fmla="*/ 11 w 30"/>
              <a:gd name="T117" fmla="*/ 12 h 186"/>
              <a:gd name="T118" fmla="*/ 8 w 30"/>
              <a:gd name="T119" fmla="*/ 42 h 186"/>
              <a:gd name="T120" fmla="*/ 18 w 30"/>
              <a:gd name="T121" fmla="*/ 71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" h="186">
                <a:moveTo>
                  <a:pt x="28" y="52"/>
                </a:moveTo>
                <a:cubicBezTo>
                  <a:pt x="29" y="50"/>
                  <a:pt x="27" y="49"/>
                  <a:pt x="26" y="49"/>
                </a:cubicBezTo>
                <a:cubicBezTo>
                  <a:pt x="26" y="49"/>
                  <a:pt x="26" y="48"/>
                  <a:pt x="26" y="48"/>
                </a:cubicBezTo>
                <a:cubicBezTo>
                  <a:pt x="26" y="48"/>
                  <a:pt x="26" y="47"/>
                  <a:pt x="26" y="47"/>
                </a:cubicBezTo>
                <a:cubicBezTo>
                  <a:pt x="26" y="46"/>
                  <a:pt x="26" y="44"/>
                  <a:pt x="27" y="44"/>
                </a:cubicBezTo>
                <a:cubicBezTo>
                  <a:pt x="27" y="44"/>
                  <a:pt x="27" y="44"/>
                  <a:pt x="27" y="43"/>
                </a:cubicBezTo>
                <a:cubicBezTo>
                  <a:pt x="26" y="43"/>
                  <a:pt x="25" y="42"/>
                  <a:pt x="25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4" y="37"/>
                </a:cubicBezTo>
                <a:cubicBezTo>
                  <a:pt x="27" y="38"/>
                  <a:pt x="21" y="34"/>
                  <a:pt x="25" y="34"/>
                </a:cubicBezTo>
                <a:cubicBezTo>
                  <a:pt x="25" y="32"/>
                  <a:pt x="25" y="30"/>
                  <a:pt x="25" y="28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6"/>
                  <a:pt x="27" y="25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3" y="23"/>
                  <a:pt x="22" y="23"/>
                  <a:pt x="24" y="21"/>
                </a:cubicBezTo>
                <a:cubicBezTo>
                  <a:pt x="24" y="20"/>
                  <a:pt x="24" y="20"/>
                  <a:pt x="24" y="19"/>
                </a:cubicBezTo>
                <a:cubicBezTo>
                  <a:pt x="23" y="17"/>
                  <a:pt x="25" y="17"/>
                  <a:pt x="26" y="17"/>
                </a:cubicBezTo>
                <a:cubicBezTo>
                  <a:pt x="26" y="17"/>
                  <a:pt x="26" y="16"/>
                  <a:pt x="26" y="16"/>
                </a:cubicBezTo>
                <a:cubicBezTo>
                  <a:pt x="25" y="16"/>
                  <a:pt x="25" y="15"/>
                  <a:pt x="24" y="15"/>
                </a:cubicBezTo>
                <a:cubicBezTo>
                  <a:pt x="24" y="14"/>
                  <a:pt x="24" y="13"/>
                  <a:pt x="24" y="12"/>
                </a:cubicBezTo>
                <a:cubicBezTo>
                  <a:pt x="24" y="12"/>
                  <a:pt x="24" y="12"/>
                  <a:pt x="24" y="11"/>
                </a:cubicBezTo>
                <a:cubicBezTo>
                  <a:pt x="21" y="11"/>
                  <a:pt x="21" y="10"/>
                  <a:pt x="22" y="9"/>
                </a:cubicBezTo>
                <a:cubicBezTo>
                  <a:pt x="21" y="7"/>
                  <a:pt x="20" y="5"/>
                  <a:pt x="18" y="4"/>
                </a:cubicBezTo>
                <a:cubicBezTo>
                  <a:pt x="18" y="3"/>
                  <a:pt x="19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15" y="0"/>
                  <a:pt x="17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0" y="9"/>
                  <a:pt x="6" y="10"/>
                  <a:pt x="3" y="14"/>
                </a:cubicBezTo>
                <a:cubicBezTo>
                  <a:pt x="3" y="16"/>
                  <a:pt x="6" y="16"/>
                  <a:pt x="5" y="19"/>
                </a:cubicBezTo>
                <a:cubicBezTo>
                  <a:pt x="3" y="20"/>
                  <a:pt x="2" y="20"/>
                  <a:pt x="2" y="22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3"/>
                  <a:pt x="1" y="23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5"/>
                  <a:pt x="2" y="26"/>
                  <a:pt x="2" y="27"/>
                </a:cubicBezTo>
                <a:cubicBezTo>
                  <a:pt x="2" y="27"/>
                  <a:pt x="2" y="28"/>
                  <a:pt x="2" y="29"/>
                </a:cubicBezTo>
                <a:cubicBezTo>
                  <a:pt x="3" y="29"/>
                  <a:pt x="4" y="29"/>
                  <a:pt x="3" y="28"/>
                </a:cubicBezTo>
                <a:cubicBezTo>
                  <a:pt x="6" y="28"/>
                  <a:pt x="3" y="32"/>
                  <a:pt x="2" y="33"/>
                </a:cubicBezTo>
                <a:cubicBezTo>
                  <a:pt x="2" y="33"/>
                  <a:pt x="2" y="33"/>
                  <a:pt x="2" y="34"/>
                </a:cubicBezTo>
                <a:cubicBezTo>
                  <a:pt x="4" y="34"/>
                  <a:pt x="4" y="35"/>
                  <a:pt x="5" y="36"/>
                </a:cubicBezTo>
                <a:cubicBezTo>
                  <a:pt x="5" y="36"/>
                  <a:pt x="6" y="36"/>
                  <a:pt x="6" y="37"/>
                </a:cubicBezTo>
                <a:cubicBezTo>
                  <a:pt x="6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40"/>
                  <a:pt x="7" y="41"/>
                  <a:pt x="7" y="42"/>
                </a:cubicBezTo>
                <a:cubicBezTo>
                  <a:pt x="7" y="43"/>
                  <a:pt x="6" y="43"/>
                  <a:pt x="6" y="44"/>
                </a:cubicBezTo>
                <a:cubicBezTo>
                  <a:pt x="4" y="49"/>
                  <a:pt x="1" y="54"/>
                  <a:pt x="1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0" y="64"/>
                  <a:pt x="0" y="64"/>
                  <a:pt x="0" y="65"/>
                </a:cubicBezTo>
                <a:cubicBezTo>
                  <a:pt x="0" y="65"/>
                  <a:pt x="1" y="65"/>
                  <a:pt x="1" y="65"/>
                </a:cubicBezTo>
                <a:cubicBezTo>
                  <a:pt x="1" y="66"/>
                  <a:pt x="1" y="67"/>
                  <a:pt x="1" y="68"/>
                </a:cubicBezTo>
                <a:cubicBezTo>
                  <a:pt x="1" y="68"/>
                  <a:pt x="0" y="68"/>
                  <a:pt x="0" y="68"/>
                </a:cubicBezTo>
                <a:cubicBezTo>
                  <a:pt x="0" y="69"/>
                  <a:pt x="0" y="71"/>
                  <a:pt x="0" y="72"/>
                </a:cubicBezTo>
                <a:cubicBezTo>
                  <a:pt x="0" y="73"/>
                  <a:pt x="1" y="74"/>
                  <a:pt x="0" y="75"/>
                </a:cubicBezTo>
                <a:cubicBezTo>
                  <a:pt x="3" y="79"/>
                  <a:pt x="3" y="87"/>
                  <a:pt x="5" y="92"/>
                </a:cubicBezTo>
                <a:cubicBezTo>
                  <a:pt x="6" y="92"/>
                  <a:pt x="6" y="94"/>
                  <a:pt x="6" y="95"/>
                </a:cubicBezTo>
                <a:cubicBezTo>
                  <a:pt x="12" y="107"/>
                  <a:pt x="4" y="123"/>
                  <a:pt x="2" y="135"/>
                </a:cubicBezTo>
                <a:cubicBezTo>
                  <a:pt x="2" y="135"/>
                  <a:pt x="2" y="135"/>
                  <a:pt x="2" y="136"/>
                </a:cubicBezTo>
                <a:cubicBezTo>
                  <a:pt x="2" y="139"/>
                  <a:pt x="2" y="144"/>
                  <a:pt x="3" y="145"/>
                </a:cubicBezTo>
                <a:cubicBezTo>
                  <a:pt x="3" y="146"/>
                  <a:pt x="3" y="146"/>
                  <a:pt x="3" y="147"/>
                </a:cubicBezTo>
                <a:cubicBezTo>
                  <a:pt x="4" y="147"/>
                  <a:pt x="5" y="147"/>
                  <a:pt x="5" y="148"/>
                </a:cubicBezTo>
                <a:cubicBezTo>
                  <a:pt x="4" y="148"/>
                  <a:pt x="3" y="148"/>
                  <a:pt x="2" y="148"/>
                </a:cubicBezTo>
                <a:cubicBezTo>
                  <a:pt x="2" y="149"/>
                  <a:pt x="2" y="149"/>
                  <a:pt x="2" y="150"/>
                </a:cubicBezTo>
                <a:cubicBezTo>
                  <a:pt x="3" y="150"/>
                  <a:pt x="4" y="151"/>
                  <a:pt x="3" y="152"/>
                </a:cubicBezTo>
                <a:cubicBezTo>
                  <a:pt x="3" y="153"/>
                  <a:pt x="3" y="153"/>
                  <a:pt x="3" y="154"/>
                </a:cubicBezTo>
                <a:cubicBezTo>
                  <a:pt x="5" y="154"/>
                  <a:pt x="5" y="156"/>
                  <a:pt x="5" y="157"/>
                </a:cubicBezTo>
                <a:cubicBezTo>
                  <a:pt x="5" y="158"/>
                  <a:pt x="5" y="158"/>
                  <a:pt x="5" y="158"/>
                </a:cubicBezTo>
                <a:cubicBezTo>
                  <a:pt x="5" y="160"/>
                  <a:pt x="4" y="162"/>
                  <a:pt x="6" y="162"/>
                </a:cubicBezTo>
                <a:cubicBezTo>
                  <a:pt x="6" y="163"/>
                  <a:pt x="6" y="164"/>
                  <a:pt x="6" y="164"/>
                </a:cubicBezTo>
                <a:cubicBezTo>
                  <a:pt x="7" y="164"/>
                  <a:pt x="7" y="165"/>
                  <a:pt x="7" y="166"/>
                </a:cubicBezTo>
                <a:cubicBezTo>
                  <a:pt x="6" y="166"/>
                  <a:pt x="6" y="167"/>
                  <a:pt x="6" y="168"/>
                </a:cubicBezTo>
                <a:cubicBezTo>
                  <a:pt x="6" y="168"/>
                  <a:pt x="6" y="169"/>
                  <a:pt x="6" y="169"/>
                </a:cubicBezTo>
                <a:cubicBezTo>
                  <a:pt x="7" y="171"/>
                  <a:pt x="6" y="175"/>
                  <a:pt x="8" y="176"/>
                </a:cubicBezTo>
                <a:cubicBezTo>
                  <a:pt x="8" y="177"/>
                  <a:pt x="8" y="177"/>
                  <a:pt x="8" y="177"/>
                </a:cubicBezTo>
                <a:cubicBezTo>
                  <a:pt x="8" y="178"/>
                  <a:pt x="8" y="178"/>
                  <a:pt x="8" y="179"/>
                </a:cubicBezTo>
                <a:cubicBezTo>
                  <a:pt x="9" y="179"/>
                  <a:pt x="10" y="180"/>
                  <a:pt x="11" y="180"/>
                </a:cubicBezTo>
                <a:cubicBezTo>
                  <a:pt x="11" y="181"/>
                  <a:pt x="11" y="181"/>
                  <a:pt x="11" y="182"/>
                </a:cubicBezTo>
                <a:cubicBezTo>
                  <a:pt x="10" y="184"/>
                  <a:pt x="12" y="184"/>
                  <a:pt x="12" y="186"/>
                </a:cubicBezTo>
                <a:cubicBezTo>
                  <a:pt x="12" y="186"/>
                  <a:pt x="13" y="186"/>
                  <a:pt x="13" y="186"/>
                </a:cubicBezTo>
                <a:cubicBezTo>
                  <a:pt x="14" y="185"/>
                  <a:pt x="15" y="186"/>
                  <a:pt x="15" y="185"/>
                </a:cubicBezTo>
                <a:cubicBezTo>
                  <a:pt x="16" y="185"/>
                  <a:pt x="16" y="185"/>
                  <a:pt x="17" y="185"/>
                </a:cubicBezTo>
                <a:cubicBezTo>
                  <a:pt x="17" y="185"/>
                  <a:pt x="17" y="185"/>
                  <a:pt x="18" y="185"/>
                </a:cubicBezTo>
                <a:cubicBezTo>
                  <a:pt x="19" y="185"/>
                  <a:pt x="19" y="185"/>
                  <a:pt x="20" y="185"/>
                </a:cubicBezTo>
                <a:cubicBezTo>
                  <a:pt x="20" y="184"/>
                  <a:pt x="20" y="184"/>
                  <a:pt x="20" y="183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22" y="183"/>
                  <a:pt x="22" y="184"/>
                  <a:pt x="22" y="185"/>
                </a:cubicBezTo>
                <a:cubicBezTo>
                  <a:pt x="24" y="184"/>
                  <a:pt x="24" y="183"/>
                  <a:pt x="25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80"/>
                  <a:pt x="24" y="180"/>
                  <a:pt x="25" y="180"/>
                </a:cubicBezTo>
                <a:cubicBezTo>
                  <a:pt x="25" y="179"/>
                  <a:pt x="25" y="178"/>
                  <a:pt x="25" y="177"/>
                </a:cubicBezTo>
                <a:cubicBezTo>
                  <a:pt x="24" y="177"/>
                  <a:pt x="24" y="177"/>
                  <a:pt x="24" y="177"/>
                </a:cubicBezTo>
                <a:cubicBezTo>
                  <a:pt x="24" y="177"/>
                  <a:pt x="24" y="176"/>
                  <a:pt x="24" y="175"/>
                </a:cubicBezTo>
                <a:cubicBezTo>
                  <a:pt x="21" y="171"/>
                  <a:pt x="21" y="166"/>
                  <a:pt x="27" y="166"/>
                </a:cubicBezTo>
                <a:cubicBezTo>
                  <a:pt x="27" y="163"/>
                  <a:pt x="26" y="163"/>
                  <a:pt x="26" y="161"/>
                </a:cubicBezTo>
                <a:cubicBezTo>
                  <a:pt x="26" y="159"/>
                  <a:pt x="28" y="158"/>
                  <a:pt x="26" y="157"/>
                </a:cubicBezTo>
                <a:cubicBezTo>
                  <a:pt x="26" y="156"/>
                  <a:pt x="25" y="155"/>
                  <a:pt x="25" y="154"/>
                </a:cubicBezTo>
                <a:cubicBezTo>
                  <a:pt x="27" y="153"/>
                  <a:pt x="29" y="157"/>
                  <a:pt x="28" y="152"/>
                </a:cubicBezTo>
                <a:cubicBezTo>
                  <a:pt x="29" y="149"/>
                  <a:pt x="28" y="147"/>
                  <a:pt x="27" y="144"/>
                </a:cubicBezTo>
                <a:cubicBezTo>
                  <a:pt x="27" y="144"/>
                  <a:pt x="27" y="143"/>
                  <a:pt x="27" y="143"/>
                </a:cubicBezTo>
                <a:cubicBezTo>
                  <a:pt x="27" y="143"/>
                  <a:pt x="27" y="142"/>
                  <a:pt x="27" y="142"/>
                </a:cubicBezTo>
                <a:cubicBezTo>
                  <a:pt x="27" y="142"/>
                  <a:pt x="26" y="142"/>
                  <a:pt x="26" y="142"/>
                </a:cubicBezTo>
                <a:cubicBezTo>
                  <a:pt x="26" y="141"/>
                  <a:pt x="26" y="139"/>
                  <a:pt x="26" y="138"/>
                </a:cubicBezTo>
                <a:cubicBezTo>
                  <a:pt x="26" y="137"/>
                  <a:pt x="26" y="136"/>
                  <a:pt x="26" y="135"/>
                </a:cubicBezTo>
                <a:cubicBezTo>
                  <a:pt x="26" y="135"/>
                  <a:pt x="25" y="135"/>
                  <a:pt x="25" y="135"/>
                </a:cubicBezTo>
                <a:cubicBezTo>
                  <a:pt x="25" y="133"/>
                  <a:pt x="25" y="131"/>
                  <a:pt x="26" y="131"/>
                </a:cubicBezTo>
                <a:cubicBezTo>
                  <a:pt x="26" y="130"/>
                  <a:pt x="26" y="129"/>
                  <a:pt x="26" y="128"/>
                </a:cubicBezTo>
                <a:cubicBezTo>
                  <a:pt x="26" y="127"/>
                  <a:pt x="26" y="127"/>
                  <a:pt x="26" y="126"/>
                </a:cubicBezTo>
                <a:cubicBezTo>
                  <a:pt x="26" y="126"/>
                  <a:pt x="26" y="126"/>
                  <a:pt x="26" y="125"/>
                </a:cubicBezTo>
                <a:cubicBezTo>
                  <a:pt x="26" y="122"/>
                  <a:pt x="26" y="119"/>
                  <a:pt x="27" y="118"/>
                </a:cubicBezTo>
                <a:cubicBezTo>
                  <a:pt x="27" y="118"/>
                  <a:pt x="26" y="118"/>
                  <a:pt x="26" y="118"/>
                </a:cubicBezTo>
                <a:cubicBezTo>
                  <a:pt x="26" y="117"/>
                  <a:pt x="26" y="116"/>
                  <a:pt x="26" y="116"/>
                </a:cubicBezTo>
                <a:cubicBezTo>
                  <a:pt x="28" y="115"/>
                  <a:pt x="29" y="113"/>
                  <a:pt x="28" y="110"/>
                </a:cubicBezTo>
                <a:cubicBezTo>
                  <a:pt x="28" y="109"/>
                  <a:pt x="28" y="108"/>
                  <a:pt x="28" y="107"/>
                </a:cubicBezTo>
                <a:cubicBezTo>
                  <a:pt x="27" y="107"/>
                  <a:pt x="27" y="104"/>
                  <a:pt x="25" y="105"/>
                </a:cubicBezTo>
                <a:cubicBezTo>
                  <a:pt x="25" y="104"/>
                  <a:pt x="24" y="104"/>
                  <a:pt x="24" y="103"/>
                </a:cubicBezTo>
                <a:cubicBezTo>
                  <a:pt x="21" y="102"/>
                  <a:pt x="19" y="107"/>
                  <a:pt x="18" y="104"/>
                </a:cubicBezTo>
                <a:cubicBezTo>
                  <a:pt x="15" y="103"/>
                  <a:pt x="18" y="109"/>
                  <a:pt x="14" y="107"/>
                </a:cubicBezTo>
                <a:cubicBezTo>
                  <a:pt x="14" y="106"/>
                  <a:pt x="14" y="105"/>
                  <a:pt x="14" y="104"/>
                </a:cubicBezTo>
                <a:cubicBezTo>
                  <a:pt x="14" y="103"/>
                  <a:pt x="15" y="103"/>
                  <a:pt x="15" y="101"/>
                </a:cubicBezTo>
                <a:cubicBezTo>
                  <a:pt x="17" y="101"/>
                  <a:pt x="18" y="103"/>
                  <a:pt x="20" y="103"/>
                </a:cubicBezTo>
                <a:cubicBezTo>
                  <a:pt x="22" y="97"/>
                  <a:pt x="15" y="101"/>
                  <a:pt x="17" y="95"/>
                </a:cubicBezTo>
                <a:cubicBezTo>
                  <a:pt x="17" y="95"/>
                  <a:pt x="17" y="95"/>
                  <a:pt x="18" y="95"/>
                </a:cubicBezTo>
                <a:cubicBezTo>
                  <a:pt x="19" y="95"/>
                  <a:pt x="19" y="95"/>
                  <a:pt x="20" y="95"/>
                </a:cubicBezTo>
                <a:cubicBezTo>
                  <a:pt x="21" y="91"/>
                  <a:pt x="18" y="91"/>
                  <a:pt x="18" y="87"/>
                </a:cubicBezTo>
                <a:cubicBezTo>
                  <a:pt x="24" y="89"/>
                  <a:pt x="22" y="82"/>
                  <a:pt x="24" y="80"/>
                </a:cubicBezTo>
                <a:cubicBezTo>
                  <a:pt x="25" y="81"/>
                  <a:pt x="25" y="83"/>
                  <a:pt x="27" y="82"/>
                </a:cubicBezTo>
                <a:cubicBezTo>
                  <a:pt x="27" y="82"/>
                  <a:pt x="27" y="81"/>
                  <a:pt x="27" y="80"/>
                </a:cubicBezTo>
                <a:cubicBezTo>
                  <a:pt x="26" y="78"/>
                  <a:pt x="24" y="76"/>
                  <a:pt x="24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3"/>
                  <a:pt x="25" y="72"/>
                  <a:pt x="25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1"/>
                  <a:pt x="24" y="69"/>
                  <a:pt x="24" y="68"/>
                </a:cubicBezTo>
                <a:cubicBezTo>
                  <a:pt x="28" y="69"/>
                  <a:pt x="30" y="60"/>
                  <a:pt x="27" y="57"/>
                </a:cubicBezTo>
                <a:cubicBezTo>
                  <a:pt x="28" y="56"/>
                  <a:pt x="28" y="58"/>
                  <a:pt x="30" y="57"/>
                </a:cubicBezTo>
                <a:cubicBezTo>
                  <a:pt x="30" y="57"/>
                  <a:pt x="30" y="57"/>
                  <a:pt x="30" y="56"/>
                </a:cubicBezTo>
                <a:cubicBezTo>
                  <a:pt x="30" y="54"/>
                  <a:pt x="30" y="52"/>
                  <a:pt x="28" y="52"/>
                </a:cubicBezTo>
                <a:close/>
                <a:moveTo>
                  <a:pt x="15" y="92"/>
                </a:moveTo>
                <a:cubicBezTo>
                  <a:pt x="15" y="91"/>
                  <a:pt x="15" y="90"/>
                  <a:pt x="15" y="90"/>
                </a:cubicBezTo>
                <a:cubicBezTo>
                  <a:pt x="17" y="90"/>
                  <a:pt x="19" y="93"/>
                  <a:pt x="15" y="92"/>
                </a:cubicBezTo>
                <a:close/>
                <a:moveTo>
                  <a:pt x="17" y="88"/>
                </a:moveTo>
                <a:cubicBezTo>
                  <a:pt x="15" y="88"/>
                  <a:pt x="15" y="86"/>
                  <a:pt x="14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18" y="81"/>
                  <a:pt x="16" y="86"/>
                  <a:pt x="17" y="88"/>
                </a:cubicBezTo>
                <a:close/>
                <a:moveTo>
                  <a:pt x="8" y="34"/>
                </a:moveTo>
                <a:cubicBezTo>
                  <a:pt x="8" y="33"/>
                  <a:pt x="8" y="33"/>
                  <a:pt x="8" y="33"/>
                </a:cubicBezTo>
                <a:cubicBezTo>
                  <a:pt x="10" y="32"/>
                  <a:pt x="9" y="36"/>
                  <a:pt x="8" y="34"/>
                </a:cubicBezTo>
                <a:close/>
                <a:moveTo>
                  <a:pt x="15" y="74"/>
                </a:moveTo>
                <a:cubicBezTo>
                  <a:pt x="15" y="71"/>
                  <a:pt x="16" y="80"/>
                  <a:pt x="15" y="74"/>
                </a:cubicBezTo>
                <a:close/>
                <a:moveTo>
                  <a:pt x="15" y="18"/>
                </a:moveTo>
                <a:cubicBezTo>
                  <a:pt x="18" y="18"/>
                  <a:pt x="18" y="23"/>
                  <a:pt x="17" y="24"/>
                </a:cubicBezTo>
                <a:cubicBezTo>
                  <a:pt x="13" y="23"/>
                  <a:pt x="15" y="21"/>
                  <a:pt x="15" y="18"/>
                </a:cubicBezTo>
                <a:close/>
                <a:moveTo>
                  <a:pt x="17" y="30"/>
                </a:moveTo>
                <a:cubicBezTo>
                  <a:pt x="15" y="32"/>
                  <a:pt x="13" y="31"/>
                  <a:pt x="12" y="29"/>
                </a:cubicBezTo>
                <a:cubicBezTo>
                  <a:pt x="12" y="29"/>
                  <a:pt x="12" y="28"/>
                  <a:pt x="12" y="28"/>
                </a:cubicBezTo>
                <a:cubicBezTo>
                  <a:pt x="12" y="26"/>
                  <a:pt x="12" y="24"/>
                  <a:pt x="11" y="24"/>
                </a:cubicBezTo>
                <a:cubicBezTo>
                  <a:pt x="11" y="25"/>
                  <a:pt x="10" y="26"/>
                  <a:pt x="9" y="24"/>
                </a:cubicBezTo>
                <a:cubicBezTo>
                  <a:pt x="11" y="24"/>
                  <a:pt x="11" y="23"/>
                  <a:pt x="12" y="23"/>
                </a:cubicBezTo>
                <a:cubicBezTo>
                  <a:pt x="13" y="25"/>
                  <a:pt x="18" y="25"/>
                  <a:pt x="17" y="30"/>
                </a:cubicBezTo>
                <a:close/>
                <a:moveTo>
                  <a:pt x="24" y="143"/>
                </a:moveTo>
                <a:cubicBezTo>
                  <a:pt x="19" y="143"/>
                  <a:pt x="22" y="137"/>
                  <a:pt x="24" y="142"/>
                </a:cubicBezTo>
                <a:cubicBezTo>
                  <a:pt x="24" y="142"/>
                  <a:pt x="24" y="143"/>
                  <a:pt x="24" y="143"/>
                </a:cubicBezTo>
                <a:close/>
                <a:moveTo>
                  <a:pt x="20" y="152"/>
                </a:moveTo>
                <a:cubicBezTo>
                  <a:pt x="19" y="152"/>
                  <a:pt x="19" y="151"/>
                  <a:pt x="19" y="149"/>
                </a:cubicBezTo>
                <a:cubicBezTo>
                  <a:pt x="20" y="149"/>
                  <a:pt x="21" y="150"/>
                  <a:pt x="21" y="152"/>
                </a:cubicBezTo>
                <a:cubicBezTo>
                  <a:pt x="21" y="152"/>
                  <a:pt x="21" y="152"/>
                  <a:pt x="20" y="152"/>
                </a:cubicBezTo>
                <a:close/>
                <a:moveTo>
                  <a:pt x="11" y="125"/>
                </a:moveTo>
                <a:cubicBezTo>
                  <a:pt x="11" y="126"/>
                  <a:pt x="11" y="126"/>
                  <a:pt x="11" y="126"/>
                </a:cubicBezTo>
                <a:cubicBezTo>
                  <a:pt x="11" y="127"/>
                  <a:pt x="11" y="128"/>
                  <a:pt x="11" y="129"/>
                </a:cubicBezTo>
                <a:cubicBezTo>
                  <a:pt x="9" y="129"/>
                  <a:pt x="9" y="128"/>
                  <a:pt x="8" y="128"/>
                </a:cubicBezTo>
                <a:cubicBezTo>
                  <a:pt x="8" y="127"/>
                  <a:pt x="8" y="127"/>
                  <a:pt x="8" y="126"/>
                </a:cubicBezTo>
                <a:cubicBezTo>
                  <a:pt x="8" y="126"/>
                  <a:pt x="8" y="126"/>
                  <a:pt x="8" y="125"/>
                </a:cubicBezTo>
                <a:cubicBezTo>
                  <a:pt x="9" y="125"/>
                  <a:pt x="10" y="125"/>
                  <a:pt x="11" y="125"/>
                </a:cubicBezTo>
                <a:close/>
                <a:moveTo>
                  <a:pt x="25" y="59"/>
                </a:moveTo>
                <a:cubicBezTo>
                  <a:pt x="28" y="55"/>
                  <a:pt x="22" y="62"/>
                  <a:pt x="25" y="59"/>
                </a:cubicBezTo>
                <a:close/>
                <a:moveTo>
                  <a:pt x="12" y="10"/>
                </a:moveTo>
                <a:cubicBezTo>
                  <a:pt x="13" y="10"/>
                  <a:pt x="13" y="10"/>
                  <a:pt x="14" y="10"/>
                </a:cubicBezTo>
                <a:cubicBezTo>
                  <a:pt x="15" y="12"/>
                  <a:pt x="12" y="12"/>
                  <a:pt x="11" y="12"/>
                </a:cubicBezTo>
                <a:cubicBezTo>
                  <a:pt x="11" y="11"/>
                  <a:pt x="12" y="11"/>
                  <a:pt x="12" y="10"/>
                </a:cubicBezTo>
                <a:close/>
                <a:moveTo>
                  <a:pt x="9" y="42"/>
                </a:moveTo>
                <a:cubicBezTo>
                  <a:pt x="9" y="42"/>
                  <a:pt x="9" y="42"/>
                  <a:pt x="8" y="42"/>
                </a:cubicBezTo>
                <a:cubicBezTo>
                  <a:pt x="8" y="40"/>
                  <a:pt x="10" y="39"/>
                  <a:pt x="9" y="42"/>
                </a:cubicBezTo>
                <a:close/>
                <a:moveTo>
                  <a:pt x="18" y="72"/>
                </a:moveTo>
                <a:cubicBezTo>
                  <a:pt x="18" y="71"/>
                  <a:pt x="18" y="71"/>
                  <a:pt x="18" y="71"/>
                </a:cubicBezTo>
                <a:cubicBezTo>
                  <a:pt x="21" y="70"/>
                  <a:pt x="19" y="75"/>
                  <a:pt x="18" y="72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内容占位符 6"/>
          <p:cNvSpPr>
            <a:spLocks noGrp="1"/>
          </p:cNvSpPr>
          <p:nvPr>
            <p:custDataLst>
              <p:tags r:id="rId386"/>
            </p:custDataLst>
          </p:nvPr>
        </p:nvSpPr>
        <p:spPr>
          <a:xfrm>
            <a:off x="3834040" y="3613844"/>
            <a:ext cx="2002426" cy="13873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2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运动疗法：适当运动，增强体质</a:t>
            </a:r>
          </a:p>
        </p:txBody>
      </p:sp>
      <p:sp>
        <p:nvSpPr>
          <p:cNvPr id="68" name="内容占位符 6"/>
          <p:cNvSpPr>
            <a:spLocks noGrp="1"/>
          </p:cNvSpPr>
          <p:nvPr>
            <p:custDataLst>
              <p:tags r:id="rId387"/>
            </p:custDataLst>
          </p:nvPr>
        </p:nvSpPr>
        <p:spPr>
          <a:xfrm>
            <a:off x="8889729" y="3613844"/>
            <a:ext cx="2002426" cy="13873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戒烟限酒：减少不良生活习惯，降低风险</a:t>
            </a:r>
          </a:p>
        </p:txBody>
      </p:sp>
      <p:sp>
        <p:nvSpPr>
          <p:cNvPr id="69" name="内容占位符 6"/>
          <p:cNvSpPr>
            <a:spLocks noGrp="1"/>
          </p:cNvSpPr>
          <p:nvPr>
            <p:custDataLst>
              <p:tags r:id="rId388"/>
            </p:custDataLst>
          </p:nvPr>
        </p:nvSpPr>
        <p:spPr>
          <a:xfrm>
            <a:off x="1306195" y="3230873"/>
            <a:ext cx="2002426" cy="13873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2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饮食控制：合理膳食，控制血糖</a:t>
            </a:r>
          </a:p>
        </p:txBody>
      </p:sp>
      <p:sp>
        <p:nvSpPr>
          <p:cNvPr id="115" name="内容占位符 6"/>
          <p:cNvSpPr>
            <a:spLocks noGrp="1"/>
          </p:cNvSpPr>
          <p:nvPr>
            <p:custDataLst>
              <p:tags r:id="rId389"/>
            </p:custDataLst>
          </p:nvPr>
        </p:nvSpPr>
        <p:spPr>
          <a:xfrm>
            <a:off x="6361884" y="3230873"/>
            <a:ext cx="2002426" cy="13873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心理干预：减轻心理压力，保持心情愉快</a:t>
            </a:r>
          </a:p>
        </p:txBody>
      </p:sp>
      <p:sp>
        <p:nvSpPr>
          <p:cNvPr id="398" name="矩形 397"/>
          <p:cNvSpPr/>
          <p:nvPr>
            <p:custDataLst>
              <p:tags r:id="rId390"/>
            </p:custDataLst>
          </p:nvPr>
        </p:nvSpPr>
        <p:spPr>
          <a:xfrm>
            <a:off x="2151337" y="2724615"/>
            <a:ext cx="405575" cy="339552"/>
          </a:xfrm>
          <a:prstGeom prst="rect">
            <a:avLst/>
          </a:prstGeom>
        </p:spPr>
        <p:txBody>
          <a:bodyPr wrap="square">
            <a:normAutofit fontScale="60000"/>
          </a:bodyPr>
          <a:lstStyle/>
          <a:p>
            <a:pPr algn="ctr"/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99" name="矩形 398"/>
          <p:cNvSpPr/>
          <p:nvPr>
            <p:custDataLst>
              <p:tags r:id="rId391"/>
            </p:custDataLst>
          </p:nvPr>
        </p:nvSpPr>
        <p:spPr>
          <a:xfrm>
            <a:off x="4679169" y="3107508"/>
            <a:ext cx="405576" cy="339552"/>
          </a:xfrm>
          <a:prstGeom prst="rect">
            <a:avLst/>
          </a:prstGeom>
        </p:spPr>
        <p:txBody>
          <a:bodyPr wrap="square">
            <a:normAutofit fontScale="60000"/>
          </a:bodyPr>
          <a:lstStyle/>
          <a:p>
            <a:pPr algn="ctr"/>
            <a:r>
              <a:rPr lang="en-US" altLang="zh-CN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00" name="矩形 399"/>
          <p:cNvSpPr/>
          <p:nvPr>
            <p:custDataLst>
              <p:tags r:id="rId392"/>
            </p:custDataLst>
          </p:nvPr>
        </p:nvSpPr>
        <p:spPr>
          <a:xfrm>
            <a:off x="7207014" y="2724537"/>
            <a:ext cx="405576" cy="339552"/>
          </a:xfrm>
          <a:prstGeom prst="rect">
            <a:avLst/>
          </a:prstGeom>
        </p:spPr>
        <p:txBody>
          <a:bodyPr wrap="square">
            <a:normAutofit fontScale="60000"/>
          </a:bodyPr>
          <a:lstStyle/>
          <a:p>
            <a:pPr algn="ctr"/>
            <a:r>
              <a:rPr lang="en-US" altLang="zh-CN" b="1">
                <a:solidFill>
                  <a:schemeClr val="accent3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01" name="矩形 400"/>
          <p:cNvSpPr/>
          <p:nvPr>
            <p:custDataLst>
              <p:tags r:id="rId393"/>
            </p:custDataLst>
          </p:nvPr>
        </p:nvSpPr>
        <p:spPr>
          <a:xfrm>
            <a:off x="9734858" y="3107508"/>
            <a:ext cx="405576" cy="339552"/>
          </a:xfrm>
          <a:prstGeom prst="rect">
            <a:avLst/>
          </a:prstGeom>
        </p:spPr>
        <p:txBody>
          <a:bodyPr wrap="square">
            <a:normAutofit fontScale="60000"/>
          </a:bodyPr>
          <a:lstStyle/>
          <a:p>
            <a:pPr algn="ctr"/>
            <a:r>
              <a:rPr lang="en-US" altLang="zh-CN" b="1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39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综合治疗方案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6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8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药物治疗：使用降糖药、降压药、降脂药等药物控制血糖、血压、血脂等指标</a:t>
            </a:r>
          </a:p>
        </p:txBody>
      </p:sp>
      <p:sp>
        <p:nvSpPr>
          <p:cNvPr id="2" name="八角星 11"/>
          <p:cNvSpPr/>
          <p:nvPr>
            <p:custDataLst>
              <p:tags r:id="rId9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生活方式干预：控制饮食、增加运动、戒烟限酒等</a:t>
            </a:r>
          </a:p>
        </p:txBody>
      </p:sp>
      <p:sp>
        <p:nvSpPr>
          <p:cNvPr id="6" name="八角星 11"/>
          <p:cNvSpPr/>
          <p:nvPr>
            <p:custDataLst>
              <p:tags r:id="rId12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心理干预：缓解焦虑、抑郁等情绪，提高患者生活质量</a:t>
            </a:r>
          </a:p>
        </p:txBody>
      </p:sp>
      <p:sp>
        <p:nvSpPr>
          <p:cNvPr id="9" name="八角星 11"/>
          <p:cNvSpPr/>
          <p:nvPr>
            <p:custDataLst>
              <p:tags r:id="rId15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定期监测：定期监测血糖、血压、血脂等指标，及时调整治疗方案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糖尿病神经病变的预防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 w="22225">
                  <a:solidFill>
                    <a:schemeClr val="lt1">
                      <a:alpha val="70000"/>
                    </a:schemeClr>
                  </a:solidFill>
                </a:ln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4</a:t>
            </a:r>
            <a:endParaRPr lang="zh-CN" altLang="en-US">
              <a:ln w="22225">
                <a:solidFill>
                  <a:schemeClr val="lt1">
                    <a:alpha val="70000"/>
                  </a:schemeClr>
                </a:solidFill>
              </a:ln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控制血糖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6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8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饮食控制：合理饮食，避免高糖、高脂、高热量食物</a:t>
            </a:r>
          </a:p>
        </p:txBody>
      </p:sp>
      <p:sp>
        <p:nvSpPr>
          <p:cNvPr id="2" name="八角星 11"/>
          <p:cNvSpPr/>
          <p:nvPr>
            <p:custDataLst>
              <p:tags r:id="rId9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运动锻炼：坚持运动，提高身体对胰岛素的敏感性</a:t>
            </a:r>
          </a:p>
        </p:txBody>
      </p:sp>
      <p:sp>
        <p:nvSpPr>
          <p:cNvPr id="6" name="八角星 11"/>
          <p:cNvSpPr/>
          <p:nvPr>
            <p:custDataLst>
              <p:tags r:id="rId12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药物治疗：遵医嘱使用降糖药物，控制血糖水平</a:t>
            </a:r>
          </a:p>
        </p:txBody>
      </p:sp>
      <p:sp>
        <p:nvSpPr>
          <p:cNvPr id="9" name="八角星 11"/>
          <p:cNvSpPr/>
          <p:nvPr>
            <p:custDataLst>
              <p:tags r:id="rId15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定期监测：定期监测血糖，及时发现并控制血糖波动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改善生活方式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健康饮食：控制糖分摄入，多吃蔬菜水果，少吃油腻食物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保持良好的作息：保持充足的睡眠，避免熬夜和过度劳累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适量运动：每天进行适量的运动，如散步、慢跑、瑜伽等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戒烟限酒：戒烟限酒，减少对身体的损害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图片1_upscayl_4x_realesrgan-x4plus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定期检查和随访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9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0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1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2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定期检查：每年至少进行一次全面的糖尿病神经病变检查，包括血糖、血压、血脂等指标的检测。</a:t>
            </a:r>
          </a:p>
        </p:txBody>
      </p:sp>
      <p:sp>
        <p:nvSpPr>
          <p:cNvPr id="21" name="标题 1"/>
          <p:cNvSpPr txBox="1"/>
          <p:nvPr>
            <p:custDataLst>
              <p:tags r:id="rId13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自我监测：患者需要学会自我监测，包括血糖、血压、血脂等指标的监测，以及神经病变症状的监测。</a:t>
            </a:r>
          </a:p>
        </p:txBody>
      </p:sp>
      <p:sp>
        <p:nvSpPr>
          <p:cNvPr id="22" name="标题 1"/>
          <p:cNvSpPr txBox="1"/>
          <p:nvPr>
            <p:custDataLst>
              <p:tags r:id="rId14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随访：对于已经确诊糖尿病神经病变的患者，需要定期进行随访，了解病情变化，及时调整治疗方案。</a:t>
            </a:r>
          </a:p>
        </p:txBody>
      </p:sp>
      <p:sp>
        <p:nvSpPr>
          <p:cNvPr id="23" name="标题 1"/>
          <p:cNvSpPr txBox="1"/>
          <p:nvPr>
            <p:custDataLst>
              <p:tags r:id="rId15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健康教育：加强对糖尿病神经病变的预防和治疗知识的宣传，提高患者的自我管理能力。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</a:rPr>
              <a:t>谢谢</a:t>
            </a:r>
            <a:endParaRPr lang="zh-CN" altLang="en-US">
              <a:solidFill>
                <a:schemeClr val="lt1"/>
              </a:solidFill>
              <a:effectLst>
                <a:innerShdw dist="12700" dir="16200000">
                  <a:schemeClr val="lt1">
                    <a:alpha val="70000"/>
                  </a:schemeClr>
                </a:innerShdw>
              </a:effectLst>
            </a:endParaRP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"/>
  <p:tag name="KSO_WM_SLIDE_BACKGROUND_TYPE" val="general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29"/>
  <p:tag name="KSO_WM_TEMPLATE_THUMBS_INDEX" val="1、9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EXT_SHADOW_SCHEMECOLOR_INDEX" val="2"/>
  <p:tag name="KSO_WM_UNIT_TEXT_SHADOW_SCHEMECOLOR_INDEX_BRIGHTNESS" val="0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2"/>
  <p:tag name="KSO_WM_UNIT_TEXT_SHADOW_SCHEMECOLOR_INDEX_BRIGHTNESS" val="0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8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  <p:tag name="KSO_WM_TEMPLATE_THUMBS_INDEX" val="1、9"/>
</p:tagLst>
</file>

<file path=ppt/tags/tag190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14"/>
  <p:tag name="KSO_WM_TEMPLATE_MASTER_TYPE" val="1"/>
  <p:tag name="KSO_WM_TEMPLATE_SUBCATEGORY" val="17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20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1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1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1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1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1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2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2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2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4&quot;,&quot;maxSize&quot;:{&quot;size1&quot;:22.2},&quot;minSize&quot;:{&quot;size1&quot;:13.5},&quot;normalSize&quot;:{&quot;size1&quot;:13.5},&quot;subLayout&quot;:[{&quot;id&quot;:&quot;2023-09-10T19:50:04&quot;,&quot;margin&quot;:{&quot;bottom&quot;:0.025999998673796654,&quot;left&quot;:2.117000102996826,&quot;right&quot;:1.2699999809265137,&quot;top&quot;:0.4230000376701355},&quot;type&quot;:0},{&quot;id&quot;:&quot;2023-09-10T19:50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2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1&quot;,&quot;maxSize&quot;:{&quot;size1&quot;:22.2},&quot;minSize&quot;:{&quot;size1&quot;:13.5},&quot;normalSize&quot;:{&quot;size1&quot;:13.5},&quot;subLayout&quot;:[{&quot;id&quot;:&quot;2023-09-10T19:50:01&quot;,&quot;margin&quot;:{&quot;bottom&quot;:0.025999998673796654,&quot;left&quot;:2.117000102996826,&quot;right&quot;:1.2699999809265137,&quot;top&quot;:0.4230000376701355},&quot;type&quot;:0},{&quot;id&quot;:&quot;2023-09-10T19:50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4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3&quot;,&quot;maxSize&quot;:{&quot;size1&quot;:22.2},&quot;minSize&quot;:{&quot;size1&quot;:13.5},&quot;normalSize&quot;:{&quot;size1&quot;:13.5},&quot;subLayout&quot;:[{&quot;id&quot;:&quot;2023-09-10T19:50:03&quot;,&quot;margin&quot;:{&quot;bottom&quot;:0.025999998673796654,&quot;left&quot;:2.117000102996826,&quot;right&quot;:1.2699999809265137,&quot;top&quot;:0.4230000376701355},&quot;type&quot;:0},{&quot;id&quot;:&quot;2023-09-10T19:50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76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277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2&quot;,&quot;maxSize&quot;:{&quot;size1&quot;:22.2},&quot;minSize&quot;:{&quot;size1&quot;:13.5},&quot;normalSize&quot;:{&quot;size1&quot;:13.5},&quot;subLayout&quot;:[{&quot;id&quot;:&quot;2023-09-10T19:50:02&quot;,&quot;margin&quot;:{&quot;bottom&quot;:0.025999998673796654,&quot;left&quot;:2.117000102996826,&quot;right&quot;:1.2699999809265137,&quot;top&quot;:0.4230000376701355},&quot;type&quot;:0},{&quot;id&quot;:&quot;2023-09-10T19:5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297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2&quot;,&quot;maxSize&quot;:{&quot;size1&quot;:22.2},&quot;minSize&quot;:{&quot;size1&quot;:13.5},&quot;normalSize&quot;:{&quot;size1&quot;:13.5},&quot;subLayout&quot;:[{&quot;id&quot;:&quot;2023-09-10T19:50:02&quot;,&quot;margin&quot;:{&quot;bottom&quot;:0.025999998673796654,&quot;left&quot;:2.117000102996826,&quot;right&quot;:1.2699999809265137,&quot;top&quot;:0.4230000376701355},&quot;type&quot;:0},{&quot;id&quot;:&quot;2023-09-10T19:5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16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2&quot;,&quot;maxSize&quot;:{&quot;size1&quot;:22.2},&quot;minSize&quot;:{&quot;size1&quot;:13.5},&quot;normalSize&quot;:{&quot;size1&quot;:13.5},&quot;subLayout&quot;:[{&quot;id&quot;:&quot;2023-09-10T19:50:02&quot;,&quot;margin&quot;:{&quot;bottom&quot;:0.025999998673796654,&quot;left&quot;:2.117000102996826,&quot;right&quot;:1.2699999809265137,&quot;top&quot;:0.4230000376701355},&quot;type&quot;:0},{&quot;id&quot;:&quot;2023-09-10T19:5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34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341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4*m_h_i*1_2_1"/>
  <p:tag name="KSO_WM_UNIT_INDEX" val="1_2_1"/>
  <p:tag name="KSO_WM_UNIT_LAYERLEVEL" val="1_1_1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4*m_h_i*1_4_1"/>
  <p:tag name="KSO_WM_UNIT_INDEX" val="1_4_1"/>
  <p:tag name="KSO_WM_UNIT_LAYERLEVEL" val="1_1_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4*m_h_i*1_1_1"/>
  <p:tag name="KSO_WM_UNIT_INDEX" val="1_1_1"/>
  <p:tag name="KSO_WM_UNIT_LAYERLEVEL" val="1_1_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4*m_h_i*1_3_1"/>
  <p:tag name="KSO_WM_UNIT_INDEX" val="1_3_1"/>
  <p:tag name="KSO_WM_UNIT_LAYERLEVEL" val="1_1_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3_2"/>
  <p:tag name="KSO_WM_UNIT_INDEX" val="1_3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1&quot;,&quot;maxSize&quot;:{&quot;size1&quot;:22.2},&quot;minSize&quot;:{&quot;size1&quot;:13.5},&quot;normalSize&quot;:{&quot;size1&quot;:13.5},&quot;subLayout&quot;:[{&quot;id&quot;:&quot;2023-09-10T19:50:01&quot;,&quot;margin&quot;:{&quot;bottom&quot;:0.025999998673796654,&quot;left&quot;:2.117000102996826,&quot;right&quot;:1.2699999809265137,&quot;top&quot;:0.4230000376701355},&quot;type&quot;:0},{&quot;id&quot;:&quot;2023-09-10T19:50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357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4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5"/>
  <p:tag name="KSO_WM_UNIT_INDEX" val="1_2_8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1"/>
  <p:tag name="KSO_WM_UNIT_INDEX" val="1_2_6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9"/>
  <p:tag name="KSO_WM_UNIT_INDEX" val="1_2_8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2"/>
  <p:tag name="KSO_WM_UNIT_INDEX" val="1_2_4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3"/>
  <p:tag name="KSO_WM_UNIT_INDEX" val="1_2_6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0"/>
  <p:tag name="KSO_WM_UNIT_INDEX" val="1_2_9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2"/>
  <p:tag name="KSO_WM_UNIT_INDEX" val="1_2_7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2"/>
  <p:tag name="KSO_WM_UNIT_INDEX" val="1_2_5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6"/>
  <p:tag name="KSO_WM_UNIT_INDEX" val="1_2_4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5"/>
  <p:tag name="KSO_WM_UNIT_INDEX" val="1_2_6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3"/>
  <p:tag name="KSO_WM_UNIT_INDEX" val="1_2_8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4"/>
  <p:tag name="KSO_WM_UNIT_INDEX" val="1_2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4"/>
  <p:tag name="KSO_WM_UNIT_INDEX" val="1_2_7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6"/>
  <p:tag name="KSO_WM_UNIT_INDEX" val="1_2_5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2"/>
  <p:tag name="KSO_WM_UNIT_INDEX" val="1_2_3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0"/>
  <p:tag name="KSO_WM_UNIT_INDEX" val="1_2_5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8"/>
  <p:tag name="KSO_WM_UNIT_INDEX" val="1_2_6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4"/>
  <p:tag name="KSO_WM_UNIT_INDEX" val="1_2_8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6"/>
  <p:tag name="KSO_WM_UNIT_INDEX" val="1_2_7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8"/>
  <p:tag name="KSO_WM_UNIT_INDEX" val="1_2_3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4"/>
  <p:tag name="KSO_WM_UNIT_INDEX" val="1_2_5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0"/>
  <p:tag name="KSO_WM_UNIT_INDEX" val="1_2_7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8"/>
  <p:tag name="KSO_WM_UNIT_INDEX" val="1_2_2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8"/>
  <p:tag name="KSO_WM_UNIT_INDEX" val="1_2_7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9"/>
  <p:tag name="KSO_WM_UNIT_INDEX" val="1_2_2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3"/>
  <p:tag name="KSO_WM_UNIT_INDEX" val="1_2_4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8"/>
  <p:tag name="KSO_WM_UNIT_INDEX" val="1_2_5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6"/>
  <p:tag name="KSO_WM_UNIT_INDEX" val="1_2_8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4"/>
  <p:tag name="KSO_WM_UNIT_INDEX" val="1_2_3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5"/>
  <p:tag name="KSO_WM_UNIT_INDEX" val="1_2_3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8"/>
  <p:tag name="KSO_WM_UNIT_INDEX" val="1_2_4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7"/>
  <p:tag name="KSO_WM_UNIT_INDEX" val="1_2_8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0"/>
  <p:tag name="KSO_WM_UNIT_INDEX" val="1_2_4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4"/>
  <p:tag name="KSO_WM_UNIT_INDEX" val="1_2_6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8"/>
  <p:tag name="KSO_WM_UNIT_INDEX" val="1_2_8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2_45"/>
  <p:tag name="KSO_WM_UNIT_INDEX" val="1_2_4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7"/>
  <p:tag name="KSO_WM_UNIT_INDEX" val="1_2_6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0"/>
  <p:tag name="KSO_WM_UNIT_INDEX" val="1_2_3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1"/>
  <p:tag name="KSO_WM_UNIT_INDEX" val="1_2_3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3"/>
  <p:tag name="KSO_WM_UNIT_INDEX" val="1_2_3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6"/>
  <p:tag name="KSO_WM_UNIT_INDEX" val="1_2_3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7"/>
  <p:tag name="KSO_WM_UNIT_INDEX" val="1_2_3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39"/>
  <p:tag name="KSO_WM_UNIT_INDEX" val="1_2_3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1"/>
  <p:tag name="KSO_WM_UNIT_INDEX" val="1_2_4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4"/>
  <p:tag name="KSO_WM_UNIT_INDEX" val="1_2_4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7"/>
  <p:tag name="KSO_WM_UNIT_INDEX" val="1_2_4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49"/>
  <p:tag name="KSO_WM_UNIT_INDEX" val="1_2_4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1"/>
  <p:tag name="KSO_WM_UNIT_INDEX" val="1_2_5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3"/>
  <p:tag name="KSO_WM_UNIT_INDEX" val="1_2_5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5"/>
  <p:tag name="KSO_WM_UNIT_INDEX" val="1_2_5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7"/>
  <p:tag name="KSO_WM_UNIT_INDEX" val="1_2_5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59"/>
  <p:tag name="KSO_WM_UNIT_INDEX" val="1_2_5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0"/>
  <p:tag name="KSO_WM_UNIT_INDEX" val="1_2_6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2"/>
  <p:tag name="KSO_WM_UNIT_INDEX" val="1_2_6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6"/>
  <p:tag name="KSO_WM_UNIT_INDEX" val="1_2_6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69"/>
  <p:tag name="KSO_WM_UNIT_INDEX" val="1_2_6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1"/>
  <p:tag name="KSO_WM_UNIT_INDEX" val="1_2_7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3"/>
  <p:tag name="KSO_WM_UNIT_INDEX" val="1_2_7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5"/>
  <p:tag name="KSO_WM_UNIT_INDEX" val="1_2_7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7"/>
  <p:tag name="KSO_WM_UNIT_INDEX" val="1_2_7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79"/>
  <p:tag name="KSO_WM_UNIT_INDEX" val="1_2_7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0"/>
  <p:tag name="KSO_WM_UNIT_INDEX" val="1_2_8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1"/>
  <p:tag name="KSO_WM_UNIT_INDEX" val="1_2_8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82"/>
  <p:tag name="KSO_WM_UNIT_INDEX" val="1_2_8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1"/>
  <p:tag name="KSO_WM_UNIT_INDEX" val="1_2_9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2"/>
  <p:tag name="KSO_WM_UNIT_INDEX" val="1_2_9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3"/>
  <p:tag name="KSO_WM_UNIT_INDEX" val="1_2_9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4"/>
  <p:tag name="KSO_WM_UNIT_INDEX" val="1_2_9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947_3*m_h_i*1_2_95"/>
  <p:tag name="KSO_WM_UNIT_INDEX" val="1_2_9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2_96"/>
  <p:tag name="KSO_WM_UNIT_INDEX" val="1_2_9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4"/>
  <p:tag name="KSO_WM_UNIT_TEXT_FILL_FORE_SCHEMECOLOR_INDEX" val="8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5"/>
  <p:tag name="KSO_WM_UNIT_INDEX" val="1_4_8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1"/>
  <p:tag name="KSO_WM_UNIT_INDEX" val="1_4_6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9"/>
  <p:tag name="KSO_WM_UNIT_INDEX" val="1_4_8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2"/>
  <p:tag name="KSO_WM_UNIT_INDEX" val="1_4_4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3"/>
  <p:tag name="KSO_WM_UNIT_INDEX" val="1_4_6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0"/>
  <p:tag name="KSO_WM_UNIT_INDEX" val="1_4_9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2"/>
  <p:tag name="KSO_WM_UNIT_INDEX" val="1_4_7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2"/>
  <p:tag name="KSO_WM_UNIT_INDEX" val="1_4_5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6"/>
  <p:tag name="KSO_WM_UNIT_INDEX" val="1_4_4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5"/>
  <p:tag name="KSO_WM_UNIT_INDEX" val="1_4_6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3"/>
  <p:tag name="KSO_WM_UNIT_INDEX" val="1_4_8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4"/>
  <p:tag name="KSO_WM_UNIT_INDEX" val="1_4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4"/>
  <p:tag name="KSO_WM_UNIT_INDEX" val="1_4_7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6"/>
  <p:tag name="KSO_WM_UNIT_INDEX" val="1_4_5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2"/>
  <p:tag name="KSO_WM_UNIT_INDEX" val="1_4_3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0"/>
  <p:tag name="KSO_WM_UNIT_INDEX" val="1_4_5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8"/>
  <p:tag name="KSO_WM_UNIT_INDEX" val="1_4_6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4"/>
  <p:tag name="KSO_WM_UNIT_INDEX" val="1_4_8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6"/>
  <p:tag name="KSO_WM_UNIT_INDEX" val="1_4_7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8"/>
  <p:tag name="KSO_WM_UNIT_INDEX" val="1_4_3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4"/>
  <p:tag name="KSO_WM_UNIT_INDEX" val="1_4_5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0"/>
  <p:tag name="KSO_WM_UNIT_INDEX" val="1_4_7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8"/>
  <p:tag name="KSO_WM_UNIT_INDEX" val="1_4_2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8"/>
  <p:tag name="KSO_WM_UNIT_INDEX" val="1_4_7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9"/>
  <p:tag name="KSO_WM_UNIT_INDEX" val="1_4_2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3"/>
  <p:tag name="KSO_WM_UNIT_INDEX" val="1_4_4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8"/>
  <p:tag name="KSO_WM_UNIT_INDEX" val="1_4_5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6"/>
  <p:tag name="KSO_WM_UNIT_INDEX" val="1_4_8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4"/>
  <p:tag name="KSO_WM_UNIT_INDEX" val="1_4_3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5"/>
  <p:tag name="KSO_WM_UNIT_INDEX" val="1_4_3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8"/>
  <p:tag name="KSO_WM_UNIT_INDEX" val="1_4_4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7"/>
  <p:tag name="KSO_WM_UNIT_INDEX" val="1_4_8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0"/>
  <p:tag name="KSO_WM_UNIT_INDEX" val="1_4_4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4"/>
  <p:tag name="KSO_WM_UNIT_INDEX" val="1_4_6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8"/>
  <p:tag name="KSO_WM_UNIT_INDEX" val="1_4_8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4_45"/>
  <p:tag name="KSO_WM_UNIT_INDEX" val="1_4_4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7"/>
  <p:tag name="KSO_WM_UNIT_INDEX" val="1_4_6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0"/>
  <p:tag name="KSO_WM_UNIT_INDEX" val="1_4_3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1"/>
  <p:tag name="KSO_WM_UNIT_INDEX" val="1_4_3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3"/>
  <p:tag name="KSO_WM_UNIT_INDEX" val="1_4_3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6"/>
  <p:tag name="KSO_WM_UNIT_INDEX" val="1_4_3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7"/>
  <p:tag name="KSO_WM_UNIT_INDEX" val="1_4_3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39"/>
  <p:tag name="KSO_WM_UNIT_INDEX" val="1_4_3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1"/>
  <p:tag name="KSO_WM_UNIT_INDEX" val="1_4_4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4"/>
  <p:tag name="KSO_WM_UNIT_INDEX" val="1_4_4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7"/>
  <p:tag name="KSO_WM_UNIT_INDEX" val="1_4_4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49"/>
  <p:tag name="KSO_WM_UNIT_INDEX" val="1_4_4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1"/>
  <p:tag name="KSO_WM_UNIT_INDEX" val="1_4_5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3"/>
  <p:tag name="KSO_WM_UNIT_INDEX" val="1_4_5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5"/>
  <p:tag name="KSO_WM_UNIT_INDEX" val="1_4_5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7"/>
  <p:tag name="KSO_WM_UNIT_INDEX" val="1_4_5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59"/>
  <p:tag name="KSO_WM_UNIT_INDEX" val="1_4_5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0"/>
  <p:tag name="KSO_WM_UNIT_INDEX" val="1_4_6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2"/>
  <p:tag name="KSO_WM_UNIT_INDEX" val="1_4_6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6"/>
  <p:tag name="KSO_WM_UNIT_INDEX" val="1_4_6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69"/>
  <p:tag name="KSO_WM_UNIT_INDEX" val="1_4_6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1"/>
  <p:tag name="KSO_WM_UNIT_INDEX" val="1_4_7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3"/>
  <p:tag name="KSO_WM_UNIT_INDEX" val="1_4_7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5"/>
  <p:tag name="KSO_WM_UNIT_INDEX" val="1_4_7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7"/>
  <p:tag name="KSO_WM_UNIT_INDEX" val="1_4_7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79"/>
  <p:tag name="KSO_WM_UNIT_INDEX" val="1_4_7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0"/>
  <p:tag name="KSO_WM_UNIT_INDEX" val="1_4_8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1"/>
  <p:tag name="KSO_WM_UNIT_INDEX" val="1_4_8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82"/>
  <p:tag name="KSO_WM_UNIT_INDEX" val="1_4_8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1"/>
  <p:tag name="KSO_WM_UNIT_INDEX" val="1_4_9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2"/>
  <p:tag name="KSO_WM_UNIT_INDEX" val="1_4_9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3"/>
  <p:tag name="KSO_WM_UNIT_INDEX" val="1_4_9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4"/>
  <p:tag name="KSO_WM_UNIT_INDEX" val="1_4_9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947_3*m_h_i*1_4_95"/>
  <p:tag name="KSO_WM_UNIT_INDEX" val="1_4_9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4_96"/>
  <p:tag name="KSO_WM_UNIT_INDEX" val="1_4_9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5"/>
  <p:tag name="KSO_WM_UNIT_INDEX" val="1_1_8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1"/>
  <p:tag name="KSO_WM_UNIT_INDEX" val="1_1_6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9"/>
  <p:tag name="KSO_WM_UNIT_INDEX" val="1_1_8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2"/>
  <p:tag name="KSO_WM_UNIT_INDEX" val="1_1_4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3"/>
  <p:tag name="KSO_WM_UNIT_INDEX" val="1_1_6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0"/>
  <p:tag name="KSO_WM_UNIT_INDEX" val="1_1_9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2"/>
  <p:tag name="KSO_WM_UNIT_INDEX" val="1_1_7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2"/>
  <p:tag name="KSO_WM_UNIT_INDEX" val="1_1_5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6"/>
  <p:tag name="KSO_WM_UNIT_INDEX" val="1_1_4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5"/>
  <p:tag name="KSO_WM_UNIT_INDEX" val="1_1_6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3"/>
  <p:tag name="KSO_WM_UNIT_INDEX" val="1_1_8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4"/>
  <p:tag name="KSO_WM_UNIT_INDEX" val="1_1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4"/>
  <p:tag name="KSO_WM_UNIT_INDEX" val="1_1_7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6"/>
  <p:tag name="KSO_WM_UNIT_INDEX" val="1_1_5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2"/>
  <p:tag name="KSO_WM_UNIT_INDEX" val="1_1_3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0"/>
  <p:tag name="KSO_WM_UNIT_INDEX" val="1_1_5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8"/>
  <p:tag name="KSO_WM_UNIT_INDEX" val="1_1_6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4"/>
  <p:tag name="KSO_WM_UNIT_INDEX" val="1_1_8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6"/>
  <p:tag name="KSO_WM_UNIT_INDEX" val="1_1_7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8"/>
  <p:tag name="KSO_WM_UNIT_INDEX" val="1_1_3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4"/>
  <p:tag name="KSO_WM_UNIT_INDEX" val="1_1_5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0"/>
  <p:tag name="KSO_WM_UNIT_INDEX" val="1_1_7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8"/>
  <p:tag name="KSO_WM_UNIT_INDEX" val="1_1_2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8"/>
  <p:tag name="KSO_WM_UNIT_INDEX" val="1_1_7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9"/>
  <p:tag name="KSO_WM_UNIT_INDEX" val="1_1_2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3"/>
  <p:tag name="KSO_WM_UNIT_INDEX" val="1_1_4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8"/>
  <p:tag name="KSO_WM_UNIT_INDEX" val="1_1_5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6"/>
  <p:tag name="KSO_WM_UNIT_INDEX" val="1_1_8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4"/>
  <p:tag name="KSO_WM_UNIT_INDEX" val="1_1_3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5"/>
  <p:tag name="KSO_WM_UNIT_INDEX" val="1_1_3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8"/>
  <p:tag name="KSO_WM_UNIT_INDEX" val="1_1_4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7"/>
  <p:tag name="KSO_WM_UNIT_INDEX" val="1_1_8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0"/>
  <p:tag name="KSO_WM_UNIT_INDEX" val="1_1_4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4"/>
  <p:tag name="KSO_WM_UNIT_INDEX" val="1_1_6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8"/>
  <p:tag name="KSO_WM_UNIT_INDEX" val="1_1_8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1_45"/>
  <p:tag name="KSO_WM_UNIT_INDEX" val="1_1_4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7"/>
  <p:tag name="KSO_WM_UNIT_INDEX" val="1_1_6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0"/>
  <p:tag name="KSO_WM_UNIT_INDEX" val="1_1_3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1"/>
  <p:tag name="KSO_WM_UNIT_INDEX" val="1_1_3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3"/>
  <p:tag name="KSO_WM_UNIT_INDEX" val="1_1_3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6"/>
  <p:tag name="KSO_WM_UNIT_INDEX" val="1_1_3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7"/>
  <p:tag name="KSO_WM_UNIT_INDEX" val="1_1_3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39"/>
  <p:tag name="KSO_WM_UNIT_INDEX" val="1_1_3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1"/>
  <p:tag name="KSO_WM_UNIT_INDEX" val="1_1_4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4"/>
  <p:tag name="KSO_WM_UNIT_INDEX" val="1_1_4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7"/>
  <p:tag name="KSO_WM_UNIT_INDEX" val="1_1_4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49"/>
  <p:tag name="KSO_WM_UNIT_INDEX" val="1_1_4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1"/>
  <p:tag name="KSO_WM_UNIT_INDEX" val="1_1_5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3"/>
  <p:tag name="KSO_WM_UNIT_INDEX" val="1_1_5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5"/>
  <p:tag name="KSO_WM_UNIT_INDEX" val="1_1_5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7"/>
  <p:tag name="KSO_WM_UNIT_INDEX" val="1_1_5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59"/>
  <p:tag name="KSO_WM_UNIT_INDEX" val="1_1_5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0"/>
  <p:tag name="KSO_WM_UNIT_INDEX" val="1_1_6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2"/>
  <p:tag name="KSO_WM_UNIT_INDEX" val="1_1_6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6"/>
  <p:tag name="KSO_WM_UNIT_INDEX" val="1_1_6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69"/>
  <p:tag name="KSO_WM_UNIT_INDEX" val="1_1_6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1"/>
  <p:tag name="KSO_WM_UNIT_INDEX" val="1_1_7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3"/>
  <p:tag name="KSO_WM_UNIT_INDEX" val="1_1_7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5"/>
  <p:tag name="KSO_WM_UNIT_INDEX" val="1_1_7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7"/>
  <p:tag name="KSO_WM_UNIT_INDEX" val="1_1_7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79"/>
  <p:tag name="KSO_WM_UNIT_INDEX" val="1_1_7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0"/>
  <p:tag name="KSO_WM_UNIT_INDEX" val="1_1_8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1"/>
  <p:tag name="KSO_WM_UNIT_INDEX" val="1_1_8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82"/>
  <p:tag name="KSO_WM_UNIT_INDEX" val="1_1_8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1"/>
  <p:tag name="KSO_WM_UNIT_INDEX" val="1_1_9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2"/>
  <p:tag name="KSO_WM_UNIT_INDEX" val="1_1_9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3"/>
  <p:tag name="KSO_WM_UNIT_INDEX" val="1_1_9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4"/>
  <p:tag name="KSO_WM_UNIT_INDEX" val="1_1_9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947_3*m_h_i*1_1_95"/>
  <p:tag name="KSO_WM_UNIT_INDEX" val="1_1_9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1_96"/>
  <p:tag name="KSO_WM_UNIT_INDEX" val="1_1_9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4"/>
  <p:tag name="KSO_WM_UNIT_TEXT_FILL_FORE_SCHEMECOLOR_INDEX" val="7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5"/>
  <p:tag name="KSO_WM_UNIT_INDEX" val="1_3_8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1"/>
  <p:tag name="KSO_WM_UNIT_INDEX" val="1_3_6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9"/>
  <p:tag name="KSO_WM_UNIT_INDEX" val="1_3_8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2"/>
  <p:tag name="KSO_WM_UNIT_INDEX" val="1_3_4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3"/>
  <p:tag name="KSO_WM_UNIT_INDEX" val="1_3_6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0"/>
  <p:tag name="KSO_WM_UNIT_INDEX" val="1_3_9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2"/>
  <p:tag name="KSO_WM_UNIT_INDEX" val="1_3_7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2"/>
  <p:tag name="KSO_WM_UNIT_INDEX" val="1_3_5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6"/>
  <p:tag name="KSO_WM_UNIT_INDEX" val="1_3_4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5"/>
  <p:tag name="KSO_WM_UNIT_INDEX" val="1_3_6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3"/>
  <p:tag name="KSO_WM_UNIT_INDEX" val="1_3_8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4"/>
  <p:tag name="KSO_WM_UNIT_INDEX" val="1_3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4"/>
  <p:tag name="KSO_WM_UNIT_INDEX" val="1_3_7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6"/>
  <p:tag name="KSO_WM_UNIT_INDEX" val="1_3_5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2"/>
  <p:tag name="KSO_WM_UNIT_INDEX" val="1_3_3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0"/>
  <p:tag name="KSO_WM_UNIT_INDEX" val="1_3_5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8"/>
  <p:tag name="KSO_WM_UNIT_INDEX" val="1_3_6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4"/>
  <p:tag name="KSO_WM_UNIT_INDEX" val="1_3_8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6"/>
  <p:tag name="KSO_WM_UNIT_INDEX" val="1_3_7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8"/>
  <p:tag name="KSO_WM_UNIT_INDEX" val="1_3_3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4"/>
  <p:tag name="KSO_WM_UNIT_INDEX" val="1_3_5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0"/>
  <p:tag name="KSO_WM_UNIT_INDEX" val="1_3_7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8"/>
  <p:tag name="KSO_WM_UNIT_INDEX" val="1_3_2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8"/>
  <p:tag name="KSO_WM_UNIT_INDEX" val="1_3_7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9"/>
  <p:tag name="KSO_WM_UNIT_INDEX" val="1_3_2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3"/>
  <p:tag name="KSO_WM_UNIT_INDEX" val="1_3_4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8"/>
  <p:tag name="KSO_WM_UNIT_INDEX" val="1_3_5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6"/>
  <p:tag name="KSO_WM_UNIT_INDEX" val="1_3_8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4"/>
  <p:tag name="KSO_WM_UNIT_INDEX" val="1_3_3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5"/>
  <p:tag name="KSO_WM_UNIT_INDEX" val="1_3_3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8"/>
  <p:tag name="KSO_WM_UNIT_INDEX" val="1_3_4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7"/>
  <p:tag name="KSO_WM_UNIT_INDEX" val="1_3_8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0"/>
  <p:tag name="KSO_WM_UNIT_INDEX" val="1_3_4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4"/>
  <p:tag name="KSO_WM_UNIT_INDEX" val="1_3_6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8"/>
  <p:tag name="KSO_WM_UNIT_INDEX" val="1_3_8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3_45"/>
  <p:tag name="KSO_WM_UNIT_INDEX" val="1_3_4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7"/>
  <p:tag name="KSO_WM_UNIT_INDEX" val="1_3_6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0"/>
  <p:tag name="KSO_WM_UNIT_INDEX" val="1_3_3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1"/>
  <p:tag name="KSO_WM_UNIT_INDEX" val="1_3_3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3"/>
  <p:tag name="KSO_WM_UNIT_INDEX" val="1_3_3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6"/>
  <p:tag name="KSO_WM_UNIT_INDEX" val="1_3_3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7"/>
  <p:tag name="KSO_WM_UNIT_INDEX" val="1_3_3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39"/>
  <p:tag name="KSO_WM_UNIT_INDEX" val="1_3_3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1"/>
  <p:tag name="KSO_WM_UNIT_INDEX" val="1_3_4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4"/>
  <p:tag name="KSO_WM_UNIT_INDEX" val="1_3_4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7"/>
  <p:tag name="KSO_WM_UNIT_INDEX" val="1_3_4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49"/>
  <p:tag name="KSO_WM_UNIT_INDEX" val="1_3_4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1"/>
  <p:tag name="KSO_WM_UNIT_INDEX" val="1_3_5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3"/>
  <p:tag name="KSO_WM_UNIT_INDEX" val="1_3_5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5"/>
  <p:tag name="KSO_WM_UNIT_INDEX" val="1_3_5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7"/>
  <p:tag name="KSO_WM_UNIT_INDEX" val="1_3_5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59"/>
  <p:tag name="KSO_WM_UNIT_INDEX" val="1_3_5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0"/>
  <p:tag name="KSO_WM_UNIT_INDEX" val="1_3_6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2"/>
  <p:tag name="KSO_WM_UNIT_INDEX" val="1_3_6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6"/>
  <p:tag name="KSO_WM_UNIT_INDEX" val="1_3_6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69"/>
  <p:tag name="KSO_WM_UNIT_INDEX" val="1_3_6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1"/>
  <p:tag name="KSO_WM_UNIT_INDEX" val="1_3_7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3"/>
  <p:tag name="KSO_WM_UNIT_INDEX" val="1_3_7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5"/>
  <p:tag name="KSO_WM_UNIT_INDEX" val="1_3_7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7"/>
  <p:tag name="KSO_WM_UNIT_INDEX" val="1_3_7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79"/>
  <p:tag name="KSO_WM_UNIT_INDEX" val="1_3_7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0"/>
  <p:tag name="KSO_WM_UNIT_INDEX" val="1_3_8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1"/>
  <p:tag name="KSO_WM_UNIT_INDEX" val="1_3_8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82"/>
  <p:tag name="KSO_WM_UNIT_INDEX" val="1_3_8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1"/>
  <p:tag name="KSO_WM_UNIT_INDEX" val="1_3_9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2"/>
  <p:tag name="KSO_WM_UNIT_INDEX" val="1_3_9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3"/>
  <p:tag name="KSO_WM_UNIT_INDEX" val="1_3_9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4"/>
  <p:tag name="KSO_WM_UNIT_INDEX" val="1_3_9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947_3*m_h_i*1_3_95"/>
  <p:tag name="KSO_WM_UNIT_INDEX" val="1_3_9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947_3*m_h_i*1_3_96"/>
  <p:tag name="KSO_WM_UNIT_INDEX" val="1_3_9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7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7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7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7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1_6"/>
  <p:tag name="KSO_WM_UNIT_INDEX" val="1_1_6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2_6"/>
  <p:tag name="KSO_WM_UNIT_INDEX" val="1_2_6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3_6"/>
  <p:tag name="KSO_WM_UNIT_INDEX" val="1_3_6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947"/>
  <p:tag name="KSO_WM_UNIT_COMPATIBLE" val="0"/>
  <p:tag name="KSO_WM_UNIT_DIAGRAM_ISNUMVISUAL" val="0"/>
  <p:tag name="KSO_WM_UNIT_DIAGRAM_ISREFERUNIT" val="0"/>
  <p:tag name="KSO_WM_UNIT_HIGHLIGHT" val="0"/>
  <p:tag name="KSO_WM_UNIT_ID" val="diagram20206947_3*m_h_i*1_4_6"/>
  <p:tag name="KSO_WM_UNIT_INDEX" val="1_4_6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749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7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5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5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5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5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5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5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5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5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6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6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6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6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2&quot;,&quot;maxSize&quot;:{&quot;size1&quot;:22.2},&quot;minSize&quot;:{&quot;size1&quot;:13.5},&quot;normalSize&quot;:{&quot;size1&quot;:13.5},&quot;subLayout&quot;:[{&quot;id&quot;:&quot;2023-09-10T19:50:02&quot;,&quot;margin&quot;:{&quot;bottom&quot;:0.025999998673796654,&quot;left&quot;:2.117000102996826,&quot;right&quot;:1.2699999809265137,&quot;top&quot;:0.4230000376701355},&quot;type&quot;:0},{&quot;id&quot;:&quot;2023-09-10T19:5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7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7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LINE_FILL_TYPE" val="2"/>
  <p:tag name="KSO_WM_UNIT_TEXT_LINE_FORE_SCHEMECOLOR_INDEX" val="14"/>
  <p:tag name="KSO_WM_UNIT_TEXT_LINE_FORE_SCHEMECOLOR_INDEX_BRIGHTNESS" val="0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76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8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768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7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7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7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7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7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7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7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7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7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8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8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78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7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2&quot;,&quot;maxSize&quot;:{&quot;size1&quot;:22.2},&quot;minSize&quot;:{&quot;size1&quot;:13.5},&quot;normalSize&quot;:{&quot;size1&quot;:13.5},&quot;subLayout&quot;:[{&quot;id&quot;:&quot;2023-09-10T19:50:02&quot;,&quot;margin&quot;:{&quot;bottom&quot;:0.025999998673796654,&quot;left&quot;:2.117000102996826,&quot;right&quot;:1.2699999809265137,&quot;top&quot;:0.4230000376701355},&quot;type&quot;:0},{&quot;id&quot;:&quot;2023-09-10T19:5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784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7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7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7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7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7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7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7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7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7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7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7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7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8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8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8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8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8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8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8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8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8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8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8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8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2&quot;,&quot;maxSize&quot;:{&quot;size1&quot;:22.2},&quot;minSize&quot;:{&quot;size1&quot;:13.5},&quot;normalSize&quot;:{&quot;size1&quot;:13.5},&quot;subLayout&quot;:[{&quot;id&quot;:&quot;2023-09-10T19:50:02&quot;,&quot;margin&quot;:{&quot;bottom&quot;:0.025999998673796654,&quot;left&quot;:2.117000102996826,&quot;right&quot;:1.2699999809265137,&quot;top&quot;:0.4230000376701355},&quot;type&quot;:0},{&quot;id&quot;:&quot;2023-09-10T19:5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814.xml><?xml version="1.0" encoding="utf-8"?>
<p:tagLst xmlns:p="http://schemas.openxmlformats.org/presentationml/2006/main">
  <p:tag name="KSO_WM_BEAUTIFY_FLAG" val=""/>
  <p:tag name="KSO_WM_SLIDE_BACKGROUND_TYPE" val="general"/>
  <p:tag name="KSO_WM_UNIT_TYPE" val="i"/>
</p:tagLst>
</file>

<file path=ppt/tags/tag8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8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0"/>
</p:tagLst>
</file>

<file path=ppt/tags/tag8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0"/>
</p:tagLst>
</file>

<file path=ppt/tags/tag8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0"/>
</p:tagLst>
</file>

<file path=ppt/tags/tag8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0"/>
</p:tagLst>
</file>

<file path=ppt/tags/tag8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8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8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8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8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50:03&quot;,&quot;maxSize&quot;:{&quot;size1&quot;:22.2},&quot;minSize&quot;:{&quot;size1&quot;:13.5},&quot;normalSize&quot;:{&quot;size1&quot;:13.5},&quot;subLayout&quot;:[{&quot;id&quot;:&quot;2023-09-10T19:50:03&quot;,&quot;margin&quot;:{&quot;bottom&quot;:0.025999998673796654,&quot;left&quot;:2.117000102996826,&quot;right&quot;:1.2699999809265137,&quot;top&quot;:0.4230000376701355},&quot;type&quot;:0},{&quot;id&quot;:&quot;2023-09-10T19:50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4"/>
  <p:tag name="KSO_WM_TEMPLATE_MASTER_TYPE" val="0"/>
  <p:tag name="KSO_WM_TEMPLATE_SUBCATEGORY" val="25"/>
</p:tagLst>
</file>

<file path=ppt/tags/tag8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EXT_SHADOW_SCHEMECOLOR_INDEX" val="2"/>
  <p:tag name="KSO_WM_UNIT_TEXT_SHADOW_SCHEMECOLOR_INDEX_BRIGHTNESS" val="0"/>
  <p:tag name="KSO_WM_UNIT_TYPE" val="a"/>
  <p:tag name="KSO_WM_UNIT_VALUE" val="10"/>
</p:tagLst>
</file>

<file path=ppt/tags/tag829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814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4"/>
  <p:tag name="KSO_WM_TEMPLATE_MASTER_TYPE" val="1"/>
  <p:tag name="KSO_WM_TEMPLATE_SUBCATEGORY" val="0"/>
</p:tagLst>
</file>

<file path=ppt/tags/tag830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25">
      <a:dk1>
        <a:srgbClr val="000000"/>
      </a:dk1>
      <a:lt1>
        <a:srgbClr val="FFFFFF"/>
      </a:lt1>
      <a:dk2>
        <a:srgbClr val="0D1053"/>
      </a:dk2>
      <a:lt2>
        <a:srgbClr val="121670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0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123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糖尿病神经病变诊治进展</vt:lpstr>
      <vt:lpstr>Slide 2</vt:lpstr>
      <vt:lpstr>糖尿病神经病变概述</vt:lpstr>
      <vt:lpstr>Slide 4</vt:lpstr>
      <vt:lpstr>Slide 5</vt:lpstr>
      <vt:lpstr>Slide 6</vt:lpstr>
      <vt:lpstr>糖尿病神经病变的诊断</vt:lpstr>
      <vt:lpstr>Slide 8</vt:lpstr>
      <vt:lpstr>Slide 9</vt:lpstr>
      <vt:lpstr>Slide 10</vt:lpstr>
      <vt:lpstr>糖尿病神经病变的治疗</vt:lpstr>
      <vt:lpstr>Slide 12</vt:lpstr>
      <vt:lpstr>Slide 13</vt:lpstr>
      <vt:lpstr>Slide 14</vt:lpstr>
      <vt:lpstr>糖尿病神经病变的预防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2023-09-11T04:40:28Z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B65E46345366413EB07CCF83E563A72D_11</vt:lpwstr>
  </property>
  <property fmtid="{D5CDD505-2E9C-101B-9397-08002B2CF9AE}" pid="3" name="KSOProductBuildVer">
    <vt:lpwstr>2052-12.1.0.15374</vt:lpwstr>
  </property>
</Properties>
</file>