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78" r:id="rId1"/>
    <p:sldMasterId id="2147483915" r:id="rId2"/>
  </p:sldMasterIdLst>
  <p:notesMasterIdLst>
    <p:notesMasterId r:id="rId3"/>
  </p:notesMasterIdLst>
  <p:sldIdLst>
    <p:sldId id="366" r:id="rId4"/>
    <p:sldId id="371" r:id="rId5"/>
    <p:sldId id="375" r:id="rId6"/>
    <p:sldId id="378" r:id="rId7"/>
    <p:sldId id="384" r:id="rId9"/>
    <p:sldId id="387" r:id="rId10"/>
    <p:sldId id="390" r:id="rId11"/>
    <p:sldId id="393" r:id="rId12"/>
    <p:sldId id="399" r:id="rId14"/>
    <p:sldId id="402" r:id="rId15"/>
    <p:sldId id="405" r:id="rId16"/>
    <p:sldId id="408" r:id="rId17"/>
    <p:sldId id="411" r:id="rId18"/>
    <p:sldId id="417" r:id="rId20"/>
    <p:sldId id="420" r:id="rId21"/>
    <p:sldId id="423" r:id="rId22"/>
    <p:sldId id="426" r:id="rId23"/>
    <p:sldId id="429" r:id="rId24"/>
    <p:sldId id="435" r:id="rId26"/>
    <p:sldId id="438" r:id="rId27"/>
    <p:sldId id="441" r:id="rId28"/>
    <p:sldId id="444" r:id="rId29"/>
    <p:sldId id="447" r:id="rId30"/>
    <p:sldId id="453" r:id="rId32"/>
    <p:sldId id="456" r:id="rId33"/>
    <p:sldId id="459" r:id="rId34"/>
    <p:sldId id="462" r:id="rId35"/>
    <p:sldId id="465" r:id="rId36"/>
    <p:sldId id="471" r:id="rId38"/>
    <p:sldId id="474" r:id="rId39"/>
    <p:sldId id="477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tags" Target="../tags/tag203.xml"/><Relationship Id="rId22" Type="http://schemas.openxmlformats.org/officeDocument/2006/relationships/tags" Target="../tags/tag204.xml"/><Relationship Id="rId23" Type="http://schemas.openxmlformats.org/officeDocument/2006/relationships/tags" Target="../tags/tag205.xml"/><Relationship Id="rId24" Type="http://schemas.openxmlformats.org/officeDocument/2006/relationships/tags" Target="../tags/tag206.xml"/><Relationship Id="rId25" Type="http://schemas.openxmlformats.org/officeDocument/2006/relationships/tags" Target="../tags/tag207.xml"/><Relationship Id="rId26" Type="http://schemas.openxmlformats.org/officeDocument/2006/relationships/tags" Target="../tags/tag208.xml"/><Relationship Id="rId27" Type="http://schemas.openxmlformats.org/officeDocument/2006/relationships/tags" Target="../tags/tag209.xml"/><Relationship Id="rId28" Type="http://schemas.openxmlformats.org/officeDocument/2006/relationships/tags" Target="../tags/tag210.xml"/><Relationship Id="rId29" Type="http://schemas.openxmlformats.org/officeDocument/2006/relationships/tags" Target="../tags/tag211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人工智能在电子竞技中的应用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电子竞技的发展与现状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人工智能在电子竞技中的应用场景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人工智能在电子竞技中的实际案例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人工智能在电子竞技中的技术实现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人工智能在电子竞技中的影响与挑战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电子竞技的发展与现状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电子竞技的定义与发展历程</a:t>
            </a:r>
            <a:endParaRPr altLang="en-US" lang="zh-CN"/>
          </a:p>
        </p:txBody>
      </p:sp>
      <p:sp>
        <p:nvSpPr>
          <p:cNvPr id="10490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发展历程：从最初的单机游戏到现在的网络游戏，电子竞技经历了飞速的发展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定义：电子竞技是一种以游戏为平台，通过电子设备进行竞技比赛的活动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电子竞技的特点：高度仿真、高度交互、高度竞争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电子竞技的未来发展：随着科技的不断进步，电子竞技将更加真实、更加激烈、更加具有观赏性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电子竞技的全球市场规模与增长趋势</a:t>
            </a:r>
            <a:endParaRPr altLang="en-US" lang="zh-CN"/>
          </a:p>
        </p:txBody>
      </p:sp>
      <p:sp>
        <p:nvSpPr>
          <p:cNvPr id="10490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市场规模：全球电子竞技市场规模逐年增长，预计未来几年将持续保持快速增长。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增长趋势：随着互联网技术的不断发展和普及，电子竞技市场将不断扩大，用户数量将不断增加，市场规模将持续增长。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竞争格局：全球电子竞技市场呈现出多元化、竞争激烈的格局，各大公司都在积极布局电子竞技市场。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未来展望：随着技术的不断进步和市场的不断扩大，电子竞技市场将迎来更加广阔的发展前景。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电子竞技的主要赛事与参与人群</a:t>
            </a:r>
            <a:endParaRPr altLang="en-US" lang="zh-CN"/>
          </a:p>
        </p:txBody>
      </p:sp>
      <p:sp>
        <p:nvSpPr>
          <p:cNvPr id="1049126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917832" y="1290127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44066" y="4481696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4"/>
          <p:cNvSpPr/>
          <p:nvPr>
            <p:custDataLst>
              <p:tags r:id="rId3"/>
            </p:custDataLst>
          </p:nvPr>
        </p:nvSpPr>
        <p:spPr>
          <a:xfrm>
            <a:off x="3125699" y="2226227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5"/>
          <p:cNvSpPr/>
          <p:nvPr>
            <p:custDataLst>
              <p:tags r:id="rId4"/>
            </p:custDataLst>
          </p:nvPr>
        </p:nvSpPr>
        <p:spPr>
          <a:xfrm flipV="1">
            <a:off x="2978533" y="1490400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25699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主要赛事：WCG、ESL、DreamHack等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284080" y="1305484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09034" y="4496412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1"/>
          <p:cNvSpPr/>
          <p:nvPr>
            <p:custDataLst>
              <p:tags r:id="rId8"/>
            </p:custDataLst>
          </p:nvPr>
        </p:nvSpPr>
        <p:spPr>
          <a:xfrm>
            <a:off x="6491946" y="2240943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2"/>
          <p:cNvSpPr/>
          <p:nvPr>
            <p:custDataLst>
              <p:tags r:id="rId9"/>
            </p:custDataLst>
          </p:nvPr>
        </p:nvSpPr>
        <p:spPr>
          <a:xfrm flipV="1">
            <a:off x="6344781" y="1505756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1946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参与人群：职业选手、游戏爱好者、学生等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1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人工智能在电子竞技中的应用场景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人工智能在游戏设计中的应用</a:t>
            </a:r>
            <a:endParaRPr altLang="en-US" lang="zh-CN"/>
          </a:p>
        </p:txBody>
      </p:sp>
      <p:sp>
        <p:nvSpPr>
          <p:cNvPr id="10492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游戏平衡：通过AI算法调整游戏参数，确保游戏公平性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智能推荐：根据玩家喜好和游戏历史，提供个性化游戏推荐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角色设计：通过AI算法生成个性化角色，提高游戏体验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场景设计：利用AI技术生成逼真场景，增强游戏沉浸感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人工智能在游戏对战中的角色</a:t>
            </a:r>
            <a:endParaRPr altLang="en-US" lang="zh-CN"/>
          </a:p>
        </p:txBody>
      </p:sp>
      <p:sp>
        <p:nvSpPr>
          <p:cNvPr id="10493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智能对手：人工智能可以作为游戏中的智能对手，与人类玩家进行对战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策略分析：人工智能可以对游戏策略进行分析，为人类玩家提供更好的游戏体验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自动化测试：人工智能可以用于自动化测试游戏，提高游戏质量和稳定性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虚拟助手：人工智能可以作为虚拟助手，帮助人类玩家更好地理解和掌握游戏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人工智能在游戏分析中的价值</a:t>
            </a:r>
            <a:endParaRPr altLang="en-US" lang="zh-CN"/>
          </a:p>
        </p:txBody>
      </p:sp>
      <p:sp>
        <p:nvSpPr>
          <p:cNvPr id="10493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实时数据收集与分析：人工智能能够快速收集游戏中的实时数据，并进行深入分析，为玩家提供关键信息。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战略与战术建议：基于游戏数据，人工智能可以为玩家提供定制化的战略和战术建议，提高游戏水平。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预测与决策支持：通过机器学习和大数据分析，人工智能可以预测游戏趋势，为玩家提供决策支持。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自动化与优化：人工智能可以自动化一些繁琐的任务，如角色控制、资源管理、任务分配等，提高游戏体验。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人工智能在游戏社区管理的作用</a:t>
            </a:r>
            <a:endParaRPr altLang="en-US" lang="zh-CN"/>
          </a:p>
        </p:txBody>
      </p:sp>
      <p:sp>
        <p:nvSpPr>
          <p:cNvPr id="10494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自动化游戏管理：自动检测违规行为，维护游戏公平性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数据分析与优化：分析游戏数据，为游戏开发者提供优化建议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社交功能：促进玩家之间的交流与合作，增强游戏体验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智能推荐系统：根据玩家喜好，推荐相关游戏和活动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人工智能在电子竞技中的技术实现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人工智能技术的种类与选择</a:t>
            </a:r>
            <a:endParaRPr altLang="en-US" lang="zh-CN"/>
          </a:p>
        </p:txBody>
      </p:sp>
      <p:sp>
        <p:nvSpPr>
          <p:cNvPr id="1049606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2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选择合适的AI技术：根据游戏类型、场景和需求进行选择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28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自然语言处理技术：实现游戏内文字、语音交流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30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计算机视觉技术：用于游戏画面识别和操作控制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32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机器学习技术：通过训练数据学习游戏规则和策略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34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深度学习技术：利用神经网络模型进行游戏决策和预测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人工智能技术的实现过程与原理</a:t>
            </a:r>
            <a:endParaRPr altLang="en-US" lang="zh-CN"/>
          </a:p>
        </p:txBody>
      </p:sp>
      <p:sp>
        <p:nvSpPr>
          <p:cNvPr id="10496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人工智能技术的实现过程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人工智能技术的基本概念与原理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电子竞技中的人工智能技术应用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人工智能技术在电子竞技中的优势与挑战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人工智能技术在电子竞技中的优势与局限</a:t>
            </a:r>
            <a:endParaRPr altLang="en-US" lang="zh-CN"/>
          </a:p>
        </p:txBody>
      </p:sp>
      <p:cxnSp>
        <p:nvCxnSpPr>
          <p:cNvPr id="3145749" name="直接连接符 29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2542058" y="2220362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748" name="标题"/>
          <p:cNvSpPr txBox="1"/>
          <p:nvPr>
            <p:custDataLst>
              <p:tags r:id="rId2"/>
            </p:custDataLst>
          </p:nvPr>
        </p:nvSpPr>
        <p:spPr>
          <a:xfrm>
            <a:off x="2771897" y="1490400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精准决策：人工智能能够快速分析大量数据，为选手提供最佳策略选择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3"/>
            </p:custDataLst>
          </p:nvPr>
        </p:nvSpPr>
        <p:spPr>
          <a:xfrm>
            <a:off x="2772539" y="1864690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1" name="直接连接符 19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2542058" y="301516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752" name="标题"/>
          <p:cNvSpPr txBox="1"/>
          <p:nvPr>
            <p:custDataLst>
              <p:tags r:id="rId5"/>
            </p:custDataLst>
          </p:nvPr>
        </p:nvSpPr>
        <p:spPr>
          <a:xfrm>
            <a:off x="2771897" y="2285205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自动化操作：减轻选手压力，提高操作效率和准确性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6"/>
            </p:custDataLst>
          </p:nvPr>
        </p:nvSpPr>
        <p:spPr>
          <a:xfrm>
            <a:off x="2772539" y="2659495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3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2542058" y="383372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756" name="标题"/>
          <p:cNvSpPr txBox="1"/>
          <p:nvPr>
            <p:custDataLst>
              <p:tags r:id="rId8"/>
            </p:custDataLst>
          </p:nvPr>
        </p:nvSpPr>
        <p:spPr>
          <a:xfrm>
            <a:off x="2771897" y="310376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实时反馈：人工智能能够实时监测选手状态，为教练团队提供有力支持  人工智能技术在电子竞技中的局限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9"/>
            </p:custDataLst>
          </p:nvPr>
        </p:nvSpPr>
        <p:spPr>
          <a:xfrm>
            <a:off x="2772539" y="347805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人工智能技术在电子竞技中的局限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5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2542058" y="4652286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760" name="标题"/>
          <p:cNvSpPr txBox="1"/>
          <p:nvPr>
            <p:custDataLst>
              <p:tags r:id="rId11"/>
            </p:custDataLst>
          </p:nvPr>
        </p:nvSpPr>
        <p:spPr>
          <a:xfrm>
            <a:off x="2771897" y="392232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数据隐私和安全问题：电子竞技数据可能涉及个人隐私和商业机密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12"/>
            </p:custDataLst>
          </p:nvPr>
        </p:nvSpPr>
        <p:spPr>
          <a:xfrm>
            <a:off x="2772539" y="429661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2542058" y="5447091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764" name="标题"/>
          <p:cNvSpPr txBox="1"/>
          <p:nvPr>
            <p:custDataLst>
              <p:tags r:id="rId14"/>
            </p:custDataLst>
          </p:nvPr>
        </p:nvSpPr>
        <p:spPr>
          <a:xfrm>
            <a:off x="2771897" y="4717129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技术成熟度：目前人工智能技术尚未完全成熟，仍需进一步研究和改进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15"/>
            </p:custDataLst>
          </p:nvPr>
        </p:nvSpPr>
        <p:spPr>
          <a:xfrm>
            <a:off x="2772539" y="5091419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标题"/>
          <p:cNvSpPr txBox="1"/>
          <p:nvPr>
            <p:custDataLst>
              <p:tags r:id="rId16"/>
            </p:custDataLst>
          </p:nvPr>
        </p:nvSpPr>
        <p:spPr>
          <a:xfrm>
            <a:off x="2771897" y="5511933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道德和伦理问题：人工智能技术可能对选手和观众产生心理影响，需要关注道德和伦理问题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17"/>
            </p:custDataLst>
          </p:nvPr>
        </p:nvSpPr>
        <p:spPr>
          <a:xfrm>
            <a:off x="2772539" y="588622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人工智能技术在电子竞技中的未来发展</a:t>
            </a:r>
            <a:endParaRPr altLang="en-US" lang="zh-CN"/>
          </a:p>
        </p:txBody>
      </p:sp>
      <p:sp>
        <p:nvSpPr>
          <p:cNvPr id="10498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深度学习算法在电子竞技中的应用：提高游戏AI的决策能力和战术理解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计算机视觉技术在电子竞技中的应用：实现更精确的玩家动作识别和游戏场景分析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自然语言处理技术在电子竞技中的应用：提高游戏内交流和语音识别的准确性和效率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预测未来发展趋势：结合机器学习和大数据技术，实现更智能的电子竞技AI系统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8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人工智能在电子竞技中的实际案例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人工智能在游戏设计中的实际应用案例</a:t>
            </a:r>
            <a:endParaRPr altLang="en-US" lang="zh-CN"/>
          </a:p>
        </p:txBody>
      </p:sp>
      <p:sp>
        <p:nvSpPr>
          <p:cNvPr id="10499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场景设计：利用AI技术生成逼真场景，增强游戏沉浸感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角色设计：通过AI算法生成个性化角色，提高游戏体验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剧情设计：通过AI算法生成故事情节，丰富游戏内容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交互设计：利用AI技术实现玩家与游戏之间的智能交互，提高游戏可玩性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人工智能在游戏对战中的实际应用案例</a:t>
            </a:r>
            <a:endParaRPr altLang="en-US" lang="zh-CN"/>
          </a:p>
        </p:txBody>
      </p:sp>
      <p:sp>
        <p:nvSpPr>
          <p:cNvPr id="10500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智能匹配：AI算法通过分析玩家的游戏水平和历史数据，为玩家匹配到实力相当的对手，保证游戏的公平性和挑战性。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智能推荐：AI算法根据玩家的游戏习惯和偏好，为玩家推荐合适的游戏策略和玩法，提高游戏体验。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智能语音识别：AI技术可以识别玩家的语音指令，实现快速、准确的操作，提高游戏效率。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智能图像识别：AI技术可以识别游戏中的图像信息，如敌人的位置、装备等，为玩家提供重要的战术信息。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人工智能在游戏分析中的实际应用案例</a:t>
            </a:r>
            <a:endParaRPr altLang="en-US" lang="zh-CN"/>
          </a:p>
        </p:txBody>
      </p:sp>
      <p:sp>
        <p:nvSpPr>
          <p:cNvPr id="10500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实时游戏分析：通过机器学习和大数据技术，对游戏中的实时数据进行分析，为玩家提供更好的游戏体验。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游戏策略优化：人工智能技术可以帮助玩家优化游戏策略，提高游戏胜率。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游戏角色智能：通过人工智能技术，游戏中的角色可以更加智能，提高游戏的趣味性和挑战性。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游戏语音识别：人工智能技术可以帮助游戏实现语音识别功能，提高游戏的交互性和沉浸感。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人工智能在游戏社区管理中的实际应用案例</a:t>
            </a:r>
            <a:endParaRPr altLang="en-US" lang="zh-CN"/>
          </a:p>
        </p:txBody>
      </p:sp>
      <p:sp>
        <p:nvSpPr>
          <p:cNvPr id="105012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社区管理：通过人工智能技术对游戏社区进行管理，包括玩家行为分析、游戏内言论监管、举报处理等。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玩家匹配：利用人工智能技术对玩家的游戏技能和水平进行评估，实现更加精准的玩家匹配，提高游戏体验。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游戏优化：通过人工智能技术对游戏性能和服务器进行优化，提高游戏的稳定性和流畅度。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游戏推荐：根据玩家的游戏历史和偏好，利用人工智能技术进行游戏推荐，提高玩家的满意度和留存率。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1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人工智能在电子竞技中的影响与挑战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人工智能对电子竞技产业的影响</a:t>
            </a:r>
            <a:endParaRPr altLang="en-US" lang="zh-CN"/>
          </a:p>
        </p:txBody>
      </p:sp>
      <p:cxnSp>
        <p:nvCxnSpPr>
          <p:cNvPr id="3145759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87271" y="2264553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50244" name="椭圆 21"/>
          <p:cNvSpPr/>
          <p:nvPr>
            <p:custDataLst>
              <p:tags r:id="rId2"/>
            </p:custDataLst>
          </p:nvPr>
        </p:nvSpPr>
        <p:spPr>
          <a:xfrm>
            <a:off x="2644501" y="1677643"/>
            <a:ext cx="484895" cy="48489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46" name="文本框 34"/>
          <p:cNvSpPr txBox="1"/>
          <p:nvPr>
            <p:custDataLst>
              <p:tags r:id="rId3"/>
            </p:custDataLst>
          </p:nvPr>
        </p:nvSpPr>
        <p:spPr>
          <a:xfrm>
            <a:off x="2641273" y="1746729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48" name="矩形 19"/>
          <p:cNvSpPr/>
          <p:nvPr>
            <p:custDataLst>
              <p:tags r:id="rId4"/>
            </p:custDataLst>
          </p:nvPr>
        </p:nvSpPr>
        <p:spPr bwMode="auto">
          <a:xfrm>
            <a:off x="3519378" y="1490400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提升电子竞技的竞技性和观赏性  人工智能技术可以分析游戏数据，为选手提供更加精准的决策，提高比赛的竞技性和观赏性。</a:t>
            </a:r>
            <a:endParaRPr altLang="en-US" b="1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50" name="文本框 26"/>
          <p:cNvSpPr txBox="1"/>
          <p:nvPr>
            <p:custDataLst>
              <p:tags r:id="rId5"/>
            </p:custDataLst>
          </p:nvPr>
        </p:nvSpPr>
        <p:spPr>
          <a:xfrm>
            <a:off x="3519378" y="1879091"/>
            <a:ext cx="6025350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人工智能技术可以分析游戏数据，为选手提供更加精准的决策，提高比赛的竞技性和观赏性。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52" name="椭圆 22"/>
          <p:cNvSpPr/>
          <p:nvPr>
            <p:custDataLst>
              <p:tags r:id="rId6"/>
            </p:custDataLst>
          </p:nvPr>
        </p:nvSpPr>
        <p:spPr>
          <a:xfrm>
            <a:off x="2644501" y="2891494"/>
            <a:ext cx="484895" cy="48489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54" name="文本框 35"/>
          <p:cNvSpPr txBox="1"/>
          <p:nvPr>
            <p:custDataLst>
              <p:tags r:id="rId7"/>
            </p:custDataLst>
          </p:nvPr>
        </p:nvSpPr>
        <p:spPr>
          <a:xfrm>
            <a:off x="2641273" y="2970265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56" name="矩形 29"/>
          <p:cNvSpPr/>
          <p:nvPr>
            <p:custDataLst>
              <p:tags r:id="rId8"/>
            </p:custDataLst>
          </p:nvPr>
        </p:nvSpPr>
        <p:spPr bwMode="auto">
          <a:xfrm>
            <a:off x="3519378" y="2704251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改变电子竞技的商业模式  人工智能技术可以用于游戏开发、赛事运营、广告推广等方面，改变电子竞技的商业模式，为产业链带来更多的商业机会。</a:t>
            </a:r>
            <a:endParaRPr altLang="en-US" b="1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58" name="文本框 31"/>
          <p:cNvSpPr txBox="1"/>
          <p:nvPr>
            <p:custDataLst>
              <p:tags r:id="rId9"/>
            </p:custDataLst>
          </p:nvPr>
        </p:nvSpPr>
        <p:spPr>
          <a:xfrm>
            <a:off x="3519378" y="3092296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人工智能技术可以用于游戏开发、赛事运营、广告推广等方面，改变电子竞技的商业模式，为产业链带来更多的商业机会。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60" name="椭圆 6"/>
          <p:cNvSpPr/>
          <p:nvPr>
            <p:custDataLst>
              <p:tags r:id="rId10"/>
            </p:custDataLst>
          </p:nvPr>
        </p:nvSpPr>
        <p:spPr>
          <a:xfrm>
            <a:off x="2644501" y="4107928"/>
            <a:ext cx="484895" cy="48489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62" name="文本框 36"/>
          <p:cNvSpPr txBox="1"/>
          <p:nvPr>
            <p:custDataLst>
              <p:tags r:id="rId11"/>
            </p:custDataLst>
          </p:nvPr>
        </p:nvSpPr>
        <p:spPr>
          <a:xfrm>
            <a:off x="2641273" y="4177014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64" name="矩形 32"/>
          <p:cNvSpPr/>
          <p:nvPr>
            <p:custDataLst>
              <p:tags r:id="rId12"/>
            </p:custDataLst>
          </p:nvPr>
        </p:nvSpPr>
        <p:spPr bwMode="auto">
          <a:xfrm>
            <a:off x="3519378" y="3917456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增加电子竞技的社交性和互动性  人工智能技术可以用于社交平台和游戏内互动，增加电子竞技的社交性和互动性，吸引更多的观众和玩家参与。</a:t>
            </a:r>
            <a:endParaRPr altLang="en-US" b="1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66" name="文本框 33"/>
          <p:cNvSpPr txBox="1"/>
          <p:nvPr>
            <p:custDataLst>
              <p:tags r:id="rId13"/>
            </p:custDataLst>
          </p:nvPr>
        </p:nvSpPr>
        <p:spPr>
          <a:xfrm>
            <a:off x="3519378" y="4305501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人工智能技术可以用于社交平台和游戏内互动，增加电子竞技的社交性和互动性，吸引更多的观众和玩家参与。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68" name="椭圆 8"/>
          <p:cNvSpPr/>
          <p:nvPr>
            <p:custDataLst>
              <p:tags r:id="rId14"/>
            </p:custDataLst>
          </p:nvPr>
        </p:nvSpPr>
        <p:spPr>
          <a:xfrm>
            <a:off x="2644501" y="5321133"/>
            <a:ext cx="484895" cy="48489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70" name="文本框 9"/>
          <p:cNvSpPr txBox="1"/>
          <p:nvPr>
            <p:custDataLst>
              <p:tags r:id="rId15"/>
            </p:custDataLst>
          </p:nvPr>
        </p:nvSpPr>
        <p:spPr>
          <a:xfrm>
            <a:off x="2641273" y="5390219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72" name="矩形 10"/>
          <p:cNvSpPr/>
          <p:nvPr>
            <p:custDataLst>
              <p:tags r:id="rId16"/>
            </p:custDataLst>
          </p:nvPr>
        </p:nvSpPr>
        <p:spPr bwMode="auto">
          <a:xfrm>
            <a:off x="3519378" y="5130662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带来新的电子竞技产品和服务  人工智能技术可以用于开发新的电子竞技产品和服务，如虚拟现实游戏、增强现实游戏等，为玩家提供更加丰富的游戏体验。</a:t>
            </a:r>
            <a:endParaRPr altLang="en-US" b="1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74" name="文本框 11"/>
          <p:cNvSpPr txBox="1"/>
          <p:nvPr>
            <p:custDataLst>
              <p:tags r:id="rId17"/>
            </p:custDataLst>
          </p:nvPr>
        </p:nvSpPr>
        <p:spPr>
          <a:xfrm>
            <a:off x="3519378" y="5518707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人工智能技术可以用于开发新的电子竞技产品和服务，如虚拟现实游戏、增强现实游戏等，为玩家提供更加丰富的游戏体验。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61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87271" y="3479695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63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87271" y="4689672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人工智能对电子竞技参与者的挑战</a:t>
            </a:r>
            <a:endParaRPr altLang="en-US" lang="zh-CN"/>
          </a:p>
        </p:txBody>
      </p:sp>
      <p:sp>
        <p:nvSpPr>
          <p:cNvPr id="10503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人工智能的复杂性和不确定性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人工智能的快速学习和适应能力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电子竞技参与者需要具备更高的技能和策略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电子竞技参与者需要保持竞争力和创新力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人工智能在电子竞技中的伦理与法律问题</a:t>
            </a:r>
            <a:endParaRPr altLang="en-US" lang="zh-CN"/>
          </a:p>
        </p:txBody>
      </p:sp>
      <p:sp>
        <p:nvSpPr>
          <p:cNvPr id="10503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人工智能在电子竞技中的伦理问题：探讨人工智能是否应该被用于电子竞技，以及其对人类选手的公平性和道德性的影响。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人工智能在电子竞技中的法律问题：分析人工智能在电子竞技中的法律地位和责任，以及如何制定相应的法律法规来规范其使用和发展。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人工智能在电子竞技中的监管问题：探讨如何对人工智能在电子竞技中的使用进行监管，以确保其符合伦理和法律要求，并保护人类选手的权益。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人工智能在电子竞技中的未来发展：预测人工智能在电子竞技中的未来发展趋势，以及如何应对可能出现的伦理和法律问题。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人工智能在电子竞技中的未来趋势与展望</a:t>
            </a:r>
            <a:endParaRPr altLang="en-US" lang="zh-CN"/>
          </a:p>
        </p:txBody>
      </p:sp>
      <p:sp>
        <p:nvSpPr>
          <p:cNvPr id="10504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未来电子竞技将更加注重人工智能技术的应用，提高比赛的公平性和观赏性。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人工智能在电子竞技中的未来趋势将更加注重人机交互和智能化，为观众带来更好的观赏体验。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人工智能技术不断进步，将为电子竞技带来更多创新和变革。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人工智能在电子竞技中的应用将逐渐普及，成为比赛中的重要因素。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  <p:sp>
        <p:nvSpPr>
          <p:cNvPr id="10505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总结人工智能在电子竞技中的应用与价值</a:t>
            </a:r>
            <a:endParaRPr altLang="en-US" lang="zh-CN"/>
          </a:p>
        </p:txBody>
      </p:sp>
      <p:sp>
        <p:nvSpPr>
          <p:cNvPr id="10505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人工智能在电子竞技中的应用：实时分析、预测、决策支持等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人工智能在电子竞技中的价值：提高竞技水平、增强观赏性、推动行业发展等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未来发展趋势：人工智能与电子竞技的融合将更加紧密，应用场景将更加广泛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面临的挑战与问题：技术、法律、伦理等方面的挑战需要得到解决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对未来电子竞技发展的展望与建议</a:t>
            </a:r>
            <a:endParaRPr altLang="en-US" lang="zh-CN"/>
          </a:p>
        </p:txBody>
      </p:sp>
      <p:sp>
        <p:nvSpPr>
          <p:cNvPr id="10506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人工智能技术不断进步，未来电子竞技将更加智能化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电子竞技行业需要不断探索新的商业模式和盈利模式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未来电子竞技需要更加注重用户体验和观赏性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政府和行业协会需要加强对电子竞技行业的监管和支持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6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708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5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5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5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5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5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5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5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5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5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5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00_5*l_h_a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00_5*l_h_f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7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97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2023-12-17T05:39:06Z</dcterms:created>
  <dcterms:modified xsi:type="dcterms:W3CDTF">2023-12-17T05:39:06Z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35a03cdaa2614ef5b51c5c2ab5bb0c2f_21</vt:lpwstr>
  </property>
</Properties>
</file>