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5958" r:id="rId1"/>
    <p:sldMasterId id="2147495995" r:id="rId2"/>
  </p:sldMasterIdLst>
  <p:notesMasterIdLst>
    <p:notesMasterId r:id="rId3"/>
  </p:notesMasterIdLst>
  <p:sldIdLst>
    <p:sldId id="5998" r:id="rId4"/>
    <p:sldId id="6003" r:id="rId5"/>
    <p:sldId id="6008" r:id="rId6"/>
    <p:sldId id="6013" r:id="rId7"/>
    <p:sldId id="6020" r:id="rId9"/>
    <p:sldId id="6023" r:id="rId10"/>
    <p:sldId id="6026" r:id="rId11"/>
    <p:sldId id="6030" r:id="rId12"/>
    <p:sldId id="6037" r:id="rId14"/>
    <p:sldId id="6040" r:id="rId15"/>
    <p:sldId id="6043" r:id="rId16"/>
    <p:sldId id="6047" r:id="rId17"/>
    <p:sldId id="6054" r:id="rId19"/>
    <p:sldId id="6057" r:id="rId20"/>
    <p:sldId id="6060" r:id="rId21"/>
    <p:sldId id="6063" r:id="rId22"/>
    <p:sldId id="6067" r:id="rId23"/>
    <p:sldId id="6074" r:id="rId25"/>
    <p:sldId id="6077" r:id="rId26"/>
    <p:sldId id="6080" r:id="rId27"/>
    <p:sldId id="6084" r:id="rId28"/>
    <p:sldId id="6091" r:id="rId30"/>
    <p:sldId id="6094" r:id="rId31"/>
    <p:sldId id="6097" r:id="rId32"/>
    <p:sldId id="6101" r:id="rId33"/>
    <p:sldId id="6108" r:id="rId35"/>
    <p:sldId id="6111" r:id="rId36"/>
    <p:sldId id="6114" r:id="rId37"/>
    <p:sldId id="6118" r:id="rId3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tableStyles" Target="tableStyles.xml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jpe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1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2.jpeg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tags" Target="../tags/tag36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2.jpe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tags" Target="../tags/tag45.xml"/><Relationship Id="rId11" Type="http://schemas.openxmlformats.org/officeDocument/2006/relationships/tags" Target="../tags/tag46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2.jpe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3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/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28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/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0" strike="noStrike" u="none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algn="ctr" dir="5400000" rotWithShape="0">
                    <a:schemeClr val="tx1">
                      <a:alpha val="100000"/>
                    </a:schemeClr>
                  </a:outerShdw>
                </a:effectLst>
                <a:latin typeface="MiSans Heavy" panose="00000A00000000000000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800" i="0" kern="1200" kumimoji="0" lang="zh-CN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/>
          <a:noFill/>
          <a:ln>
            <a:noFill/>
          </a:ln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1500" i="0" kern="1200" kumimoji="0" lang="en-US" noProof="1" normalizeH="0" spc="0" strike="noStrike" u="none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r="16200000" dist="127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6.xml"/><Relationship Id="rId13" Type="http://schemas.openxmlformats.org/officeDocument/2006/relationships/image" Target="../media/image2.jpeg"/><Relationship Id="rId14" Type="http://schemas.openxmlformats.org/officeDocument/2006/relationships/tags" Target="../tags/tag77.xml"/><Relationship Id="rId15" Type="http://schemas.openxmlformats.org/officeDocument/2006/relationships/tags" Target="../tags/tag78.xml"/><Relationship Id="rId16" Type="http://schemas.openxmlformats.org/officeDocument/2006/relationships/tags" Target="../tags/tag79.xml"/><Relationship Id="rId17" Type="http://schemas.openxmlformats.org/officeDocument/2006/relationships/tags" Target="../tags/tag80.xml"/><Relationship Id="rId18" Type="http://schemas.openxmlformats.org/officeDocument/2006/relationships/tags" Target="../tags/tag81.xml"/><Relationship Id="rId19" Type="http://schemas.openxmlformats.org/officeDocument/2006/relationships/tags" Target="../tags/tag82.xml"/><Relationship Id="rId20" Type="http://schemas.openxmlformats.org/officeDocument/2006/relationships/tags" Target="../tags/tag83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959" r:id="rId1"/>
    <p:sldLayoutId id="2147495960" r:id="rId2"/>
    <p:sldLayoutId id="2147495961" r:id="rId3"/>
    <p:sldLayoutId id="2147495962" r:id="rId4"/>
    <p:sldLayoutId id="2147495963" r:id="rId5"/>
    <p:sldLayoutId id="2147495964" r:id="rId6"/>
    <p:sldLayoutId id="2147495965" r:id="rId7"/>
    <p:sldLayoutId id="2147495966" r:id="rId8"/>
    <p:sldLayoutId id="2147495967" r:id="rId9"/>
    <p:sldLayoutId id="2147495968" r:id="rId10"/>
    <p:sldLayoutId id="214749596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6221"/>
            <a:ext cx="12192000" cy="6858000"/>
          </a:xfrm>
          <a:prstGeom prst="rect"/>
        </p:spPr>
      </p:pic>
      <p:cxnSp>
        <p:nvCxnSpPr>
          <p:cNvPr id="3145729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2pPr algn="l" eaLnBrk="1" fontAlgn="auto" hangingPunct="1" indent="-228600" latinLnBrk="0" lvl="1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algn="l" eaLnBrk="1" fontAlgn="auto" hangingPunct="1" indent="-228600" latinLnBrk="0" lvl="2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algn="l" eaLnBrk="1" fontAlgn="auto" hangingPunct="1" indent="-228600" latinLnBrk="0" lvl="3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algn="l" eaLnBrk="1" fontAlgn="auto" hangingPunct="1" indent="-228600" latinLnBrk="0" lvl="4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5996" r:id="rId1"/>
    <p:sldLayoutId id="2147495997" r:id="rId2"/>
    <p:sldLayoutId id="2147495998" r:id="rId3"/>
    <p:sldLayoutId id="2147495999" r:id="rId4"/>
    <p:sldLayoutId id="2147496000" r:id="rId5"/>
    <p:sldLayoutId id="2147496001" r:id="rId6"/>
    <p:sldLayoutId id="2147496002" r:id="rId7"/>
    <p:sldLayoutId id="2147496003" r:id="rId8"/>
    <p:sldLayoutId id="2147496004" r:id="rId9"/>
    <p:sldLayoutId id="2147496005" r:id="rId10"/>
    <p:sldLayoutId id="214749600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dirty="0" sz="3200" i="0" kern="1200" kumimoji="0" lang="zh-CN" normalizeH="0" spc="0" strike="noStrike" u="none" smtClean="0">
          <a:solidFill>
            <a:schemeClr val="tx1"/>
          </a:solidFill>
          <a:effectLst>
            <a:innerShdw dir="16200000" dist="127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tags" Target="../tags/tag100.xml"/><Relationship Id="rId14" Type="http://schemas.openxmlformats.org/officeDocument/2006/relationships/tags" Target="../tags/tag101.xml"/><Relationship Id="rId15" Type="http://schemas.openxmlformats.org/officeDocument/2006/relationships/tags" Target="../tags/tag102.xml"/><Relationship Id="rId16" Type="http://schemas.openxmlformats.org/officeDocument/2006/relationships/tags" Target="../tags/tag103.xml"/><Relationship Id="rId17" Type="http://schemas.openxmlformats.org/officeDocument/2006/relationships/tags" Target="../tags/tag104.xml"/><Relationship Id="rId18" Type="http://schemas.openxmlformats.org/officeDocument/2006/relationships/tags" Target="../tags/tag105.xml"/><Relationship Id="rId19" Type="http://schemas.openxmlformats.org/officeDocument/2006/relationships/tags" Target="../tags/tag106.xml"/><Relationship Id="rId20" Type="http://schemas.openxmlformats.org/officeDocument/2006/relationships/tags" Target="../tags/tag107.xml"/><Relationship Id="rId21" Type="http://schemas.openxmlformats.org/officeDocument/2006/relationships/slideLayout" Target="../slideLayouts/slideLayout14.xml"/><Relationship Id="rId2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tags" Target="../tags/tag120.xml"/><Relationship Id="rId8" Type="http://schemas.openxmlformats.org/officeDocument/2006/relationships/tags" Target="../tags/tag121.xml"/><Relationship Id="rId9" Type="http://schemas.openxmlformats.org/officeDocument/2006/relationships/tags" Target="../tags/tag122.xml"/><Relationship Id="rId10" Type="http://schemas.openxmlformats.org/officeDocument/2006/relationships/tags" Target="../tags/tag123.xml"/><Relationship Id="rId11" Type="http://schemas.openxmlformats.org/officeDocument/2006/relationships/tags" Target="../tags/tag124.xml"/><Relationship Id="rId12" Type="http://schemas.openxmlformats.org/officeDocument/2006/relationships/tags" Target="../tags/tag12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tags" Target="../tags/tag130.xml"/><Relationship Id="rId6" Type="http://schemas.openxmlformats.org/officeDocument/2006/relationships/tags" Target="../tags/tag131.xml"/><Relationship Id="rId7" Type="http://schemas.openxmlformats.org/officeDocument/2006/relationships/tags" Target="../tags/tag132.xml"/><Relationship Id="rId8" Type="http://schemas.openxmlformats.org/officeDocument/2006/relationships/tags" Target="../tags/tag133.xml"/><Relationship Id="rId9" Type="http://schemas.openxmlformats.org/officeDocument/2006/relationships/tags" Target="../tags/tag134.xml"/><Relationship Id="rId10" Type="http://schemas.openxmlformats.org/officeDocument/2006/relationships/tags" Target="../tags/tag135.xml"/><Relationship Id="rId11" Type="http://schemas.openxmlformats.org/officeDocument/2006/relationships/tags" Target="../tags/tag136.xml"/><Relationship Id="rId12" Type="http://schemas.openxmlformats.org/officeDocument/2006/relationships/tags" Target="../tags/tag137.xml"/><Relationship Id="rId13" Type="http://schemas.openxmlformats.org/officeDocument/2006/relationships/tags" Target="../tags/tag138.xml"/><Relationship Id="rId14" Type="http://schemas.openxmlformats.org/officeDocument/2006/relationships/tags" Target="../tags/tag139.xml"/><Relationship Id="rId15" Type="http://schemas.openxmlformats.org/officeDocument/2006/relationships/tags" Target="../tags/tag140.xml"/><Relationship Id="rId16" Type="http://schemas.openxmlformats.org/officeDocument/2006/relationships/tags" Target="../tags/tag141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tags" Target="../tags/tag157.xml"/><Relationship Id="rId10" Type="http://schemas.openxmlformats.org/officeDocument/2006/relationships/tags" Target="../tags/tag158.xml"/><Relationship Id="rId11" Type="http://schemas.openxmlformats.org/officeDocument/2006/relationships/tags" Target="../tags/tag159.xml"/><Relationship Id="rId12" Type="http://schemas.openxmlformats.org/officeDocument/2006/relationships/tags" Target="../tags/tag160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tags" Target="../tags/tag169.xml"/><Relationship Id="rId10" Type="http://schemas.openxmlformats.org/officeDocument/2006/relationships/tags" Target="../tags/tag170.xml"/><Relationship Id="rId11" Type="http://schemas.openxmlformats.org/officeDocument/2006/relationships/tags" Target="../tags/tag171.xml"/><Relationship Id="rId12" Type="http://schemas.openxmlformats.org/officeDocument/2006/relationships/tags" Target="../tags/tag172.xml"/><Relationship Id="rId13" Type="http://schemas.openxmlformats.org/officeDocument/2006/relationships/tags" Target="../tags/tag173.xml"/><Relationship Id="rId14" Type="http://schemas.openxmlformats.org/officeDocument/2006/relationships/tags" Target="../tags/tag174.xml"/><Relationship Id="rId15" Type="http://schemas.openxmlformats.org/officeDocument/2006/relationships/tags" Target="../tags/tag175.xml"/><Relationship Id="rId16" Type="http://schemas.openxmlformats.org/officeDocument/2006/relationships/tags" Target="../tags/tag176.xml"/><Relationship Id="rId17" Type="http://schemas.openxmlformats.org/officeDocument/2006/relationships/tags" Target="../tags/tag177.xml"/><Relationship Id="rId18" Type="http://schemas.openxmlformats.org/officeDocument/2006/relationships/tags" Target="../tags/tag178.xml"/><Relationship Id="rId19" Type="http://schemas.openxmlformats.org/officeDocument/2006/relationships/tags" Target="../tags/tag179.xml"/><Relationship Id="rId20" Type="http://schemas.openxmlformats.org/officeDocument/2006/relationships/tags" Target="../tags/tag180.xml"/><Relationship Id="rId21" Type="http://schemas.openxmlformats.org/officeDocument/2006/relationships/tags" Target="../tags/tag181.xml"/><Relationship Id="rId22" Type="http://schemas.openxmlformats.org/officeDocument/2006/relationships/tags" Target="../tags/tag182.xml"/><Relationship Id="rId23" Type="http://schemas.openxmlformats.org/officeDocument/2006/relationships/tags" Target="../tags/tag183.xml"/><Relationship Id="rId24" Type="http://schemas.openxmlformats.org/officeDocument/2006/relationships/tags" Target="../tags/tag184.xml"/><Relationship Id="rId25" Type="http://schemas.openxmlformats.org/officeDocument/2006/relationships/tags" Target="../tags/tag185.xml"/><Relationship Id="rId26" Type="http://schemas.openxmlformats.org/officeDocument/2006/relationships/tags" Target="../tags/tag186.xml"/><Relationship Id="rId27" Type="http://schemas.openxmlformats.org/officeDocument/2006/relationships/tags" Target="../tags/tag187.xml"/><Relationship Id="rId28" Type="http://schemas.openxmlformats.org/officeDocument/2006/relationships/tags" Target="../tags/tag188.xml"/><Relationship Id="rId29" Type="http://schemas.openxmlformats.org/officeDocument/2006/relationships/tags" Target="../tags/tag189.xml"/><Relationship Id="rId30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tags" Target="../tags/tag202.xml"/><Relationship Id="rId14" Type="http://schemas.openxmlformats.org/officeDocument/2006/relationships/tags" Target="../tags/tag203.xml"/><Relationship Id="rId15" Type="http://schemas.openxmlformats.org/officeDocument/2006/relationships/tags" Target="../tags/tag204.xml"/><Relationship Id="rId16" Type="http://schemas.openxmlformats.org/officeDocument/2006/relationships/tags" Target="../tags/tag205.xml"/><Relationship Id="rId17" Type="http://schemas.openxmlformats.org/officeDocument/2006/relationships/tags" Target="../tags/tag206.xml"/><Relationship Id="rId18" Type="http://schemas.openxmlformats.org/officeDocument/2006/relationships/tags" Target="../tags/tag207.xml"/><Relationship Id="rId1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tags" Target="../tags/tag219.xml"/><Relationship Id="rId10" Type="http://schemas.openxmlformats.org/officeDocument/2006/relationships/tags" Target="../tags/tag220.xml"/><Relationship Id="rId11" Type="http://schemas.openxmlformats.org/officeDocument/2006/relationships/tags" Target="../tags/tag221.xml"/><Relationship Id="rId12" Type="http://schemas.openxmlformats.org/officeDocument/2006/relationships/tags" Target="../tags/tag222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tags" Target="../tags/tag231.xml"/><Relationship Id="rId10" Type="http://schemas.openxmlformats.org/officeDocument/2006/relationships/tags" Target="../tags/tag232.xml"/><Relationship Id="rId11" Type="http://schemas.openxmlformats.org/officeDocument/2006/relationships/tags" Target="../tags/tag233.xml"/><Relationship Id="rId12" Type="http://schemas.openxmlformats.org/officeDocument/2006/relationships/tags" Target="../tags/tag234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tags" Target="../tags/tag243.xml"/><Relationship Id="rId10" Type="http://schemas.openxmlformats.org/officeDocument/2006/relationships/tags" Target="../tags/tag244.xml"/><Relationship Id="rId11" Type="http://schemas.openxmlformats.org/officeDocument/2006/relationships/tags" Target="../tags/tag245.xml"/><Relationship Id="rId12" Type="http://schemas.openxmlformats.org/officeDocument/2006/relationships/tags" Target="../tags/tag246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tags" Target="../tags/tag251.xml"/><Relationship Id="rId6" Type="http://schemas.openxmlformats.org/officeDocument/2006/relationships/tags" Target="../tags/tag252.xml"/><Relationship Id="rId7" Type="http://schemas.openxmlformats.org/officeDocument/2006/relationships/tags" Target="../tags/tag253.xml"/><Relationship Id="rId8" Type="http://schemas.openxmlformats.org/officeDocument/2006/relationships/tags" Target="../tags/tag254.xml"/><Relationship Id="rId9" Type="http://schemas.openxmlformats.org/officeDocument/2006/relationships/tags" Target="../tags/tag255.xml"/><Relationship Id="rId10" Type="http://schemas.openxmlformats.org/officeDocument/2006/relationships/tags" Target="../tags/tag256.xml"/><Relationship Id="rId11" Type="http://schemas.openxmlformats.org/officeDocument/2006/relationships/tags" Target="../tags/tag257.xml"/><Relationship Id="rId12" Type="http://schemas.openxmlformats.org/officeDocument/2006/relationships/tags" Target="../tags/tag258.xml"/><Relationship Id="rId13" Type="http://schemas.openxmlformats.org/officeDocument/2006/relationships/tags" Target="../tags/tag259.xml"/><Relationship Id="rId14" Type="http://schemas.openxmlformats.org/officeDocument/2006/relationships/tags" Target="../tags/tag260.xml"/><Relationship Id="rId15" Type="http://schemas.openxmlformats.org/officeDocument/2006/relationships/tags" Target="../tags/tag261.xml"/><Relationship Id="rId16" Type="http://schemas.openxmlformats.org/officeDocument/2006/relationships/tags" Target="../tags/tag262.xml"/><Relationship Id="rId17" Type="http://schemas.openxmlformats.org/officeDocument/2006/relationships/tags" Target="../tags/tag263.xml"/><Relationship Id="rId18" Type="http://schemas.openxmlformats.org/officeDocument/2006/relationships/tags" Target="../tags/tag264.xml"/><Relationship Id="rId19" Type="http://schemas.openxmlformats.org/officeDocument/2006/relationships/tags" Target="../tags/tag265.xml"/><Relationship Id="rId20" Type="http://schemas.openxmlformats.org/officeDocument/2006/relationships/tags" Target="../tags/tag266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tags" Target="../tags/tag278.xml"/><Relationship Id="rId10" Type="http://schemas.openxmlformats.org/officeDocument/2006/relationships/tags" Target="../tags/tag279.xml"/><Relationship Id="rId11" Type="http://schemas.openxmlformats.org/officeDocument/2006/relationships/tags" Target="../tags/tag280.xml"/><Relationship Id="rId12" Type="http://schemas.openxmlformats.org/officeDocument/2006/relationships/tags" Target="../tags/tag281.xml"/><Relationship Id="rId13" Type="http://schemas.openxmlformats.org/officeDocument/2006/relationships/tags" Target="../tags/tag282.xml"/><Relationship Id="rId14" Type="http://schemas.openxmlformats.org/officeDocument/2006/relationships/tags" Target="../tags/tag283.xml"/><Relationship Id="rId15" Type="http://schemas.openxmlformats.org/officeDocument/2006/relationships/tags" Target="../tags/tag284.xml"/><Relationship Id="rId16" Type="http://schemas.openxmlformats.org/officeDocument/2006/relationships/tags" Target="../tags/tag285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tags" Target="../tags/tag294.xml"/><Relationship Id="rId10" Type="http://schemas.openxmlformats.org/officeDocument/2006/relationships/tags" Target="../tags/tag295.xml"/><Relationship Id="rId11" Type="http://schemas.openxmlformats.org/officeDocument/2006/relationships/tags" Target="../tags/tag296.xml"/><Relationship Id="rId12" Type="http://schemas.openxmlformats.org/officeDocument/2006/relationships/tags" Target="../tags/tag297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tags" Target="../tags/tag302.xml"/><Relationship Id="rId6" Type="http://schemas.openxmlformats.org/officeDocument/2006/relationships/tags" Target="../tags/tag303.xml"/><Relationship Id="rId7" Type="http://schemas.openxmlformats.org/officeDocument/2006/relationships/tags" Target="../tags/tag304.xml"/><Relationship Id="rId8" Type="http://schemas.openxmlformats.org/officeDocument/2006/relationships/tags" Target="../tags/tag305.xml"/><Relationship Id="rId9" Type="http://schemas.openxmlformats.org/officeDocument/2006/relationships/tags" Target="../tags/tag306.xml"/><Relationship Id="rId10" Type="http://schemas.openxmlformats.org/officeDocument/2006/relationships/tags" Target="../tags/tag307.xml"/><Relationship Id="rId11" Type="http://schemas.openxmlformats.org/officeDocument/2006/relationships/tags" Target="../tags/tag308.xml"/><Relationship Id="rId12" Type="http://schemas.openxmlformats.org/officeDocument/2006/relationships/tags" Target="../tags/tag309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tags" Target="../tags/tag321.xml"/><Relationship Id="rId10" Type="http://schemas.openxmlformats.org/officeDocument/2006/relationships/tags" Target="../tags/tag322.xml"/><Relationship Id="rId11" Type="http://schemas.openxmlformats.org/officeDocument/2006/relationships/tags" Target="../tags/tag323.xml"/><Relationship Id="rId12" Type="http://schemas.openxmlformats.org/officeDocument/2006/relationships/tags" Target="../tags/tag324.xml"/><Relationship Id="rId13" Type="http://schemas.openxmlformats.org/officeDocument/2006/relationships/tags" Target="../tags/tag325.xml"/><Relationship Id="rId14" Type="http://schemas.openxmlformats.org/officeDocument/2006/relationships/tags" Target="../tags/tag326.xml"/><Relationship Id="rId15" Type="http://schemas.openxmlformats.org/officeDocument/2006/relationships/tags" Target="../tags/tag327.xml"/><Relationship Id="rId16" Type="http://schemas.openxmlformats.org/officeDocument/2006/relationships/tags" Target="../tags/tag328.xml"/><Relationship Id="rId17" Type="http://schemas.openxmlformats.org/officeDocument/2006/relationships/tags" Target="../tags/tag329.xml"/><Relationship Id="rId18" Type="http://schemas.openxmlformats.org/officeDocument/2006/relationships/tags" Target="../tags/tag330.xml"/><Relationship Id="rId19" Type="http://schemas.openxmlformats.org/officeDocument/2006/relationships/tags" Target="../tags/tag331.xml"/><Relationship Id="rId20" Type="http://schemas.openxmlformats.org/officeDocument/2006/relationships/tags" Target="../tags/tag332.xml"/><Relationship Id="rId21" Type="http://schemas.openxmlformats.org/officeDocument/2006/relationships/tags" Target="../tags/tag333.xml"/><Relationship Id="rId22" Type="http://schemas.openxmlformats.org/officeDocument/2006/relationships/tags" Target="../tags/tag334.xml"/><Relationship Id="rId23" Type="http://schemas.openxmlformats.org/officeDocument/2006/relationships/tags" Target="../tags/tag335.xml"/><Relationship Id="rId24" Type="http://schemas.openxmlformats.org/officeDocument/2006/relationships/tags" Target="../tags/tag336.xml"/><Relationship Id="rId25" Type="http://schemas.openxmlformats.org/officeDocument/2006/relationships/tags" Target="../tags/tag337.xml"/><Relationship Id="rId26" Type="http://schemas.openxmlformats.org/officeDocument/2006/relationships/tags" Target="../tags/tag338.xml"/><Relationship Id="rId27" Type="http://schemas.openxmlformats.org/officeDocument/2006/relationships/tags" Target="../tags/tag339.xml"/><Relationship Id="rId28" Type="http://schemas.openxmlformats.org/officeDocument/2006/relationships/tags" Target="../tags/tag340.xml"/><Relationship Id="rId29" Type="http://schemas.openxmlformats.org/officeDocument/2006/relationships/tags" Target="../tags/tag341.xml"/><Relationship Id="rId30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2.xml"/><Relationship Id="rId2" Type="http://schemas.openxmlformats.org/officeDocument/2006/relationships/tags" Target="../tags/tag343.xml"/><Relationship Id="rId3" Type="http://schemas.openxmlformats.org/officeDocument/2006/relationships/tags" Target="../tags/tag344.xml"/><Relationship Id="rId4" Type="http://schemas.openxmlformats.org/officeDocument/2006/relationships/tags" Target="../tags/tag345.xml"/><Relationship Id="rId5" Type="http://schemas.openxmlformats.org/officeDocument/2006/relationships/tags" Target="../tags/tag346.xml"/><Relationship Id="rId6" Type="http://schemas.openxmlformats.org/officeDocument/2006/relationships/tags" Target="../tags/tag347.xml"/><Relationship Id="rId7" Type="http://schemas.openxmlformats.org/officeDocument/2006/relationships/tags" Target="../tags/tag348.xml"/><Relationship Id="rId8" Type="http://schemas.openxmlformats.org/officeDocument/2006/relationships/tags" Target="../tags/tag349.xml"/><Relationship Id="rId9" Type="http://schemas.openxmlformats.org/officeDocument/2006/relationships/tags" Target="../tags/tag350.xml"/><Relationship Id="rId10" Type="http://schemas.openxmlformats.org/officeDocument/2006/relationships/tags" Target="../tags/tag351.xml"/><Relationship Id="rId11" Type="http://schemas.openxmlformats.org/officeDocument/2006/relationships/tags" Target="../tags/tag352.xml"/><Relationship Id="rId12" Type="http://schemas.openxmlformats.org/officeDocument/2006/relationships/tags" Target="../tags/tag353.xml"/><Relationship Id="rId13" Type="http://schemas.openxmlformats.org/officeDocument/2006/relationships/tags" Target="../tags/tag354.xml"/><Relationship Id="rId14" Type="http://schemas.openxmlformats.org/officeDocument/2006/relationships/tags" Target="../tags/tag355.xml"/><Relationship Id="rId15" Type="http://schemas.openxmlformats.org/officeDocument/2006/relationships/tags" Target="../tags/tag356.xml"/><Relationship Id="rId16" Type="http://schemas.openxmlformats.org/officeDocument/2006/relationships/tags" Target="../tags/tag357.xml"/><Relationship Id="rId17" Type="http://schemas.openxmlformats.org/officeDocument/2006/relationships/tags" Target="../tags/tag358.xml"/><Relationship Id="rId18" Type="http://schemas.openxmlformats.org/officeDocument/2006/relationships/tags" Target="../tags/tag359.xml"/><Relationship Id="rId19" Type="http://schemas.openxmlformats.org/officeDocument/2006/relationships/tags" Target="../tags/tag360.xml"/><Relationship Id="rId20" Type="http://schemas.openxmlformats.org/officeDocument/2006/relationships/tags" Target="../tags/tag361.xml"/><Relationship Id="rId21" Type="http://schemas.openxmlformats.org/officeDocument/2006/relationships/tags" Target="../tags/tag362.xml"/><Relationship Id="rId22" Type="http://schemas.openxmlformats.org/officeDocument/2006/relationships/tags" Target="../tags/tag363.xml"/><Relationship Id="rId23" Type="http://schemas.openxmlformats.org/officeDocument/2006/relationships/tags" Target="../tags/tag364.xml"/><Relationship Id="rId24" Type="http://schemas.openxmlformats.org/officeDocument/2006/relationships/tags" Target="../tags/tag365.xml"/><Relationship Id="rId25" Type="http://schemas.openxmlformats.org/officeDocument/2006/relationships/tags" Target="../tags/tag366.xml"/><Relationship Id="rId26" Type="http://schemas.openxmlformats.org/officeDocument/2006/relationships/tags" Target="../tags/tag367.xml"/><Relationship Id="rId27" Type="http://schemas.openxmlformats.org/officeDocument/2006/relationships/tags" Target="../tags/tag368.xml"/><Relationship Id="rId28" Type="http://schemas.openxmlformats.org/officeDocument/2006/relationships/tags" Target="../tags/tag369.xml"/><Relationship Id="rId29" Type="http://schemas.openxmlformats.org/officeDocument/2006/relationships/tags" Target="../tags/tag370.xml"/><Relationship Id="rId30" Type="http://schemas.openxmlformats.org/officeDocument/2006/relationships/tags" Target="../tags/tag371.xml"/><Relationship Id="rId31" Type="http://schemas.openxmlformats.org/officeDocument/2006/relationships/tags" Target="../tags/tag372.xml"/><Relationship Id="rId32" Type="http://schemas.openxmlformats.org/officeDocument/2006/relationships/tags" Target="../tags/tag373.xml"/><Relationship Id="rId33" Type="http://schemas.openxmlformats.org/officeDocument/2006/relationships/tags" Target="../tags/tag374.xml"/><Relationship Id="rId34" Type="http://schemas.openxmlformats.org/officeDocument/2006/relationships/tags" Target="../tags/tag375.xml"/><Relationship Id="rId35" Type="http://schemas.openxmlformats.org/officeDocument/2006/relationships/tags" Target="../tags/tag376.xml"/><Relationship Id="rId36" Type="http://schemas.openxmlformats.org/officeDocument/2006/relationships/tags" Target="../tags/tag377.xml"/><Relationship Id="rId37" Type="http://schemas.openxmlformats.org/officeDocument/2006/relationships/tags" Target="../tags/tag378.xml"/><Relationship Id="rId38" Type="http://schemas.openxmlformats.org/officeDocument/2006/relationships/tags" Target="../tags/tag379.xml"/><Relationship Id="rId39" Type="http://schemas.openxmlformats.org/officeDocument/2006/relationships/tags" Target="../tags/tag380.xml"/><Relationship Id="rId40" Type="http://schemas.openxmlformats.org/officeDocument/2006/relationships/tags" Target="../tags/tag381.xml"/><Relationship Id="rId41" Type="http://schemas.openxmlformats.org/officeDocument/2006/relationships/tags" Target="../tags/tag382.xml"/><Relationship Id="rId42" Type="http://schemas.openxmlformats.org/officeDocument/2006/relationships/tags" Target="../tags/tag383.xml"/><Relationship Id="rId4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84.xml"/><Relationship Id="rId2" Type="http://schemas.openxmlformats.org/officeDocument/2006/relationships/tags" Target="../tags/tag385.xml"/><Relationship Id="rId3" Type="http://schemas.openxmlformats.org/officeDocument/2006/relationships/tags" Target="../tags/tag386.xml"/><Relationship Id="rId4" Type="http://schemas.openxmlformats.org/officeDocument/2006/relationships/tags" Target="../tags/tag387.xml"/><Relationship Id="rId5" Type="http://schemas.openxmlformats.org/officeDocument/2006/relationships/tags" Target="../tags/tag388.xml"/><Relationship Id="rId6" Type="http://schemas.openxmlformats.org/officeDocument/2006/relationships/tags" Target="../tags/tag389.xml"/><Relationship Id="rId7" Type="http://schemas.openxmlformats.org/officeDocument/2006/relationships/tags" Target="../tags/tag390.xml"/><Relationship Id="rId8" Type="http://schemas.openxmlformats.org/officeDocument/2006/relationships/tags" Target="../tags/tag391.xml"/><Relationship Id="rId9" Type="http://schemas.openxmlformats.org/officeDocument/2006/relationships/tags" Target="../tags/tag392.xml"/><Relationship Id="rId10" Type="http://schemas.openxmlformats.org/officeDocument/2006/relationships/tags" Target="../tags/tag393.xml"/><Relationship Id="rId11" Type="http://schemas.openxmlformats.org/officeDocument/2006/relationships/tags" Target="../tags/tag394.xml"/><Relationship Id="rId12" Type="http://schemas.openxmlformats.org/officeDocument/2006/relationships/tags" Target="../tags/tag395.xml"/><Relationship Id="rId13" Type="http://schemas.openxmlformats.org/officeDocument/2006/relationships/tags" Target="../tags/tag396.xml"/><Relationship Id="rId14" Type="http://schemas.openxmlformats.org/officeDocument/2006/relationships/tags" Target="../tags/tag397.xml"/><Relationship Id="rId15" Type="http://schemas.openxmlformats.org/officeDocument/2006/relationships/tags" Target="../tags/tag398.xml"/><Relationship Id="rId16" Type="http://schemas.openxmlformats.org/officeDocument/2006/relationships/tags" Target="../tags/tag399.xml"/><Relationship Id="rId17" Type="http://schemas.openxmlformats.org/officeDocument/2006/relationships/tags" Target="../tags/tag400.xml"/><Relationship Id="rId18" Type="http://schemas.openxmlformats.org/officeDocument/2006/relationships/tags" Target="../tags/tag401.xml"/><Relationship Id="rId19" Type="http://schemas.openxmlformats.org/officeDocument/2006/relationships/tags" Target="../tags/tag402.xml"/><Relationship Id="rId20" Type="http://schemas.openxmlformats.org/officeDocument/2006/relationships/tags" Target="../tags/tag403.xml"/><Relationship Id="rId21" Type="http://schemas.openxmlformats.org/officeDocument/2006/relationships/tags" Target="../tags/tag404.xml"/><Relationship Id="rId22" Type="http://schemas.openxmlformats.org/officeDocument/2006/relationships/tags" Target="../tags/tag405.xml"/><Relationship Id="rId23" Type="http://schemas.openxmlformats.org/officeDocument/2006/relationships/tags" Target="../tags/tag406.xml"/><Relationship Id="rId24" Type="http://schemas.openxmlformats.org/officeDocument/2006/relationships/tags" Target="../tags/tag407.xml"/><Relationship Id="rId25" Type="http://schemas.openxmlformats.org/officeDocument/2006/relationships/tags" Target="../tags/tag408.xml"/><Relationship Id="rId26" Type="http://schemas.openxmlformats.org/officeDocument/2006/relationships/tags" Target="../tags/tag409.xml"/><Relationship Id="rId27" Type="http://schemas.openxmlformats.org/officeDocument/2006/relationships/tags" Target="../tags/tag410.xml"/><Relationship Id="rId28" Type="http://schemas.openxmlformats.org/officeDocument/2006/relationships/tags" Target="../tags/tag411.xml"/><Relationship Id="rId29" Type="http://schemas.openxmlformats.org/officeDocument/2006/relationships/tags" Target="../tags/tag412.xml"/><Relationship Id="rId30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413.xml"/><Relationship Id="rId2" Type="http://schemas.openxmlformats.org/officeDocument/2006/relationships/tags" Target="../tags/tag414.xml"/><Relationship Id="rId3" Type="http://schemas.openxmlformats.org/officeDocument/2006/relationships/tags" Target="../tags/tag41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9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416.xml"/><Relationship Id="rId2" Type="http://schemas.openxmlformats.org/officeDocument/2006/relationships/tags" Target="../tags/tag417.xml"/><Relationship Id="rId3" Type="http://schemas.openxmlformats.org/officeDocument/2006/relationships/tags" Target="../tags/tag418.xml"/><Relationship Id="rId4" Type="http://schemas.openxmlformats.org/officeDocument/2006/relationships/tags" Target="../tags/tag419.xml"/><Relationship Id="rId5" Type="http://schemas.openxmlformats.org/officeDocument/2006/relationships/tags" Target="../tags/tag420.xml"/><Relationship Id="rId6" Type="http://schemas.openxmlformats.org/officeDocument/2006/relationships/tags" Target="../tags/tag421.xml"/><Relationship Id="rId7" Type="http://schemas.openxmlformats.org/officeDocument/2006/relationships/tags" Target="../tags/tag422.xml"/><Relationship Id="rId8" Type="http://schemas.openxmlformats.org/officeDocument/2006/relationships/tags" Target="../tags/tag423.xml"/><Relationship Id="rId9" Type="http://schemas.openxmlformats.org/officeDocument/2006/relationships/tags" Target="../tags/tag424.xml"/><Relationship Id="rId10" Type="http://schemas.openxmlformats.org/officeDocument/2006/relationships/tags" Target="../tags/tag425.xml"/><Relationship Id="rId11" Type="http://schemas.openxmlformats.org/officeDocument/2006/relationships/tags" Target="../tags/tag426.xml"/><Relationship Id="rId12" Type="http://schemas.openxmlformats.org/officeDocument/2006/relationships/tags" Target="../tags/tag427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28.xml"/><Relationship Id="rId2" Type="http://schemas.openxmlformats.org/officeDocument/2006/relationships/tags" Target="../tags/tag429.xml"/><Relationship Id="rId3" Type="http://schemas.openxmlformats.org/officeDocument/2006/relationships/tags" Target="../tags/tag430.xml"/><Relationship Id="rId4" Type="http://schemas.openxmlformats.org/officeDocument/2006/relationships/tags" Target="../tags/tag431.xml"/><Relationship Id="rId5" Type="http://schemas.openxmlformats.org/officeDocument/2006/relationships/tags" Target="../tags/tag432.xml"/><Relationship Id="rId6" Type="http://schemas.openxmlformats.org/officeDocument/2006/relationships/tags" Target="../tags/tag433.xml"/><Relationship Id="rId7" Type="http://schemas.openxmlformats.org/officeDocument/2006/relationships/tags" Target="../tags/tag434.xml"/><Relationship Id="rId8" Type="http://schemas.openxmlformats.org/officeDocument/2006/relationships/tags" Target="../tags/tag435.xml"/><Relationship Id="rId9" Type="http://schemas.openxmlformats.org/officeDocument/2006/relationships/tags" Target="../tags/tag436.xml"/><Relationship Id="rId10" Type="http://schemas.openxmlformats.org/officeDocument/2006/relationships/tags" Target="../tags/tag437.xml"/><Relationship Id="rId11" Type="http://schemas.openxmlformats.org/officeDocument/2006/relationships/tags" Target="../tags/tag438.xml"/><Relationship Id="rId12" Type="http://schemas.openxmlformats.org/officeDocument/2006/relationships/tags" Target="../tags/tag439.xml"/><Relationship Id="rId13" Type="http://schemas.openxmlformats.org/officeDocument/2006/relationships/tags" Target="../tags/tag440.xml"/><Relationship Id="rId14" Type="http://schemas.openxmlformats.org/officeDocument/2006/relationships/tags" Target="../tags/tag441.xml"/><Relationship Id="rId15" Type="http://schemas.openxmlformats.org/officeDocument/2006/relationships/tags" Target="../tags/tag442.xml"/><Relationship Id="rId16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43.xml"/><Relationship Id="rId2" Type="http://schemas.openxmlformats.org/officeDocument/2006/relationships/tags" Target="../tags/tag444.xml"/><Relationship Id="rId3" Type="http://schemas.openxmlformats.org/officeDocument/2006/relationships/tags" Target="../tags/tag445.xml"/><Relationship Id="rId4" Type="http://schemas.openxmlformats.org/officeDocument/2006/relationships/tags" Target="../tags/tag446.xml"/><Relationship Id="rId5" Type="http://schemas.openxmlformats.org/officeDocument/2006/relationships/tags" Target="../tags/tag447.xml"/><Relationship Id="rId6" Type="http://schemas.openxmlformats.org/officeDocument/2006/relationships/tags" Target="../tags/tag448.xml"/><Relationship Id="rId7" Type="http://schemas.openxmlformats.org/officeDocument/2006/relationships/tags" Target="../tags/tag449.xml"/><Relationship Id="rId8" Type="http://schemas.openxmlformats.org/officeDocument/2006/relationships/tags" Target="../tags/tag450.xml"/><Relationship Id="rId9" Type="http://schemas.openxmlformats.org/officeDocument/2006/relationships/tags" Target="../tags/tag451.xml"/><Relationship Id="rId10" Type="http://schemas.openxmlformats.org/officeDocument/2006/relationships/tags" Target="../tags/tag452.xml"/><Relationship Id="rId11" Type="http://schemas.openxmlformats.org/officeDocument/2006/relationships/tags" Target="../tags/tag453.xml"/><Relationship Id="rId12" Type="http://schemas.openxmlformats.org/officeDocument/2006/relationships/tags" Target="../tags/tag454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55.xml"/><Relationship Id="rId2" Type="http://schemas.openxmlformats.org/officeDocument/2006/relationships/tags" Target="../tags/tag456.xml"/><Relationship Id="rId3" Type="http://schemas.openxmlformats.org/officeDocument/2006/relationships/tags" Target="../tags/tag457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p>
            <a:r>
              <a:rPr altLang="en-US" dirty="0" lang="zh-CN"/>
              <a:t>构建创新的组织文化氛围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p>
            <a:r>
              <a:rPr altLang="en-US" lang="zh-CN"/>
              <a:t>添加文档副标题</a:t>
            </a:r>
            <a:endParaRPr altLang="en-US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7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739691" y="1844664"/>
            <a:ext cx="549021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3462902" y="2562731"/>
            <a:ext cx="535368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264218" y="3259843"/>
            <a:ext cx="504761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6"/>
            </p:custDataLst>
          </p:nvPr>
        </p:nvSpPr>
        <p:spPr>
          <a:xfrm>
            <a:off x="3294380" y="123825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01.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7"/>
            </p:custDataLst>
          </p:nvPr>
        </p:nvSpPr>
        <p:spPr>
          <a:xfrm>
            <a:off x="4018280" y="1265555"/>
            <a:ext cx="715073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单击此处添加文本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0" name="序号"/>
          <p:cNvSpPr txBox="1"/>
          <p:nvPr>
            <p:custDataLst>
              <p:tags r:id="rId8"/>
            </p:custDataLst>
          </p:nvPr>
        </p:nvSpPr>
        <p:spPr>
          <a:xfrm>
            <a:off x="3785870" y="196088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02.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9"/>
            </p:custDataLst>
          </p:nvPr>
        </p:nvSpPr>
        <p:spPr>
          <a:xfrm>
            <a:off x="4591050" y="1988185"/>
            <a:ext cx="657860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组织文化的重要性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10"/>
            </p:custDataLst>
          </p:nvPr>
        </p:nvSpPr>
        <p:spPr>
          <a:xfrm>
            <a:off x="4368165" y="263969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03.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1"/>
            </p:custDataLst>
          </p:nvPr>
        </p:nvSpPr>
        <p:spPr>
          <a:xfrm>
            <a:off x="5163185" y="2672080"/>
            <a:ext cx="600583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创新组织文化的构建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cxnSp>
        <p:nvCxnSpPr>
          <p:cNvPr id="3145753" name="直接连接符 9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432601" y="4007474"/>
            <a:ext cx="548132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155812" y="4725541"/>
            <a:ext cx="533717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14"/>
            </p:custDataLst>
          </p:nvPr>
        </p:nvSpPr>
        <p:spPr>
          <a:xfrm>
            <a:off x="4942840" y="336550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04.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5"/>
            </p:custDataLst>
          </p:nvPr>
        </p:nvSpPr>
        <p:spPr>
          <a:xfrm>
            <a:off x="5666740" y="3392805"/>
            <a:ext cx="550291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组织文化氛围的营造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16"/>
            </p:custDataLst>
          </p:nvPr>
        </p:nvSpPr>
        <p:spPr>
          <a:xfrm>
            <a:off x="5478780" y="412369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05.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7"/>
            </p:custDataLst>
          </p:nvPr>
        </p:nvSpPr>
        <p:spPr>
          <a:xfrm>
            <a:off x="6283960" y="4150995"/>
            <a:ext cx="488632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创新组织文化与员工激励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序号"/>
          <p:cNvSpPr txBox="1"/>
          <p:nvPr>
            <p:custDataLst>
              <p:tags r:id="rId18"/>
            </p:custDataLst>
          </p:nvPr>
        </p:nvSpPr>
        <p:spPr>
          <a:xfrm>
            <a:off x="6061075" y="480250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06.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9"/>
            </p:custDataLst>
          </p:nvPr>
        </p:nvSpPr>
        <p:spPr>
          <a:xfrm>
            <a:off x="6856095" y="4834890"/>
            <a:ext cx="431355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创新组织文化与组织绩效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5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组织文化的重要性</a:t>
            </a:r>
            <a:endParaRPr altLang="en-US" lang="zh-CN"/>
          </a:p>
        </p:txBody>
      </p:sp>
      <p:sp>
        <p:nvSpPr>
          <p:cNvPr id="104889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组织文化的定义</a:t>
            </a:r>
            <a:endParaRPr altLang="en-US" lang="zh-CN"/>
          </a:p>
        </p:txBody>
      </p:sp>
      <p:sp>
        <p:nvSpPr>
          <p:cNvPr id="1048958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0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62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4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66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8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7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2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4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组织文化是组织形象的重要组成部分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76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组织文化是组织持续发展的基础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78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组织文化是一种共享的价值观和信仰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80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组织文化是组织成员共同遵循的行为准则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组织文化的作用</a:t>
            </a:r>
            <a:endParaRPr altLang="en-US" lang="zh-CN"/>
          </a:p>
        </p:txBody>
      </p:sp>
      <p:sp>
        <p:nvSpPr>
          <p:cNvPr id="1049016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8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0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2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传承价值，塑造品牌形象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6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8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0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凝聚人心，增强归属感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4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6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8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激发创新，提高竞争力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2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4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6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促进合作，实现共同目标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组织文化与员工满意度</a:t>
            </a:r>
            <a:endParaRPr altLang="en-US" lang="zh-CN"/>
          </a:p>
        </p:txBody>
      </p:sp>
      <p:sp>
        <p:nvSpPr>
          <p:cNvPr id="1049082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组织文化对员工满意度的影响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4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员工满意度对组织绩效的影响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如何通过组织文化提高员工满意度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案例分析：成功的组织文化氛围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创新组织文化的构建</a:t>
            </a:r>
            <a:endParaRPr altLang="en-US" lang="zh-CN"/>
          </a:p>
        </p:txBody>
      </p:sp>
      <p:sp>
        <p:nvSpPr>
          <p:cNvPr id="104912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创新文化的定义</a:t>
            </a:r>
            <a:endParaRPr altLang="en-US" lang="zh-CN"/>
          </a:p>
        </p:txBody>
      </p:sp>
      <p:sp>
        <p:nvSpPr>
          <p:cNvPr id="1049188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0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2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创新文化的内涵：强调创新思维、创新精神和实践能力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6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8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创新文化的特点：开放、包容、激励、协作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2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4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创新文化的重要性：激发员工创造力，推动组织持续发展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6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8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0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创新文化的构建途径：建立创新激励机制，营造开放包容氛围，培养团队协作精神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创新文化的特点</a:t>
            </a:r>
            <a:endParaRPr altLang="en-US" lang="zh-CN"/>
          </a:p>
        </p:txBody>
      </p:sp>
      <p:sp>
        <p:nvSpPr>
          <p:cNvPr id="1049246" name="椭圆 262"/>
          <p:cNvSpPr/>
          <p:nvPr>
            <p:custDataLst>
              <p:tags r:id="rId1"/>
            </p:custDataLst>
          </p:nvPr>
        </p:nvSpPr>
        <p:spPr>
          <a:xfrm>
            <a:off x="2414057" y="4093381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48" name="椭圆 263"/>
          <p:cNvSpPr/>
          <p:nvPr>
            <p:custDataLst>
              <p:tags r:id="rId2"/>
            </p:custDataLst>
          </p:nvPr>
        </p:nvSpPr>
        <p:spPr>
          <a:xfrm>
            <a:off x="3266271" y="4173766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50" name="椭圆 264"/>
          <p:cNvSpPr/>
          <p:nvPr>
            <p:custDataLst>
              <p:tags r:id="rId3"/>
            </p:custDataLst>
          </p:nvPr>
        </p:nvSpPr>
        <p:spPr>
          <a:xfrm>
            <a:off x="4064242" y="4410347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52" name="椭圆 265"/>
          <p:cNvSpPr/>
          <p:nvPr>
            <p:custDataLst>
              <p:tags r:id="rId4"/>
            </p:custDataLst>
          </p:nvPr>
        </p:nvSpPr>
        <p:spPr>
          <a:xfrm>
            <a:off x="4738693" y="4610330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54" name="椭圆 266"/>
          <p:cNvSpPr/>
          <p:nvPr>
            <p:custDataLst>
              <p:tags r:id="rId5"/>
            </p:custDataLst>
          </p:nvPr>
        </p:nvSpPr>
        <p:spPr>
          <a:xfrm>
            <a:off x="5430137" y="4814887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40384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56" name="椭圆 268"/>
          <p:cNvSpPr/>
          <p:nvPr>
            <p:custDataLst>
              <p:tags r:id="rId7"/>
            </p:custDataLst>
          </p:nvPr>
        </p:nvSpPr>
        <p:spPr>
          <a:xfrm flipV="1">
            <a:off x="2778078" y="4554126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58" name="椭圆 269"/>
          <p:cNvSpPr/>
          <p:nvPr>
            <p:custDataLst>
              <p:tags r:id="rId8"/>
            </p:custDataLst>
          </p:nvPr>
        </p:nvSpPr>
        <p:spPr>
          <a:xfrm flipV="1">
            <a:off x="2819904" y="4596606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60" name="椭圆 270"/>
          <p:cNvSpPr/>
          <p:nvPr>
            <p:custDataLst>
              <p:tags r:id="rId9"/>
            </p:custDataLst>
          </p:nvPr>
        </p:nvSpPr>
        <p:spPr>
          <a:xfrm flipV="1">
            <a:off x="7786797" y="3739817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54839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62" name="椭圆 272"/>
          <p:cNvSpPr/>
          <p:nvPr>
            <p:custDataLst>
              <p:tags r:id="rId11"/>
            </p:custDataLst>
          </p:nvPr>
        </p:nvSpPr>
        <p:spPr>
          <a:xfrm flipV="1">
            <a:off x="4009998" y="3614337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33909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0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21518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64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35259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66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77739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68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95969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510992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70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31897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1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24682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72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43635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1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22687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74" name="图形 15"/>
          <p:cNvSpPr/>
          <p:nvPr>
            <p:custDataLst>
              <p:tags r:id="rId22"/>
            </p:custDataLst>
          </p:nvPr>
        </p:nvSpPr>
        <p:spPr>
          <a:xfrm>
            <a:off x="5016447" y="5013563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76" name="图形 19"/>
          <p:cNvSpPr/>
          <p:nvPr>
            <p:custDataLst>
              <p:tags r:id="rId23"/>
            </p:custDataLst>
          </p:nvPr>
        </p:nvSpPr>
        <p:spPr>
          <a:xfrm>
            <a:off x="8597185" y="4705746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78" name="图形 27"/>
          <p:cNvSpPr/>
          <p:nvPr>
            <p:custDataLst>
              <p:tags r:id="rId24"/>
            </p:custDataLst>
          </p:nvPr>
        </p:nvSpPr>
        <p:spPr>
          <a:xfrm>
            <a:off x="4113257" y="3738510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80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87534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82" name="正文"/>
          <p:cNvSpPr txBox="1"/>
          <p:nvPr>
            <p:custDataLst>
              <p:tags r:id="rId26"/>
            </p:custDataLst>
          </p:nvPr>
        </p:nvSpPr>
        <p:spPr>
          <a:xfrm>
            <a:off x="608330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鼓励创新思维：鼓励员工提出新的想法和解决方案，不拘泥于传统思维模式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正文"/>
          <p:cNvSpPr txBox="1"/>
          <p:nvPr>
            <p:custDataLst>
              <p:tags r:id="rId27"/>
            </p:custDataLst>
          </p:nvPr>
        </p:nvSpPr>
        <p:spPr>
          <a:xfrm>
            <a:off x="9419336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持续学习：鼓励员工不断学习新知识和技能，以适应不断变化的市场环境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6" name="正文"/>
          <p:cNvSpPr txBox="1"/>
          <p:nvPr>
            <p:custDataLst>
              <p:tags r:id="rId28"/>
            </p:custDataLst>
          </p:nvPr>
        </p:nvSpPr>
        <p:spPr>
          <a:xfrm>
            <a:off x="7063330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强调团队合作：鼓励员工之间相互合作，共同解决问题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正文"/>
          <p:cNvSpPr txBox="1"/>
          <p:nvPr>
            <p:custDataLst>
              <p:tags r:id="rId29"/>
            </p:custDataLst>
          </p:nvPr>
        </p:nvSpPr>
        <p:spPr>
          <a:xfrm>
            <a:off x="2964336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容忍失败：鼓励员工尝试新的事物，即使失败了也不会受到惩罚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创新文化的构建方法</a:t>
            </a:r>
            <a:endParaRPr altLang="en-US" lang="zh-CN"/>
          </a:p>
        </p:txBody>
      </p:sp>
      <p:sp>
        <p:nvSpPr>
          <p:cNvPr id="1049324" name="任意多边形 20"/>
          <p:cNvSpPr/>
          <p:nvPr>
            <p:custDataLst>
              <p:tags r:id="rId1"/>
            </p:custDataLst>
          </p:nvPr>
        </p:nvSpPr>
        <p:spPr>
          <a:xfrm rot="2700000">
            <a:off x="854137" y="1621526"/>
            <a:ext cx="1191399" cy="119346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608330" y="3234557"/>
            <a:ext cx="1684653" cy="282638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明确创新理念：将创新作为组织的核心价值观，贯穿于组织的各个方面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矩形 42"/>
          <p:cNvSpPr/>
          <p:nvPr>
            <p:custDataLst>
              <p:tags r:id="rId3"/>
            </p:custDataLst>
          </p:nvPr>
        </p:nvSpPr>
        <p:spPr>
          <a:xfrm>
            <a:off x="646538" y="2883677"/>
            <a:ext cx="1607388" cy="113828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0" name="任意多边形 18"/>
          <p:cNvSpPr/>
          <p:nvPr>
            <p:custDataLst>
              <p:tags r:id="rId4"/>
            </p:custDataLst>
          </p:nvPr>
        </p:nvSpPr>
        <p:spPr>
          <a:xfrm rot="5400000">
            <a:off x="2712338" y="1621526"/>
            <a:ext cx="1191399" cy="119346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2465257" y="3234557"/>
            <a:ext cx="1684653" cy="282638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营造开放氛围：鼓励员工提出新想法、新建议，建立宽松的创新环境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矩形 43"/>
          <p:cNvSpPr/>
          <p:nvPr>
            <p:custDataLst>
              <p:tags r:id="rId6"/>
            </p:custDataLst>
          </p:nvPr>
        </p:nvSpPr>
        <p:spPr>
          <a:xfrm>
            <a:off x="2503466" y="2883677"/>
            <a:ext cx="1607388" cy="113828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4568629" y="1621526"/>
            <a:ext cx="1191399" cy="119346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4322185" y="3234557"/>
            <a:ext cx="1684653" cy="282638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提供培训和支持：为员工提供创新培训和支持，帮助他们提升创新能力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矩形 44"/>
          <p:cNvSpPr/>
          <p:nvPr>
            <p:custDataLst>
              <p:tags r:id="rId9"/>
            </p:custDataLst>
          </p:nvPr>
        </p:nvSpPr>
        <p:spPr>
          <a:xfrm>
            <a:off x="4360393" y="2883677"/>
            <a:ext cx="1607388" cy="113828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6425556" y="1621526"/>
            <a:ext cx="1191399" cy="119346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6179112" y="3234557"/>
            <a:ext cx="1684653" cy="282638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建立激励机制：设立创新奖励机制，鼓励员工积极投入创新活动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6" name="矩形 45"/>
          <p:cNvSpPr/>
          <p:nvPr>
            <p:custDataLst>
              <p:tags r:id="rId12"/>
            </p:custDataLst>
          </p:nvPr>
        </p:nvSpPr>
        <p:spPr>
          <a:xfrm>
            <a:off x="6217958" y="2883677"/>
            <a:ext cx="1607388" cy="113828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8" name="任意多边形 19"/>
          <p:cNvSpPr/>
          <p:nvPr>
            <p:custDataLst>
              <p:tags r:id="rId13"/>
            </p:custDataLst>
          </p:nvPr>
        </p:nvSpPr>
        <p:spPr>
          <a:xfrm rot="16200000" flipV="1">
            <a:off x="8284394" y="1621526"/>
            <a:ext cx="1191399" cy="119346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0" name="文本框 36"/>
          <p:cNvSpPr txBox="1"/>
          <p:nvPr>
            <p:custDataLst>
              <p:tags r:id="rId14"/>
            </p:custDataLst>
          </p:nvPr>
        </p:nvSpPr>
        <p:spPr bwMode="auto">
          <a:xfrm>
            <a:off x="8036677" y="3234557"/>
            <a:ext cx="1684653" cy="282638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跨部门合作：促进不同部门之间的合作与交流，打破思维定势，激发创新灵感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矩形 46"/>
          <p:cNvSpPr/>
          <p:nvPr>
            <p:custDataLst>
              <p:tags r:id="rId15"/>
            </p:custDataLst>
          </p:nvPr>
        </p:nvSpPr>
        <p:spPr>
          <a:xfrm>
            <a:off x="8074885" y="2883677"/>
            <a:ext cx="1607388" cy="113828"/>
          </a:xfrm>
          <a:prstGeom prst="rect"/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4" name="任意多边形 23"/>
          <p:cNvSpPr/>
          <p:nvPr>
            <p:custDataLst>
              <p:tags r:id="rId16"/>
            </p:custDataLst>
          </p:nvPr>
        </p:nvSpPr>
        <p:spPr>
          <a:xfrm rot="18900000" flipV="1">
            <a:off x="10140048" y="1621526"/>
            <a:ext cx="1191399" cy="119346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6" name="文本框 39"/>
          <p:cNvSpPr txBox="1"/>
          <p:nvPr>
            <p:custDataLst>
              <p:tags r:id="rId17"/>
            </p:custDataLst>
          </p:nvPr>
        </p:nvSpPr>
        <p:spPr bwMode="auto">
          <a:xfrm>
            <a:off x="9893604" y="3234557"/>
            <a:ext cx="1684653" cy="282638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持续改进：不断反思和改进创新文化的构建过程，确保其适应组织发展的需要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矩形 47"/>
          <p:cNvSpPr/>
          <p:nvPr>
            <p:custDataLst>
              <p:tags r:id="rId18"/>
            </p:custDataLst>
          </p:nvPr>
        </p:nvSpPr>
        <p:spPr>
          <a:xfrm>
            <a:off x="9932449" y="2883677"/>
            <a:ext cx="1607388" cy="113828"/>
          </a:xfrm>
          <a:prstGeom prst="rect"/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组织文化氛围的营造</a:t>
            </a:r>
            <a:endParaRPr altLang="en-US" lang="zh-CN"/>
          </a:p>
        </p:txBody>
      </p:sp>
      <p:sp>
        <p:nvSpPr>
          <p:cNvPr id="104939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营造积极向上的工作氛围</a:t>
            </a:r>
            <a:endParaRPr altLang="en-US" lang="zh-CN"/>
          </a:p>
        </p:txBody>
      </p:sp>
      <p:sp>
        <p:nvSpPr>
          <p:cNvPr id="1049458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62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4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6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8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7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2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74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培养员工积极心态和自信心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76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营造开放和包容的工作环境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78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明确共同价值观和目标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80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鼓励团队合作和沟通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建立良好的沟通机制</a:t>
            </a:r>
            <a:endParaRPr altLang="en-US" lang="zh-CN"/>
          </a:p>
        </p:txBody>
      </p:sp>
      <p:sp>
        <p:nvSpPr>
          <p:cNvPr id="104951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39616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18" name="矩形 65"/>
          <p:cNvSpPr/>
          <p:nvPr>
            <p:custDataLst>
              <p:tags r:id="rId2"/>
            </p:custDataLst>
          </p:nvPr>
        </p:nvSpPr>
        <p:spPr>
          <a:xfrm>
            <a:off x="1226179" y="1814222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0" name="文本框 66"/>
          <p:cNvSpPr txBox="1"/>
          <p:nvPr>
            <p:custDataLst>
              <p:tags r:id="rId3"/>
            </p:custDataLst>
          </p:nvPr>
        </p:nvSpPr>
        <p:spPr>
          <a:xfrm>
            <a:off x="1605365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建立开放、平等的沟通环境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2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6743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24" name="矩形 69"/>
          <p:cNvSpPr/>
          <p:nvPr>
            <p:custDataLst>
              <p:tags r:id="rId5"/>
            </p:custDataLst>
          </p:nvPr>
        </p:nvSpPr>
        <p:spPr>
          <a:xfrm>
            <a:off x="6392669" y="1814222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6" name="文本框 70"/>
          <p:cNvSpPr txBox="1"/>
          <p:nvPr>
            <p:custDataLst>
              <p:tags r:id="rId6"/>
            </p:custDataLst>
          </p:nvPr>
        </p:nvSpPr>
        <p:spPr>
          <a:xfrm>
            <a:off x="6772492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鼓励员工提出意见和建议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2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39616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30" name="文本框 74"/>
          <p:cNvSpPr txBox="1"/>
          <p:nvPr>
            <p:custDataLst>
              <p:tags r:id="rId8"/>
            </p:custDataLst>
          </p:nvPr>
        </p:nvSpPr>
        <p:spPr>
          <a:xfrm>
            <a:off x="160536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定期组织团队会议和交流活动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32" name="矩形 73"/>
          <p:cNvSpPr/>
          <p:nvPr>
            <p:custDataLst>
              <p:tags r:id="rId9"/>
            </p:custDataLst>
          </p:nvPr>
        </p:nvSpPr>
        <p:spPr>
          <a:xfrm>
            <a:off x="1226179" y="4351264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4737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36" name="矩形 84"/>
          <p:cNvSpPr/>
          <p:nvPr>
            <p:custDataLst>
              <p:tags r:id="rId11"/>
            </p:custDataLst>
          </p:nvPr>
        </p:nvSpPr>
        <p:spPr>
          <a:xfrm>
            <a:off x="6451299" y="4351264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8" name="文本框 85"/>
          <p:cNvSpPr txBox="1"/>
          <p:nvPr>
            <p:custDataLst>
              <p:tags r:id="rId12"/>
            </p:custDataLst>
          </p:nvPr>
        </p:nvSpPr>
        <p:spPr>
          <a:xfrm>
            <a:off x="683048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建立有效的反馈机制，及时了解员工需求和意见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鼓励员工参与决策过程</a:t>
            </a:r>
            <a:endParaRPr altLang="en-US" lang="zh-CN"/>
          </a:p>
        </p:txBody>
      </p:sp>
      <p:sp>
        <p:nvSpPr>
          <p:cNvPr id="1049574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78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82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8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0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提供培训和发展机会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92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建立激励机制，鼓励员工创新和进取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94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建立开放和包容的组织文化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96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鼓励员工提出建议和意见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培养员工的团队合作精神</a:t>
            </a:r>
            <a:endParaRPr altLang="en-US" lang="zh-CN"/>
          </a:p>
        </p:txBody>
      </p:sp>
      <p:sp>
        <p:nvSpPr>
          <p:cNvPr id="104963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6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8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4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6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建立共同的目标和愿景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鼓励团队成员之间的互助和支持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5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6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8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4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6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培养团队成员的信任和尊重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促进有效的沟通和协作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创新组织文化与员工激励</a:t>
            </a:r>
            <a:endParaRPr altLang="en-US" lang="zh-CN"/>
          </a:p>
        </p:txBody>
      </p:sp>
      <p:sp>
        <p:nvSpPr>
          <p:cNvPr id="104970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激励员工创新的方法</a:t>
            </a:r>
            <a:endParaRPr altLang="en-US" lang="zh-CN"/>
          </a:p>
        </p:txBody>
      </p:sp>
      <p:sp>
        <p:nvSpPr>
          <p:cNvPr id="1049770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2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4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6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营造开放和包容的文化氛围：鼓励员工提出新想法和解决方案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8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0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2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4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建立激励机制：通过奖励、晋升等方式激励员工创新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8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0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2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提供培训和发展机会：帮助员工提升技能和知识，激发创新精神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4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6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8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0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建立团队合作机制：促进员工之间的交流和合作，共同推动创新发展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建立激励机制的措施</a:t>
            </a:r>
            <a:endParaRPr altLang="en-US" lang="zh-CN"/>
          </a:p>
        </p:txBody>
      </p:sp>
      <p:sp>
        <p:nvSpPr>
          <p:cNvPr id="1049836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8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40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2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44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6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4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0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2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建立良好的沟通机制：建立良好的沟通机制，鼓励员工提出意见和建议，让员工感受到自己的价值和重要性，增强归属感和责任感。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54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营造积极的工作氛围：营造积极的工作氛围，鼓励员工之间的合作和交流，促进团队凝聚力和协作精神，提高工作效率和绩效。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56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设立明确的奖励制度：根据员工的工作表现和贡献，设立明确的奖励制度，包括奖金、晋升、荣誉等，以激励员工积极投入工作。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58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提供培训和发展机会：为员工提供培训和发展机会，帮助他们提升技能和知识水平，增强自信心和自我价值感，从而激发工作动力。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提高员工工作积极性的方法</a:t>
            </a:r>
            <a:endParaRPr altLang="en-US" lang="zh-CN"/>
          </a:p>
        </p:txBody>
      </p:sp>
      <p:sp>
        <p:nvSpPr>
          <p:cNvPr id="1049894" name="矩形 15"/>
          <p:cNvSpPr/>
          <p:nvPr>
            <p:custDataLst>
              <p:tags r:id="rId1"/>
            </p:custDataLst>
          </p:nvPr>
        </p:nvSpPr>
        <p:spPr>
          <a:xfrm>
            <a:off x="2409922" y="153397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建立明确的愿景和目标：让员工清楚公司的长期发展方向和目标，激发他们为实现这些目标而努力工作的动力。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6" name="任意多边形 17"/>
          <p:cNvSpPr/>
          <p:nvPr>
            <p:custDataLst>
              <p:tags r:id="rId2"/>
            </p:custDataLst>
          </p:nvPr>
        </p:nvSpPr>
        <p:spPr>
          <a:xfrm flipV="1">
            <a:off x="2331283" y="145288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8" name="任意多边形 18"/>
          <p:cNvSpPr/>
          <p:nvPr>
            <p:custDataLst>
              <p:tags r:id="rId3"/>
            </p:custDataLst>
          </p:nvPr>
        </p:nvSpPr>
        <p:spPr>
          <a:xfrm flipH="1">
            <a:off x="8537172" y="201563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0" name="矩形 27"/>
          <p:cNvSpPr/>
          <p:nvPr>
            <p:custDataLst>
              <p:tags r:id="rId4"/>
            </p:custDataLst>
          </p:nvPr>
        </p:nvSpPr>
        <p:spPr>
          <a:xfrm>
            <a:off x="2409922" y="285608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提供培训和发展机会：通过提供培训和发展机会，帮助员工提升技能和知识，增强他们的职业竞争力，从而提高工作积极性。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2" name="任意多边形 29"/>
          <p:cNvSpPr/>
          <p:nvPr>
            <p:custDataLst>
              <p:tags r:id="rId5"/>
            </p:custDataLst>
          </p:nvPr>
        </p:nvSpPr>
        <p:spPr>
          <a:xfrm flipV="1">
            <a:off x="2331283" y="277499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4" name="任意多边形 30"/>
          <p:cNvSpPr/>
          <p:nvPr>
            <p:custDataLst>
              <p:tags r:id="rId6"/>
            </p:custDataLst>
          </p:nvPr>
        </p:nvSpPr>
        <p:spPr>
          <a:xfrm flipH="1">
            <a:off x="8537172" y="333774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6" name="矩形 5"/>
          <p:cNvSpPr/>
          <p:nvPr>
            <p:custDataLst>
              <p:tags r:id="rId7"/>
            </p:custDataLst>
          </p:nvPr>
        </p:nvSpPr>
        <p:spPr>
          <a:xfrm>
            <a:off x="2409922" y="417819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建立激励机制：通过设立奖励制度、晋升制度等方式，激励员工积极工作，提高工作积极性。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8" name="任意多边形 7"/>
          <p:cNvSpPr/>
          <p:nvPr>
            <p:custDataLst>
              <p:tags r:id="rId8"/>
            </p:custDataLst>
          </p:nvPr>
        </p:nvSpPr>
        <p:spPr>
          <a:xfrm flipV="1">
            <a:off x="2331283" y="409710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0" name="任意多边形 8"/>
          <p:cNvSpPr/>
          <p:nvPr>
            <p:custDataLst>
              <p:tags r:id="rId9"/>
            </p:custDataLst>
          </p:nvPr>
        </p:nvSpPr>
        <p:spPr>
          <a:xfrm flipH="1">
            <a:off x="8537172" y="465985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2" name="矩形 10"/>
          <p:cNvSpPr/>
          <p:nvPr>
            <p:custDataLst>
              <p:tags r:id="rId10"/>
            </p:custDataLst>
          </p:nvPr>
        </p:nvSpPr>
        <p:spPr>
          <a:xfrm>
            <a:off x="2409922" y="550030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营造良好的工作环境：创造一个积极、开放、包容的工作环境，让员工感到被尊重和重视，从而提高工作积极性。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4" name="任意多边形 12"/>
          <p:cNvSpPr/>
          <p:nvPr>
            <p:custDataLst>
              <p:tags r:id="rId11"/>
            </p:custDataLst>
          </p:nvPr>
        </p:nvSpPr>
        <p:spPr>
          <a:xfrm flipV="1">
            <a:off x="2331283" y="541921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6" name="任意多边形 13"/>
          <p:cNvSpPr/>
          <p:nvPr>
            <p:custDataLst>
              <p:tags r:id="rId12"/>
            </p:custDataLst>
          </p:nvPr>
        </p:nvSpPr>
        <p:spPr>
          <a:xfrm flipH="1">
            <a:off x="8537172" y="5981966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创新组织文化与组织绩效</a:t>
            </a:r>
            <a:endParaRPr altLang="en-US" lang="zh-CN"/>
          </a:p>
        </p:txBody>
      </p:sp>
      <p:sp>
        <p:nvSpPr>
          <p:cNvPr id="104995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创新组织文化对组织绩效的影响</a:t>
            </a:r>
            <a:endParaRPr altLang="en-US" lang="zh-CN"/>
          </a:p>
        </p:txBody>
      </p:sp>
      <p:sp>
        <p:nvSpPr>
          <p:cNvPr id="1050016" name="椭圆 262"/>
          <p:cNvSpPr/>
          <p:nvPr>
            <p:custDataLst>
              <p:tags r:id="rId1"/>
            </p:custDataLst>
          </p:nvPr>
        </p:nvSpPr>
        <p:spPr>
          <a:xfrm>
            <a:off x="2414057" y="4093381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18" name="椭圆 263"/>
          <p:cNvSpPr/>
          <p:nvPr>
            <p:custDataLst>
              <p:tags r:id="rId2"/>
            </p:custDataLst>
          </p:nvPr>
        </p:nvSpPr>
        <p:spPr>
          <a:xfrm>
            <a:off x="3266271" y="4173766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20" name="椭圆 264"/>
          <p:cNvSpPr/>
          <p:nvPr>
            <p:custDataLst>
              <p:tags r:id="rId3"/>
            </p:custDataLst>
          </p:nvPr>
        </p:nvSpPr>
        <p:spPr>
          <a:xfrm>
            <a:off x="4064242" y="4410347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22" name="椭圆 265"/>
          <p:cNvSpPr/>
          <p:nvPr>
            <p:custDataLst>
              <p:tags r:id="rId4"/>
            </p:custDataLst>
          </p:nvPr>
        </p:nvSpPr>
        <p:spPr>
          <a:xfrm>
            <a:off x="4738693" y="4610330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24" name="椭圆 266"/>
          <p:cNvSpPr/>
          <p:nvPr>
            <p:custDataLst>
              <p:tags r:id="rId5"/>
            </p:custDataLst>
          </p:nvPr>
        </p:nvSpPr>
        <p:spPr>
          <a:xfrm>
            <a:off x="5430137" y="4814887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9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40384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26" name="椭圆 268"/>
          <p:cNvSpPr/>
          <p:nvPr>
            <p:custDataLst>
              <p:tags r:id="rId7"/>
            </p:custDataLst>
          </p:nvPr>
        </p:nvSpPr>
        <p:spPr>
          <a:xfrm flipV="1">
            <a:off x="2778078" y="4554126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28" name="椭圆 269"/>
          <p:cNvSpPr/>
          <p:nvPr>
            <p:custDataLst>
              <p:tags r:id="rId8"/>
            </p:custDataLst>
          </p:nvPr>
        </p:nvSpPr>
        <p:spPr>
          <a:xfrm flipV="1">
            <a:off x="2819904" y="4596606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30" name="椭圆 270"/>
          <p:cNvSpPr/>
          <p:nvPr>
            <p:custDataLst>
              <p:tags r:id="rId9"/>
            </p:custDataLst>
          </p:nvPr>
        </p:nvSpPr>
        <p:spPr>
          <a:xfrm flipV="1">
            <a:off x="7786797" y="3739817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9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54839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32" name="椭圆 272"/>
          <p:cNvSpPr/>
          <p:nvPr>
            <p:custDataLst>
              <p:tags r:id="rId11"/>
            </p:custDataLst>
          </p:nvPr>
        </p:nvSpPr>
        <p:spPr>
          <a:xfrm flipV="1">
            <a:off x="4009998" y="3614337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9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33909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9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21518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34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35259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36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77739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38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95969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0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510992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40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31897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0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24682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42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43635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0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22687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44" name="图形 15"/>
          <p:cNvSpPr/>
          <p:nvPr>
            <p:custDataLst>
              <p:tags r:id="rId22"/>
            </p:custDataLst>
          </p:nvPr>
        </p:nvSpPr>
        <p:spPr>
          <a:xfrm>
            <a:off x="5016447" y="5013563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46" name="图形 19"/>
          <p:cNvSpPr/>
          <p:nvPr>
            <p:custDataLst>
              <p:tags r:id="rId23"/>
            </p:custDataLst>
          </p:nvPr>
        </p:nvSpPr>
        <p:spPr>
          <a:xfrm>
            <a:off x="8597185" y="4705746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48" name="图形 27"/>
          <p:cNvSpPr/>
          <p:nvPr>
            <p:custDataLst>
              <p:tags r:id="rId24"/>
            </p:custDataLst>
          </p:nvPr>
        </p:nvSpPr>
        <p:spPr>
          <a:xfrm>
            <a:off x="4113257" y="3738510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50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87534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52" name="正文"/>
          <p:cNvSpPr txBox="1"/>
          <p:nvPr>
            <p:custDataLst>
              <p:tags r:id="rId26"/>
            </p:custDataLst>
          </p:nvPr>
        </p:nvSpPr>
        <p:spPr>
          <a:xfrm>
            <a:off x="608330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创新组织文化能够激发员工的创造力和创新精神，提高组织的整体绩效。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4" name="正文"/>
          <p:cNvSpPr txBox="1"/>
          <p:nvPr>
            <p:custDataLst>
              <p:tags r:id="rId27"/>
            </p:custDataLst>
          </p:nvPr>
        </p:nvSpPr>
        <p:spPr>
          <a:xfrm>
            <a:off x="9419336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创新组织文化能够提高员工的满意度和忠诚度，降低员工流失率。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6" name="正文"/>
          <p:cNvSpPr txBox="1"/>
          <p:nvPr>
            <p:custDataLst>
              <p:tags r:id="rId28"/>
            </p:custDataLst>
          </p:nvPr>
        </p:nvSpPr>
        <p:spPr>
          <a:xfrm>
            <a:off x="7063330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创新组织文化能够增强组织的适应性和灵活性，应对市场变化和挑战。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8" name="正文"/>
          <p:cNvSpPr txBox="1"/>
          <p:nvPr>
            <p:custDataLst>
              <p:tags r:id="rId29"/>
            </p:custDataLst>
          </p:nvPr>
        </p:nvSpPr>
        <p:spPr>
          <a:xfrm>
            <a:off x="2964336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创新组织文化能够促进组织内部的沟通和协作，提高工作效率和执行力。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提高组织绩效的方法</a:t>
            </a:r>
            <a:endParaRPr altLang="en-US" lang="zh-CN"/>
          </a:p>
        </p:txBody>
      </p:sp>
      <p:sp>
        <p:nvSpPr>
          <p:cNvPr id="1050094" name="矩形 26"/>
          <p:cNvSpPr/>
          <p:nvPr>
            <p:custDataLst>
              <p:tags r:id="rId1"/>
            </p:custDataLst>
          </p:nvPr>
        </p:nvSpPr>
        <p:spPr>
          <a:xfrm>
            <a:off x="608330" y="4809903"/>
            <a:ext cx="5387596" cy="1408972"/>
          </a:xfrm>
          <a:prstGeom prst="rect"/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096" name="矩形 32"/>
          <p:cNvSpPr/>
          <p:nvPr>
            <p:custDataLst>
              <p:tags r:id="rId2"/>
            </p:custDataLst>
          </p:nvPr>
        </p:nvSpPr>
        <p:spPr>
          <a:xfrm>
            <a:off x="793436" y="5257720"/>
            <a:ext cx="564861" cy="76969"/>
          </a:xfrm>
          <a:prstGeom prst="rect"/>
          <a:solidFill>
            <a:schemeClr val="accent5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098" name="矩形 34"/>
          <p:cNvSpPr/>
          <p:nvPr>
            <p:custDataLst>
              <p:tags r:id="rId3"/>
            </p:custDataLst>
          </p:nvPr>
        </p:nvSpPr>
        <p:spPr>
          <a:xfrm>
            <a:off x="734915" y="5213829"/>
            <a:ext cx="564861" cy="76969"/>
          </a:xfrm>
          <a:prstGeom prst="rect"/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100" name="文本框 36"/>
          <p:cNvSpPr txBox="1"/>
          <p:nvPr>
            <p:custDataLst>
              <p:tags r:id="rId4"/>
            </p:custDataLst>
          </p:nvPr>
        </p:nvSpPr>
        <p:spPr>
          <a:xfrm>
            <a:off x="735551" y="5380489"/>
            <a:ext cx="4984299" cy="78323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8889" lnSpcReduction="20000"/>
          </a:bodyPr>
          <a:p>
            <a:pPr algn="l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促进团队合作：鼓励员工之间的合作和交流，共同解决问题，提高工作效率和质量</a:t>
            </a:r>
            <a:endParaRPr altLang="en-US" dirty="0" lang="zh-CN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2" name="三角形 33"/>
          <p:cNvSpPr/>
          <p:nvPr>
            <p:custDataLst>
              <p:tags r:id="rId5"/>
            </p:custDataLst>
          </p:nvPr>
        </p:nvSpPr>
        <p:spPr>
          <a:xfrm>
            <a:off x="5762051" y="6057304"/>
            <a:ext cx="111318" cy="96052"/>
          </a:xfrm>
          <a:prstGeom prst="triangle"/>
          <a:solidFill>
            <a:schemeClr val="accent5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104" name="三角形 7"/>
          <p:cNvSpPr/>
          <p:nvPr>
            <p:custDataLst>
              <p:tags r:id="rId6"/>
            </p:custDataLst>
          </p:nvPr>
        </p:nvSpPr>
        <p:spPr>
          <a:xfrm>
            <a:off x="5720704" y="6034404"/>
            <a:ext cx="111318" cy="96052"/>
          </a:xfrm>
          <a:prstGeom prst="triangle"/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106" name="文本框 60"/>
          <p:cNvSpPr txBox="1"/>
          <p:nvPr>
            <p:custDataLst>
              <p:tags r:id="rId7"/>
            </p:custDataLst>
          </p:nvPr>
        </p:nvSpPr>
        <p:spPr>
          <a:xfrm>
            <a:off x="628049" y="4774917"/>
            <a:ext cx="782409" cy="648191"/>
          </a:xfrm>
          <a:prstGeom prst="rect"/>
          <a:noFill/>
        </p:spPr>
        <p:txBody>
          <a:bodyPr anchor="b" anchorCtr="0" bIns="45720" lIns="91440" rIns="91440" rtlCol="0" tIns="45720" vert="horz" wrap="square">
            <a:normAutofit fontScale="70556" lnSpcReduction="20000"/>
          </a:bodyPr>
          <a:p>
            <a:pPr algn="ctr" fontAlgn="auto">
              <a:lnSpc>
                <a:spcPct val="130000"/>
              </a:lnSpc>
            </a:pPr>
            <a:r>
              <a:rPr altLang="zh-CN" b="1" dirty="0" sz="3600" lang="en-US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j-lt"/>
              </a:rPr>
              <a:t>05</a:t>
            </a:r>
            <a:endParaRPr altLang="zh-CN" b="1" dirty="0" sz="3600" lang="en-US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j-lt"/>
            </a:endParaRPr>
          </a:p>
        </p:txBody>
      </p:sp>
      <p:sp>
        <p:nvSpPr>
          <p:cNvPr id="1050108" name="矩形 3"/>
          <p:cNvSpPr/>
          <p:nvPr>
            <p:custDataLst>
              <p:tags r:id="rId8"/>
            </p:custDataLst>
          </p:nvPr>
        </p:nvSpPr>
        <p:spPr>
          <a:xfrm>
            <a:off x="6189513" y="4809903"/>
            <a:ext cx="5387596" cy="1408972"/>
          </a:xfrm>
          <a:prstGeom prst="rect"/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110" name="矩形 4"/>
          <p:cNvSpPr/>
          <p:nvPr>
            <p:custDataLst>
              <p:tags r:id="rId9"/>
            </p:custDataLst>
          </p:nvPr>
        </p:nvSpPr>
        <p:spPr>
          <a:xfrm>
            <a:off x="6374619" y="5257720"/>
            <a:ext cx="564861" cy="76969"/>
          </a:xfrm>
          <a:prstGeom prst="rect"/>
          <a:solidFill>
            <a:schemeClr val="accent6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112" name="矩形 5"/>
          <p:cNvSpPr/>
          <p:nvPr>
            <p:custDataLst>
              <p:tags r:id="rId10"/>
            </p:custDataLst>
          </p:nvPr>
        </p:nvSpPr>
        <p:spPr>
          <a:xfrm>
            <a:off x="6316098" y="5213829"/>
            <a:ext cx="564861" cy="76969"/>
          </a:xfrm>
          <a:prstGeom prst="rect"/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114" name="文本框 6"/>
          <p:cNvSpPr txBox="1"/>
          <p:nvPr>
            <p:custDataLst>
              <p:tags r:id="rId11"/>
            </p:custDataLst>
          </p:nvPr>
        </p:nvSpPr>
        <p:spPr>
          <a:xfrm>
            <a:off x="6316734" y="5380489"/>
            <a:ext cx="4984299" cy="78323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8889" lnSpcReduction="20000"/>
          </a:bodyPr>
          <a:p>
            <a:pPr algn="l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持续改进：不断寻求改进的机会和方法，不断完善组织文化和管理制度，提高组织绩效</a:t>
            </a:r>
            <a:endParaRPr altLang="en-US" dirty="0" lang="zh-CN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6" name="三角形 33"/>
          <p:cNvSpPr/>
          <p:nvPr>
            <p:custDataLst>
              <p:tags r:id="rId12"/>
            </p:custDataLst>
          </p:nvPr>
        </p:nvSpPr>
        <p:spPr>
          <a:xfrm>
            <a:off x="11342598" y="6057304"/>
            <a:ext cx="111318" cy="96052"/>
          </a:xfrm>
          <a:prstGeom prst="triangle"/>
          <a:solidFill>
            <a:schemeClr val="accent6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118" name="三角形 7"/>
          <p:cNvSpPr/>
          <p:nvPr>
            <p:custDataLst>
              <p:tags r:id="rId13"/>
            </p:custDataLst>
          </p:nvPr>
        </p:nvSpPr>
        <p:spPr>
          <a:xfrm>
            <a:off x="11300615" y="6034404"/>
            <a:ext cx="111318" cy="96052"/>
          </a:xfrm>
          <a:prstGeom prst="triangle"/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120" name="文本框 62"/>
          <p:cNvSpPr txBox="1"/>
          <p:nvPr>
            <p:custDataLst>
              <p:tags r:id="rId14"/>
            </p:custDataLst>
          </p:nvPr>
        </p:nvSpPr>
        <p:spPr>
          <a:xfrm>
            <a:off x="6209232" y="4774917"/>
            <a:ext cx="782409" cy="648191"/>
          </a:xfrm>
          <a:prstGeom prst="rect"/>
          <a:noFill/>
        </p:spPr>
        <p:txBody>
          <a:bodyPr anchor="b" anchorCtr="0" bIns="45720" lIns="91440" rIns="91440" rtlCol="0" tIns="45720" vert="horz" wrap="square">
            <a:normAutofit fontScale="70556" lnSpcReduction="20000"/>
          </a:bodyPr>
          <a:p>
            <a:pPr algn="ctr" fontAlgn="auto">
              <a:lnSpc>
                <a:spcPct val="130000"/>
              </a:lnSpc>
            </a:pPr>
            <a:r>
              <a:rPr altLang="zh-CN" b="1" dirty="0" sz="3600" lang="en-US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j-lt"/>
              </a:rPr>
              <a:t>06</a:t>
            </a:r>
            <a:endParaRPr altLang="zh-CN" b="1" dirty="0" sz="3600" lang="en-US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j-lt"/>
            </a:endParaRPr>
          </a:p>
        </p:txBody>
      </p:sp>
      <p:sp>
        <p:nvSpPr>
          <p:cNvPr id="1050122" name="矩形 39"/>
          <p:cNvSpPr/>
          <p:nvPr>
            <p:custDataLst>
              <p:tags r:id="rId15"/>
            </p:custDataLst>
          </p:nvPr>
        </p:nvSpPr>
        <p:spPr>
          <a:xfrm>
            <a:off x="608330" y="3154758"/>
            <a:ext cx="5387596" cy="1408972"/>
          </a:xfrm>
          <a:prstGeom prst="rect"/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124" name="矩形 42"/>
          <p:cNvSpPr/>
          <p:nvPr>
            <p:custDataLst>
              <p:tags r:id="rId16"/>
            </p:custDataLst>
          </p:nvPr>
        </p:nvSpPr>
        <p:spPr>
          <a:xfrm>
            <a:off x="793436" y="3602576"/>
            <a:ext cx="564861" cy="76969"/>
          </a:xfrm>
          <a:prstGeom prst="rect"/>
          <a:solidFill>
            <a:schemeClr val="accent3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126" name="矩形 43"/>
          <p:cNvSpPr/>
          <p:nvPr>
            <p:custDataLst>
              <p:tags r:id="rId17"/>
            </p:custDataLst>
          </p:nvPr>
        </p:nvSpPr>
        <p:spPr>
          <a:xfrm>
            <a:off x="734915" y="3559321"/>
            <a:ext cx="564861" cy="76969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128" name="文本框 13"/>
          <p:cNvSpPr txBox="1"/>
          <p:nvPr>
            <p:custDataLst>
              <p:tags r:id="rId18"/>
            </p:custDataLst>
          </p:nvPr>
        </p:nvSpPr>
        <p:spPr>
          <a:xfrm>
            <a:off x="735551" y="3725344"/>
            <a:ext cx="4984299" cy="78323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8889" lnSpcReduction="20000"/>
          </a:bodyPr>
          <a:p>
            <a:pPr algn="l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提供必要的培训和支持：为员工提供必要的培训和支持，帮助他们提高技能和知识水平</a:t>
            </a:r>
            <a:endParaRPr altLang="en-US" dirty="0" lang="zh-CN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0" name="三角形 33"/>
          <p:cNvSpPr/>
          <p:nvPr>
            <p:custDataLst>
              <p:tags r:id="rId19"/>
            </p:custDataLst>
          </p:nvPr>
        </p:nvSpPr>
        <p:spPr>
          <a:xfrm>
            <a:off x="5762051" y="4402159"/>
            <a:ext cx="111318" cy="96052"/>
          </a:xfrm>
          <a:prstGeom prst="triangle"/>
          <a:solidFill>
            <a:schemeClr val="accent3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132" name="三角形 7"/>
          <p:cNvSpPr/>
          <p:nvPr>
            <p:custDataLst>
              <p:tags r:id="rId20"/>
            </p:custDataLst>
          </p:nvPr>
        </p:nvSpPr>
        <p:spPr>
          <a:xfrm>
            <a:off x="5720704" y="4379260"/>
            <a:ext cx="111318" cy="96052"/>
          </a:xfrm>
          <a:prstGeom prst="triangle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134" name="文本框 61"/>
          <p:cNvSpPr txBox="1"/>
          <p:nvPr>
            <p:custDataLst>
              <p:tags r:id="rId21"/>
            </p:custDataLst>
          </p:nvPr>
        </p:nvSpPr>
        <p:spPr>
          <a:xfrm>
            <a:off x="628049" y="3119772"/>
            <a:ext cx="782409" cy="648191"/>
          </a:xfrm>
          <a:prstGeom prst="rect"/>
          <a:noFill/>
        </p:spPr>
        <p:txBody>
          <a:bodyPr anchor="b" anchorCtr="0" bIns="45720" lIns="91440" rIns="91440" rtlCol="0" tIns="45720" vert="horz" wrap="square">
            <a:normAutofit fontScale="70556" lnSpcReduction="20000"/>
          </a:bodyPr>
          <a:p>
            <a:pPr algn="ctr" fontAlgn="auto">
              <a:lnSpc>
                <a:spcPct val="130000"/>
              </a:lnSpc>
            </a:pPr>
            <a:r>
              <a:rPr altLang="zh-CN" b="1" dirty="0" sz="3600" lang="en-US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j-lt"/>
              </a:rPr>
              <a:t>03</a:t>
            </a:r>
            <a:endParaRPr altLang="zh-CN" b="1" dirty="0" sz="3600" lang="en-US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j-lt"/>
            </a:endParaRPr>
          </a:p>
        </p:txBody>
      </p:sp>
      <p:sp>
        <p:nvSpPr>
          <p:cNvPr id="1050136" name="矩形 19"/>
          <p:cNvSpPr/>
          <p:nvPr>
            <p:custDataLst>
              <p:tags r:id="rId22"/>
            </p:custDataLst>
          </p:nvPr>
        </p:nvSpPr>
        <p:spPr>
          <a:xfrm>
            <a:off x="6189513" y="3154758"/>
            <a:ext cx="5387596" cy="1408972"/>
          </a:xfrm>
          <a:prstGeom prst="rect"/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138" name="矩形 20"/>
          <p:cNvSpPr/>
          <p:nvPr>
            <p:custDataLst>
              <p:tags r:id="rId23"/>
            </p:custDataLst>
          </p:nvPr>
        </p:nvSpPr>
        <p:spPr>
          <a:xfrm>
            <a:off x="6373983" y="3602576"/>
            <a:ext cx="564861" cy="76969"/>
          </a:xfrm>
          <a:prstGeom prst="rect"/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140" name="矩形 21"/>
          <p:cNvSpPr/>
          <p:nvPr>
            <p:custDataLst>
              <p:tags r:id="rId24"/>
            </p:custDataLst>
          </p:nvPr>
        </p:nvSpPr>
        <p:spPr>
          <a:xfrm>
            <a:off x="6316098" y="3559321"/>
            <a:ext cx="564861" cy="76969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142" name="文本框 22"/>
          <p:cNvSpPr txBox="1"/>
          <p:nvPr>
            <p:custDataLst>
              <p:tags r:id="rId25"/>
            </p:custDataLst>
          </p:nvPr>
        </p:nvSpPr>
        <p:spPr>
          <a:xfrm>
            <a:off x="6316734" y="3725344"/>
            <a:ext cx="4984299" cy="78323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8889" lnSpcReduction="20000"/>
          </a:bodyPr>
          <a:p>
            <a:pPr algn="l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建立激励机制：通过奖励和惩罚机制，激励员工积极投入工作，提高工作效率和质量</a:t>
            </a:r>
            <a:endParaRPr altLang="en-US" dirty="0" lang="zh-CN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4" name="三角形 33"/>
          <p:cNvSpPr/>
          <p:nvPr>
            <p:custDataLst>
              <p:tags r:id="rId26"/>
            </p:custDataLst>
          </p:nvPr>
        </p:nvSpPr>
        <p:spPr>
          <a:xfrm>
            <a:off x="11342598" y="4402159"/>
            <a:ext cx="111318" cy="96052"/>
          </a:xfrm>
          <a:prstGeom prst="triangle"/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146" name="三角形 7"/>
          <p:cNvSpPr/>
          <p:nvPr>
            <p:custDataLst>
              <p:tags r:id="rId27"/>
            </p:custDataLst>
          </p:nvPr>
        </p:nvSpPr>
        <p:spPr>
          <a:xfrm>
            <a:off x="11300615" y="4379260"/>
            <a:ext cx="111318" cy="96052"/>
          </a:xfrm>
          <a:prstGeom prst="triangle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148" name="文本框 25"/>
          <p:cNvSpPr txBox="1"/>
          <p:nvPr>
            <p:custDataLst>
              <p:tags r:id="rId28"/>
            </p:custDataLst>
          </p:nvPr>
        </p:nvSpPr>
        <p:spPr>
          <a:xfrm>
            <a:off x="6209232" y="3119772"/>
            <a:ext cx="782409" cy="648191"/>
          </a:xfrm>
          <a:prstGeom prst="rect"/>
          <a:noFill/>
        </p:spPr>
        <p:txBody>
          <a:bodyPr anchor="b" anchorCtr="0" bIns="45720" lIns="91440" rIns="91440" rtlCol="0" tIns="45720" vert="horz" wrap="square">
            <a:normAutofit fontScale="70556" lnSpcReduction="20000"/>
          </a:bodyPr>
          <a:p>
            <a:pPr algn="ctr" fontAlgn="auto">
              <a:lnSpc>
                <a:spcPct val="130000"/>
              </a:lnSpc>
            </a:pPr>
            <a:r>
              <a:rPr altLang="zh-CN" b="1" dirty="0" sz="3600" lang="en-US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j-lt"/>
              </a:rPr>
              <a:t>04</a:t>
            </a:r>
            <a:endParaRPr altLang="zh-CN" b="1" dirty="0" sz="3600" lang="en-US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j-lt"/>
            </a:endParaRPr>
          </a:p>
        </p:txBody>
      </p:sp>
      <p:sp>
        <p:nvSpPr>
          <p:cNvPr id="1050150" name="矩形 28"/>
          <p:cNvSpPr/>
          <p:nvPr>
            <p:custDataLst>
              <p:tags r:id="rId29"/>
            </p:custDataLst>
          </p:nvPr>
        </p:nvSpPr>
        <p:spPr>
          <a:xfrm>
            <a:off x="608330" y="1498977"/>
            <a:ext cx="5387596" cy="1408972"/>
          </a:xfrm>
          <a:prstGeom prst="rect"/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152" name="矩形 29"/>
          <p:cNvSpPr/>
          <p:nvPr>
            <p:custDataLst>
              <p:tags r:id="rId30"/>
            </p:custDataLst>
          </p:nvPr>
        </p:nvSpPr>
        <p:spPr>
          <a:xfrm>
            <a:off x="793436" y="1947431"/>
            <a:ext cx="564861" cy="76969"/>
          </a:xfrm>
          <a:prstGeom prst="rect"/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154" name="矩形 30"/>
          <p:cNvSpPr/>
          <p:nvPr>
            <p:custDataLst>
              <p:tags r:id="rId31"/>
            </p:custDataLst>
          </p:nvPr>
        </p:nvSpPr>
        <p:spPr>
          <a:xfrm>
            <a:off x="734915" y="1903540"/>
            <a:ext cx="564861" cy="76969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156" name="文本框 31"/>
          <p:cNvSpPr txBox="1"/>
          <p:nvPr>
            <p:custDataLst>
              <p:tags r:id="rId32"/>
            </p:custDataLst>
          </p:nvPr>
        </p:nvSpPr>
        <p:spPr>
          <a:xfrm>
            <a:off x="735551" y="2070199"/>
            <a:ext cx="4984299" cy="78323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8889" lnSpcReduction="20000"/>
          </a:bodyPr>
          <a:p>
            <a:pPr algn="l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建立创新组织文化：鼓励员工提出新想法、新思路，激发创新精神</a:t>
            </a:r>
            <a:endParaRPr altLang="en-US" dirty="0" lang="zh-CN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8" name="三角形 33"/>
          <p:cNvSpPr/>
          <p:nvPr>
            <p:custDataLst>
              <p:tags r:id="rId33"/>
            </p:custDataLst>
          </p:nvPr>
        </p:nvSpPr>
        <p:spPr>
          <a:xfrm>
            <a:off x="5762051" y="2747015"/>
            <a:ext cx="111318" cy="96052"/>
          </a:xfrm>
          <a:prstGeom prst="triangle"/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160" name="三角形 7"/>
          <p:cNvSpPr/>
          <p:nvPr>
            <p:custDataLst>
              <p:tags r:id="rId34"/>
            </p:custDataLst>
          </p:nvPr>
        </p:nvSpPr>
        <p:spPr>
          <a:xfrm>
            <a:off x="5720704" y="2724115"/>
            <a:ext cx="111318" cy="96052"/>
          </a:xfrm>
          <a:prstGeom prst="triangl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162" name="文本框 38"/>
          <p:cNvSpPr txBox="1"/>
          <p:nvPr>
            <p:custDataLst>
              <p:tags r:id="rId35"/>
            </p:custDataLst>
          </p:nvPr>
        </p:nvSpPr>
        <p:spPr>
          <a:xfrm>
            <a:off x="628049" y="1463992"/>
            <a:ext cx="782409" cy="648191"/>
          </a:xfrm>
          <a:prstGeom prst="rect"/>
          <a:noFill/>
        </p:spPr>
        <p:txBody>
          <a:bodyPr anchor="b" anchorCtr="0" bIns="45720" lIns="91440" rIns="91440" rtlCol="0" tIns="45720" vert="horz" wrap="square">
            <a:normAutofit fontScale="70556" lnSpcReduction="20000"/>
          </a:bodyPr>
          <a:p>
            <a:pPr algn="ctr" fontAlgn="auto">
              <a:lnSpc>
                <a:spcPct val="130000"/>
              </a:lnSpc>
            </a:pPr>
            <a:r>
              <a:rPr altLang="zh-CN" b="1" dirty="0" sz="3600" lang="en-US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j-lt"/>
              </a:rPr>
              <a:t>01</a:t>
            </a:r>
            <a:endParaRPr altLang="zh-CN" b="1" dirty="0" sz="3600" lang="en-US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j-lt"/>
            </a:endParaRPr>
          </a:p>
        </p:txBody>
      </p:sp>
      <p:sp>
        <p:nvSpPr>
          <p:cNvPr id="1050164" name="矩形 41"/>
          <p:cNvSpPr/>
          <p:nvPr>
            <p:custDataLst>
              <p:tags r:id="rId36"/>
            </p:custDataLst>
          </p:nvPr>
        </p:nvSpPr>
        <p:spPr>
          <a:xfrm>
            <a:off x="6189513" y="1498977"/>
            <a:ext cx="5387596" cy="1408972"/>
          </a:xfrm>
          <a:prstGeom prst="rect"/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166" name="矩形 63"/>
          <p:cNvSpPr/>
          <p:nvPr>
            <p:custDataLst>
              <p:tags r:id="rId37"/>
            </p:custDataLst>
          </p:nvPr>
        </p:nvSpPr>
        <p:spPr>
          <a:xfrm>
            <a:off x="6373983" y="1947431"/>
            <a:ext cx="564861" cy="76969"/>
          </a:xfrm>
          <a:prstGeom prst="rect"/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168" name="矩形 64"/>
          <p:cNvSpPr/>
          <p:nvPr>
            <p:custDataLst>
              <p:tags r:id="rId38"/>
            </p:custDataLst>
          </p:nvPr>
        </p:nvSpPr>
        <p:spPr>
          <a:xfrm>
            <a:off x="6316098" y="1903540"/>
            <a:ext cx="564861" cy="76969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170" name="文本框 65"/>
          <p:cNvSpPr txBox="1"/>
          <p:nvPr>
            <p:custDataLst>
              <p:tags r:id="rId39"/>
            </p:custDataLst>
          </p:nvPr>
        </p:nvSpPr>
        <p:spPr>
          <a:xfrm>
            <a:off x="6316734" y="2070199"/>
            <a:ext cx="4984299" cy="78323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8889" lnSpcReduction="20000"/>
          </a:bodyPr>
          <a:p>
            <a:pPr algn="l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制定明确的绩效目标：明确组织和个人目标，确保员工了解并努力实现这些目标</a:t>
            </a:r>
            <a:endParaRPr altLang="en-US" dirty="0" lang="zh-CN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2" name="三角形 33"/>
          <p:cNvSpPr/>
          <p:nvPr>
            <p:custDataLst>
              <p:tags r:id="rId40"/>
            </p:custDataLst>
          </p:nvPr>
        </p:nvSpPr>
        <p:spPr>
          <a:xfrm>
            <a:off x="11342598" y="2747015"/>
            <a:ext cx="111318" cy="96052"/>
          </a:xfrm>
          <a:prstGeom prst="triangle"/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174" name="三角形 7"/>
          <p:cNvSpPr/>
          <p:nvPr>
            <p:custDataLst>
              <p:tags r:id="rId41"/>
            </p:custDataLst>
          </p:nvPr>
        </p:nvSpPr>
        <p:spPr>
          <a:xfrm>
            <a:off x="11300615" y="2724115"/>
            <a:ext cx="111318" cy="96052"/>
          </a:xfrm>
          <a:prstGeom prst="triangle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176" name="文本框 68"/>
          <p:cNvSpPr txBox="1"/>
          <p:nvPr>
            <p:custDataLst>
              <p:tags r:id="rId42"/>
            </p:custDataLst>
          </p:nvPr>
        </p:nvSpPr>
        <p:spPr>
          <a:xfrm>
            <a:off x="6209232" y="1463992"/>
            <a:ext cx="782409" cy="648191"/>
          </a:xfrm>
          <a:prstGeom prst="rect"/>
          <a:noFill/>
        </p:spPr>
        <p:txBody>
          <a:bodyPr anchor="b" anchorCtr="0" bIns="45720" lIns="91440" rIns="91440" rtlCol="0" tIns="45720" vert="horz" wrap="square">
            <a:normAutofit fontScale="70556" lnSpcReduction="20000"/>
          </a:bodyPr>
          <a:p>
            <a:pPr algn="ctr" fontAlgn="auto">
              <a:lnSpc>
                <a:spcPct val="130000"/>
              </a:lnSpc>
            </a:pPr>
            <a:r>
              <a:rPr altLang="zh-CN" b="1" dirty="0" sz="3600" lang="en-US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j-lt"/>
              </a:rPr>
              <a:t>02</a:t>
            </a:r>
            <a:endParaRPr altLang="zh-CN" b="1" dirty="0" sz="3600" lang="en-US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创新组织文化与持续改进的关系</a:t>
            </a:r>
            <a:endParaRPr altLang="en-US" lang="zh-CN"/>
          </a:p>
        </p:txBody>
      </p:sp>
      <p:sp>
        <p:nvSpPr>
          <p:cNvPr id="1050212" name="椭圆 262"/>
          <p:cNvSpPr/>
          <p:nvPr>
            <p:custDataLst>
              <p:tags r:id="rId1"/>
            </p:custDataLst>
          </p:nvPr>
        </p:nvSpPr>
        <p:spPr>
          <a:xfrm>
            <a:off x="2414057" y="4093381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14" name="椭圆 263"/>
          <p:cNvSpPr/>
          <p:nvPr>
            <p:custDataLst>
              <p:tags r:id="rId2"/>
            </p:custDataLst>
          </p:nvPr>
        </p:nvSpPr>
        <p:spPr>
          <a:xfrm>
            <a:off x="3266271" y="4173766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16" name="椭圆 264"/>
          <p:cNvSpPr/>
          <p:nvPr>
            <p:custDataLst>
              <p:tags r:id="rId3"/>
            </p:custDataLst>
          </p:nvPr>
        </p:nvSpPr>
        <p:spPr>
          <a:xfrm>
            <a:off x="4064242" y="4410347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18" name="椭圆 265"/>
          <p:cNvSpPr/>
          <p:nvPr>
            <p:custDataLst>
              <p:tags r:id="rId4"/>
            </p:custDataLst>
          </p:nvPr>
        </p:nvSpPr>
        <p:spPr>
          <a:xfrm>
            <a:off x="4738693" y="4610330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20" name="椭圆 266"/>
          <p:cNvSpPr/>
          <p:nvPr>
            <p:custDataLst>
              <p:tags r:id="rId5"/>
            </p:custDataLst>
          </p:nvPr>
        </p:nvSpPr>
        <p:spPr>
          <a:xfrm>
            <a:off x="5430137" y="4814887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1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40384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22" name="椭圆 268"/>
          <p:cNvSpPr/>
          <p:nvPr>
            <p:custDataLst>
              <p:tags r:id="rId7"/>
            </p:custDataLst>
          </p:nvPr>
        </p:nvSpPr>
        <p:spPr>
          <a:xfrm flipV="1">
            <a:off x="2778078" y="4554126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24" name="椭圆 269"/>
          <p:cNvSpPr/>
          <p:nvPr>
            <p:custDataLst>
              <p:tags r:id="rId8"/>
            </p:custDataLst>
          </p:nvPr>
        </p:nvSpPr>
        <p:spPr>
          <a:xfrm flipV="1">
            <a:off x="2819904" y="4596606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26" name="椭圆 270"/>
          <p:cNvSpPr/>
          <p:nvPr>
            <p:custDataLst>
              <p:tags r:id="rId9"/>
            </p:custDataLst>
          </p:nvPr>
        </p:nvSpPr>
        <p:spPr>
          <a:xfrm flipV="1">
            <a:off x="7786797" y="3739817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2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54839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28" name="椭圆 272"/>
          <p:cNvSpPr/>
          <p:nvPr>
            <p:custDataLst>
              <p:tags r:id="rId11"/>
            </p:custDataLst>
          </p:nvPr>
        </p:nvSpPr>
        <p:spPr>
          <a:xfrm flipV="1">
            <a:off x="4009998" y="3614337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2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33909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2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21518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30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35259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32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77739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34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95969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2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510992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36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31897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2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24682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38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43635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3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22687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40" name="图形 15"/>
          <p:cNvSpPr/>
          <p:nvPr>
            <p:custDataLst>
              <p:tags r:id="rId22"/>
            </p:custDataLst>
          </p:nvPr>
        </p:nvSpPr>
        <p:spPr>
          <a:xfrm>
            <a:off x="5016447" y="5013563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42" name="图形 19"/>
          <p:cNvSpPr/>
          <p:nvPr>
            <p:custDataLst>
              <p:tags r:id="rId23"/>
            </p:custDataLst>
          </p:nvPr>
        </p:nvSpPr>
        <p:spPr>
          <a:xfrm>
            <a:off x="8597185" y="4705746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44" name="图形 27"/>
          <p:cNvSpPr/>
          <p:nvPr>
            <p:custDataLst>
              <p:tags r:id="rId24"/>
            </p:custDataLst>
          </p:nvPr>
        </p:nvSpPr>
        <p:spPr>
          <a:xfrm>
            <a:off x="4113257" y="3738510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46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87534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48" name="正文"/>
          <p:cNvSpPr txBox="1"/>
          <p:nvPr>
            <p:custDataLst>
              <p:tags r:id="rId26"/>
            </p:custDataLst>
          </p:nvPr>
        </p:nvSpPr>
        <p:spPr>
          <a:xfrm>
            <a:off x="608330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创新组织文化对持续改进的推动作用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0" name="正文"/>
          <p:cNvSpPr txBox="1"/>
          <p:nvPr>
            <p:custDataLst>
              <p:tags r:id="rId27"/>
            </p:custDataLst>
          </p:nvPr>
        </p:nvSpPr>
        <p:spPr>
          <a:xfrm>
            <a:off x="9419336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构建创新组织文化氛围对持续改进的影响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2" name="正文"/>
          <p:cNvSpPr txBox="1"/>
          <p:nvPr>
            <p:custDataLst>
              <p:tags r:id="rId28"/>
            </p:custDataLst>
          </p:nvPr>
        </p:nvSpPr>
        <p:spPr>
          <a:xfrm>
            <a:off x="7063330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创新组织文化与持续改进的相互促进关系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4" name="正文"/>
          <p:cNvSpPr txBox="1"/>
          <p:nvPr>
            <p:custDataLst>
              <p:tags r:id="rId29"/>
            </p:custDataLst>
          </p:nvPr>
        </p:nvSpPr>
        <p:spPr>
          <a:xfrm>
            <a:off x="2964336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持续改进对创新组织文化的塑造作用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实践案例分享</a:t>
            </a:r>
            <a:endParaRPr altLang="en-US" lang="zh-CN"/>
          </a:p>
        </p:txBody>
      </p:sp>
      <p:sp>
        <p:nvSpPr>
          <p:cNvPr id="105029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07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成功企业的组织文化案例</a:t>
            </a:r>
            <a:endParaRPr altLang="en-US" lang="zh-CN"/>
          </a:p>
        </p:txBody>
      </p:sp>
      <p:sp>
        <p:nvSpPr>
          <p:cNvPr id="105035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5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阿里巴巴：强调团队合作、追求卓越的企业文化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8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6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6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华为：以客户为中心、追求创新的企业文化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4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6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6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腾讯：注重用户体验、追求卓越的企业文化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0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7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7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谷歌：以创新为核心、追求卓越的企业文化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6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1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创新组织文化的实践经验分享</a:t>
            </a:r>
            <a:endParaRPr altLang="en-US" lang="zh-CN"/>
          </a:p>
        </p:txBody>
      </p:sp>
      <p:sp>
        <p:nvSpPr>
          <p:cNvPr id="1050412" name="任意多边形 20"/>
          <p:cNvSpPr/>
          <p:nvPr>
            <p:custDataLst>
              <p:tags r:id="rId1"/>
            </p:custDataLst>
          </p:nvPr>
        </p:nvSpPr>
        <p:spPr>
          <a:xfrm rot="2700000">
            <a:off x="944595" y="1582732"/>
            <a:ext cx="1212381" cy="12144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1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608330" y="3224044"/>
            <a:ext cx="1885754" cy="287615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案例背景：介绍案例的背景和目的，以及组织文化的重要性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6" name="矩形 42"/>
          <p:cNvSpPr/>
          <p:nvPr>
            <p:custDataLst>
              <p:tags r:id="rId3"/>
            </p:custDataLst>
          </p:nvPr>
        </p:nvSpPr>
        <p:spPr>
          <a:xfrm>
            <a:off x="733289" y="2867420"/>
            <a:ext cx="1635696" cy="115833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18" name="任意多边形 18"/>
          <p:cNvSpPr/>
          <p:nvPr>
            <p:custDataLst>
              <p:tags r:id="rId4"/>
            </p:custDataLst>
          </p:nvPr>
        </p:nvSpPr>
        <p:spPr>
          <a:xfrm rot="5400000">
            <a:off x="3216317" y="1582732"/>
            <a:ext cx="1212381" cy="12144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2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2879350" y="3224044"/>
            <a:ext cx="1885754" cy="287615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实践过程：详细介绍实践过程中的具体措施和实施步骤，包括如何制定计划、组织培训、营造氛围等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2" name="矩形 43"/>
          <p:cNvSpPr/>
          <p:nvPr>
            <p:custDataLst>
              <p:tags r:id="rId6"/>
            </p:custDataLst>
          </p:nvPr>
        </p:nvSpPr>
        <p:spPr>
          <a:xfrm>
            <a:off x="3004308" y="2867420"/>
            <a:ext cx="1635696" cy="115833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2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5486635" y="1582732"/>
            <a:ext cx="1212381" cy="12144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2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5149667" y="3224044"/>
            <a:ext cx="1885754" cy="287615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实践成果：展示实践成果，包括员工满意度、工作效率、创新能力等方面的提升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8" name="矩形 44"/>
          <p:cNvSpPr/>
          <p:nvPr>
            <p:custDataLst>
              <p:tags r:id="rId9"/>
            </p:custDataLst>
          </p:nvPr>
        </p:nvSpPr>
        <p:spPr>
          <a:xfrm>
            <a:off x="5275328" y="2867420"/>
            <a:ext cx="1635696" cy="115833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3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7757655" y="1582732"/>
            <a:ext cx="1212381" cy="12144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3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7420687" y="3224044"/>
            <a:ext cx="1885754" cy="287615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经验总结：总结实践经验，包括成功经验和不足之处，并提出改进建议和未来发展方向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4" name="矩形 45"/>
          <p:cNvSpPr/>
          <p:nvPr>
            <p:custDataLst>
              <p:tags r:id="rId12"/>
            </p:custDataLst>
          </p:nvPr>
        </p:nvSpPr>
        <p:spPr>
          <a:xfrm>
            <a:off x="7545646" y="2867420"/>
            <a:ext cx="1635696" cy="115833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36" name="任意多边形 3"/>
          <p:cNvSpPr/>
          <p:nvPr>
            <p:custDataLst>
              <p:tags r:id="rId13"/>
            </p:custDataLst>
          </p:nvPr>
        </p:nvSpPr>
        <p:spPr>
          <a:xfrm rot="16200000" flipV="1">
            <a:off x="10029376" y="1582732"/>
            <a:ext cx="1212381" cy="12144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38" name="文本框 4"/>
          <p:cNvSpPr txBox="1"/>
          <p:nvPr>
            <p:custDataLst>
              <p:tags r:id="rId14"/>
            </p:custDataLst>
          </p:nvPr>
        </p:nvSpPr>
        <p:spPr bwMode="auto">
          <a:xfrm>
            <a:off x="9691707" y="3224044"/>
            <a:ext cx="1885754" cy="287615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案例启示：从案例中得到的启示和借鉴，以及如何将经验应用到其他组织中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0" name="矩形 5"/>
          <p:cNvSpPr/>
          <p:nvPr>
            <p:custDataLst>
              <p:tags r:id="rId15"/>
            </p:custDataLst>
          </p:nvPr>
        </p:nvSpPr>
        <p:spPr>
          <a:xfrm>
            <a:off x="9816666" y="2867420"/>
            <a:ext cx="1635696" cy="115833"/>
          </a:xfrm>
          <a:prstGeom prst="rect"/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7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构建创新组织文化的挑战与应对策略</a:t>
            </a:r>
            <a:endParaRPr altLang="en-US" lang="zh-CN"/>
          </a:p>
        </p:txBody>
      </p:sp>
      <p:sp>
        <p:nvSpPr>
          <p:cNvPr id="1050476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8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80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2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84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6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8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0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92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实践案例分享：介绍一些成功构建创新组织文化的企业案例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94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总结：构建创新组织文化需要企业从上到下共同努力，营造开放、包容、鼓励创新的文化氛围，激发员工的创新精神，提高组织的创新能力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96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挑战：如何激发员工的创新精神，提高组织的创新能力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98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应对策略：建立开放、包容、鼓励创新的文化氛围，提供员工自由发挥的空间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32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1163955" y="1778000"/>
            <a:ext cx="7683500" cy="1850390"/>
          </a:xfrm>
        </p:spPr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534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1182370" y="4164965"/>
            <a:ext cx="177038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3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1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2*i*2"/>
  <p:tag name="KSO_WM_UNIT_LAYERLEVEL" val="1"/>
  <p:tag name="KSO_WM_TAG_VERSION" val="3.0"/>
  <p:tag name="KSO_WM_UNIT_CONTENT_GROUP_TYPE" val="titlestyle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</p:tagLst>
</file>

<file path=ppt/tags/tag17.xml><?xml version="1.0" encoding="utf-8"?>
<p:tagLst xmlns:p="http://schemas.openxmlformats.org/presentationml/2006/main">
  <p:tag name="KSO_WM_BEAUTIFY_FLAG" val="#wm#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1"/>
  <p:tag name="KSO_WM_UNIT_FILL_FORE_SCHEMECOLOR_INDEX_2_BRIGHTNESS" val="0"/>
  <p:tag name="KSO_WM_UNIT_FILL_FORE_SCHEMECOLOR_INDEX_2" val="7"/>
  <p:tag name="KSO_WM_UNIT_FILL_FORE_SCHEMECOLOR_INDEX_2_POS" val="0.5"/>
  <p:tag name="KSO_WM_UNIT_FILL_FORE_SCHEMECOLOR_INDEX_2_TRANS" val="0"/>
  <p:tag name="KSO_WM_UNIT_FILL_FORE_SCHEMECOLOR_INDEX_3_BRIGHTNESS" val="0"/>
  <p:tag name="KSO_WM_UNIT_FILL_FORE_SCHEMECOLOR_INDEX_3" val="7"/>
  <p:tag name="KSO_WM_UNIT_FILL_FORE_SCHEMECOLOR_INDEX_3_POS" val="1"/>
  <p:tag name="KSO_WM_UNIT_FILL_FORE_SCHEMECOLOR_INDEX_3_TRANS" val="1"/>
  <p:tag name="KSO_WM_UNIT_FILL_GRADIENT_TYPE" val="0"/>
  <p:tag name="KSO_WM_UNIT_FILL_GRADIENT_ANGLE" val="180"/>
  <p:tag name="KSO_WM_UNIT_FILL_GRADIENT_DIRECTION" val="4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25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3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5*i*2"/>
  <p:tag name="KSO_WM_UNIT_LAYERLEVEL" val="1"/>
  <p:tag name="KSO_WM_TAG_VERSION" val="3.0"/>
  <p:tag name="KSO_WM_UNIT_CONTENT_GROUP_TYPE" val="titlestyle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1"/>
  <p:tag name="KSO_WM_UNIT_ID" val="_6*i*1"/>
  <p:tag name="KSO_WM_UNIT_LAYERLEVEL" val="1"/>
  <p:tag name="KSO_WM_TAG_VERSION" val="3.0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7*i*2"/>
  <p:tag name="KSO_WM_UNIT_LAYERLEVEL" val="1"/>
  <p:tag name="KSO_WM_TAG_VERSION" val="3.0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0*i*2"/>
  <p:tag name="KSO_WM_UNIT_LAYERLEVEL" val="1"/>
  <p:tag name="KSO_WM_TAG_VERSION" val="3.0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CONTENT_GROUP_TYPE" val="titlestyle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7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7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1*i*2"/>
  <p:tag name="KSO_WM_UNIT_LAYERLEVEL" val="1"/>
  <p:tag name="KSO_WM_TAG_VERSION" val="3.0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0*i*2"/>
  <p:tag name="KSO_WM_UNIT_LAYERLEVEL" val="1"/>
  <p:tag name="KSO_WM_TAG_VERSION" val="3.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023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31"/>
</p:tagLst>
</file>

<file path=ppt/tags/tag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31"/>
  <p:tag name="KSO_WM_SPECIAL_SOURCE" val="bdnull"/>
  <p:tag name="KSO_WM_TEMPLATE_THUMBS_INDEX" val="1、9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1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RESET_TEXT" val="单击添加文档标题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1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PRESET_TEXT" val="添加文档副标题"/>
</p:tagLst>
</file>

<file path=ppt/tags/tag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1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87.xml><?xml version="1.0" encoding="utf-8"?>
<p:tagLst xmlns:p="http://schemas.openxmlformats.org/presentationml/2006/main">
  <p:tag name="KSO_WM_SLIDE_ID" val="custom2023023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23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7.6&quot;,&quot;top&quot;:&quot;90.3&quot;,&quot;width&quot;:&quot;684.4&quot;,&quot;height&quot;:&quot;359.65&quot;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6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  <p:tag name="KSO_WM_DIAGRAM_GROUP_CODE" val="l1-1"/>
  <p:tag name="KSO_WM_UNIT_PRESET_TEXT" val="CONTENTS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6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231_6*l_h_i*1_2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231_6*l_h_i*1_3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231_6*l_h_i*1_4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31_6*l_h_i*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2"/>
  <p:tag name="KSO_WM_UNIT_TYPE" val="l_h_a"/>
  <p:tag name="KSO_WM_UNIT_ID" val="custom20230231_6*l_h_a*1_1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31_6*l_h_i*1_2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0"/>
  <p:tag name="KSO_WM_UNIT_TYPE" val="l_h_a"/>
  <p:tag name="KSO_WM_UNIT_ID" val="custom20230231_6*l_h_a*1_2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31_6*l_h_i*1_3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8"/>
  <p:tag name="KSO_WM_UNIT_TYPE" val="l_h_a"/>
  <p:tag name="KSO_WM_UNIT_ID" val="custom20230231_6*l_h_a*1_3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9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231_6*l_h_i*1_5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custom20230231_6*l_h_i*1_6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31_6*l_h_i*1_4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6"/>
  <p:tag name="KSO_WM_UNIT_TYPE" val="l_h_a"/>
  <p:tag name="KSO_WM_UNIT_ID" val="custom20230231_6*l_h_a*1_4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31_6*l_h_i*1_5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4"/>
  <p:tag name="KSO_WM_UNIT_TYPE" val="l_h_a"/>
  <p:tag name="KSO_WM_UNIT_ID" val="custom20230231_6*l_h_a*1_5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31_6*l_h_i*1_6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231_6*l_h_a*1_6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7.xml><?xml version="1.0" encoding="utf-8"?>
<p:tagLst xmlns:p="http://schemas.openxmlformats.org/presentationml/2006/main">
  <p:tag name="KSO_WM_SLIDE_ID" val="custom2023023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3.0"/>
  <p:tag name="KSO_WM_BEAUTIFY_FLAG" val="#wm#"/>
  <p:tag name="KSO_WM_TEMPLATE_CATEGORY" val="custom"/>
  <p:tag name="KSO_WM_TEMPLATE_INDEX" val="2023023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1"/>
</p:tagLst>
</file>

<file path=ppt/tags/tag11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1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2"/>
</p:tagLst>
</file>

<file path=ppt/tags/tag113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4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3"/>
</p:tagLst>
</file>

<file path=ppt/tags/tag148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5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6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6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6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4"/>
</p:tagLst>
</file>

<file path=ppt/tags/tag21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6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5"/>
</p:tagLst>
</file>

<file path=ppt/tags/tag269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31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6"/>
</p:tagLst>
</file>

<file path=ppt/tags/tag312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5_5*l_h_i*1_5_2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LINE_FORE_SCHEMECOLOR_INDEX" val="9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solidLine&quot;:{&quot;brightness&quot;:0,&quot;colorType&quot;:1,&quot;foreColorIndex&quot;:9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5_5*l_h_i*1_5_3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9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4"/>
  <p:tag name="KSO_WM_UNIT_ID" val="diagram20231305_5*l_h_i*1_5_4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5_5*l_h_f*1_5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6"/>
  <p:tag name="KSO_WM_UNIT_ID" val="diagram20231305_5*l_h_i*1_5_6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9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5"/>
  <p:tag name="KSO_WM_UNIT_ID" val="diagram20231305_5*l_h_i*1_5_5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5_1"/>
  <p:tag name="KSO_WM_UNIT_ID" val="diagram20231305_5*l_h_i*1_5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05_5*l_h_i*1_6_2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LINE_FORE_SCHEMECOLOR_INDEX" val="10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solidLine&quot;:{&quot;brightness&quot;:0,&quot;colorType&quot;:1,&quot;foreColorIndex&quot;:10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305_5*l_h_i*1_6_3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10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4"/>
  <p:tag name="KSO_WM_UNIT_ID" val="diagram20231305_5*l_h_i*1_6_4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05_5*l_h_f*1_6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5"/>
  <p:tag name="KSO_WM_UNIT_ID" val="diagram20231305_5*l_h_i*1_6_5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10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6"/>
  <p:tag name="KSO_WM_UNIT_ID" val="diagram20231305_5*l_h_i*1_6_6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6_1"/>
  <p:tag name="KSO_WM_UNIT_ID" val="diagram20231305_5*l_h_i*1_6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5_5*l_h_i*1_3_2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LINE_FORE_SCHEMECOLOR_INDEX" val="7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5_5*l_h_i*1_3_3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7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05_5*l_h_i*1_3_4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5_5*l_h_f*1_3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5"/>
  <p:tag name="KSO_WM_UNIT_ID" val="diagram20231305_5*l_h_i*1_3_5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7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6"/>
  <p:tag name="KSO_WM_UNIT_ID" val="diagram20231305_5*l_h_i*1_3_6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3_1"/>
  <p:tag name="KSO_WM_UNIT_ID" val="diagram20231305_5*l_h_i*1_3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5_5*l_h_i*1_4_2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LINE_FORE_SCHEMECOLOR_INDEX" val="8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solidLine&quot;:{&quot;brightness&quot;:0,&quot;colorType&quot;:1,&quot;foreColorIndex&quot;:8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5_5*l_h_i*1_4_3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8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05_5*l_h_i*1_4_4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5_5*l_h_f*1_4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6"/>
  <p:tag name="KSO_WM_UNIT_ID" val="diagram20231305_5*l_h_i*1_4_6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8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5"/>
  <p:tag name="KSO_WM_UNIT_ID" val="diagram20231305_5*l_h_i*1_4_5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4_1"/>
  <p:tag name="KSO_WM_UNIT_ID" val="diagram20231305_5*l_h_i*1_4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5_5*l_h_i*1_1_2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5_5*l_h_i*1_1_3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5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05_5*l_h_i*1_1_4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5_5*l_h_f*1_1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6"/>
  <p:tag name="KSO_WM_UNIT_ID" val="diagram20231305_5*l_h_i*1_1_6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5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5"/>
  <p:tag name="KSO_WM_UNIT_ID" val="diagram20231305_5*l_h_i*1_1_5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1305_5*l_h_i*1_1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5_5*l_h_i*1_2_2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LINE_FORE_SCHEMECOLOR_INDEX" val="6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05_5*l_h_i*1_2_4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6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5_5*l_h_i*1_2_3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5_5*l_h_f*1_2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6"/>
  <p:tag name="KSO_WM_UNIT_ID" val="diagram20231305_5*l_h_i*1_2_6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6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5"/>
  <p:tag name="KSO_WM_UNIT_ID" val="diagram20231305_5*l_h_i*1_2_5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1"/>
  <p:tag name="KSO_WM_UNIT_ID" val="diagram20231305_5*l_h_i*1_2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41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7"/>
</p:tagLst>
</file>

<file path=ppt/tags/tag415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9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感谢您的观看"/>
</p:tagLst>
</file>

<file path=ppt/tags/tag45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9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457.xml><?xml version="1.0" encoding="utf-8"?>
<p:tagLst xmlns:p="http://schemas.openxmlformats.org/presentationml/2006/main">
  <p:tag name="KSO_WM_SLIDE_ID" val="custom2023023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3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7.6&quot;,&quot;top&quot;:&quot;90.3&quot;,&quot;width&quot;:&quot;684.4&quot;,&quot;height&quot;:&quot;359.6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DLT-A0</dc:creator>
  <dcterms:created xsi:type="dcterms:W3CDTF">2023-12-19T10:53:59Z</dcterms:created>
  <dcterms:modified xsi:type="dcterms:W3CDTF">2023-12-19T10:53:59Z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701047db764747418a4b00f64473b222_21</vt:lpwstr>
  </property>
</Properties>
</file>