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260" r:id="rId1"/>
    <p:sldMasterId id="2147495297" r:id="rId2"/>
  </p:sldMasterIdLst>
  <p:notesMasterIdLst>
    <p:notesMasterId r:id="rId3"/>
  </p:notesMasterIdLst>
  <p:sldIdLst>
    <p:sldId id="5773" r:id="rId4"/>
    <p:sldId id="5777" r:id="rId5"/>
    <p:sldId id="5780" r:id="rId6"/>
    <p:sldId id="5783" r:id="rId7"/>
    <p:sldId id="5789" r:id="rId9"/>
    <p:sldId id="5792" r:id="rId10"/>
    <p:sldId id="5795" r:id="rId11"/>
    <p:sldId id="5798" r:id="rId12"/>
    <p:sldId id="5804" r:id="rId14"/>
    <p:sldId id="5807" r:id="rId15"/>
    <p:sldId id="5810" r:id="rId16"/>
    <p:sldId id="5813" r:id="rId17"/>
    <p:sldId id="5819" r:id="rId19"/>
    <p:sldId id="5822" r:id="rId20"/>
    <p:sldId id="5825" r:id="rId21"/>
    <p:sldId id="5828" r:id="rId22"/>
    <p:sldId id="5831" r:id="rId23"/>
    <p:sldId id="5837" r:id="rId25"/>
    <p:sldId id="5840" r:id="rId26"/>
    <p:sldId id="5843" r:id="rId27"/>
    <p:sldId id="5846" r:id="rId28"/>
    <p:sldId id="5852" r:id="rId30"/>
    <p:sldId id="5855" r:id="rId31"/>
    <p:sldId id="5858" r:id="rId32"/>
    <p:sldId id="5861" r:id="rId33"/>
    <p:sldId id="5867" r:id="rId35"/>
    <p:sldId id="5870" r:id="rId36"/>
    <p:sldId id="5873" r:id="rId37"/>
    <p:sldId id="5876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61" r:id="rId1"/>
    <p:sldLayoutId id="2147495262" r:id="rId2"/>
    <p:sldLayoutId id="2147495263" r:id="rId3"/>
    <p:sldLayoutId id="2147495264" r:id="rId4"/>
    <p:sldLayoutId id="2147495265" r:id="rId5"/>
    <p:sldLayoutId id="2147495266" r:id="rId6"/>
    <p:sldLayoutId id="2147495267" r:id="rId7"/>
    <p:sldLayoutId id="2147495268" r:id="rId8"/>
    <p:sldLayoutId id="2147495269" r:id="rId9"/>
    <p:sldLayoutId id="2147495270" r:id="rId10"/>
    <p:sldLayoutId id="21474952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298" r:id="rId1"/>
    <p:sldLayoutId id="2147495299" r:id="rId2"/>
    <p:sldLayoutId id="2147495300" r:id="rId3"/>
    <p:sldLayoutId id="2147495301" r:id="rId4"/>
    <p:sldLayoutId id="2147495302" r:id="rId5"/>
    <p:sldLayoutId id="2147495303" r:id="rId6"/>
    <p:sldLayoutId id="2147495304" r:id="rId7"/>
    <p:sldLayoutId id="2147495305" r:id="rId8"/>
    <p:sldLayoutId id="2147495306" r:id="rId9"/>
    <p:sldLayoutId id="2147495307" r:id="rId10"/>
    <p:sldLayoutId id="21474953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tags" Target="../tags/tag384.xml"/><Relationship Id="rId18" Type="http://schemas.openxmlformats.org/officeDocument/2006/relationships/tags" Target="../tags/tag385.xml"/><Relationship Id="rId19" Type="http://schemas.openxmlformats.org/officeDocument/2006/relationships/tags" Target="../tags/tag386.xml"/><Relationship Id="rId20" Type="http://schemas.openxmlformats.org/officeDocument/2006/relationships/tags" Target="../tags/tag387.xml"/><Relationship Id="rId21" Type="http://schemas.openxmlformats.org/officeDocument/2006/relationships/tags" Target="../tags/tag388.xml"/><Relationship Id="rId22" Type="http://schemas.openxmlformats.org/officeDocument/2006/relationships/tags" Target="../tags/tag389.xml"/><Relationship Id="rId23" Type="http://schemas.openxmlformats.org/officeDocument/2006/relationships/tags" Target="../tags/tag390.xml"/><Relationship Id="rId24" Type="http://schemas.openxmlformats.org/officeDocument/2006/relationships/tags" Target="../tags/tag391.xml"/><Relationship Id="rId25" Type="http://schemas.openxmlformats.org/officeDocument/2006/relationships/tags" Target="../tags/tag392.xml"/><Relationship Id="rId26" Type="http://schemas.openxmlformats.org/officeDocument/2006/relationships/tags" Target="../tags/tag393.xml"/><Relationship Id="rId27" Type="http://schemas.openxmlformats.org/officeDocument/2006/relationships/tags" Target="../tags/tag394.xml"/><Relationship Id="rId28" Type="http://schemas.openxmlformats.org/officeDocument/2006/relationships/tags" Target="../tags/tag395.xml"/><Relationship Id="rId29" Type="http://schemas.openxmlformats.org/officeDocument/2006/relationships/tags" Target="../tags/tag396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优化组织绩效评估的方法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明确评估目标与原则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建立科学评估体系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采用合适评估方法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强化评估过程管理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运用评估结果指导改进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明确评估目标与原则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确定评估目标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明确评估目的：确定评估的目标和目的，如提高组织绩效、改进组织结构、激励员工等。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确定评估范围：确定评估的范围和对象，如整个组织、某个部门、某个项目等。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确定评估指标：根据评估目的和范围，确定具体的评估指标，如员工满意度、工作效率、客户满意度等。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制定评估计划：根据评估指标，制定具体的评估计划，包括评估时间、评估方法、评估人员等。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遵循公平、公正原则</a:t>
            </a:r>
            <a:endParaRPr altLang="en-US" lang="zh-CN"/>
          </a:p>
        </p:txBody>
      </p:sp>
      <p:sp>
        <p:nvSpPr>
          <p:cNvPr id="10491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确保评估过程公开透明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确保评估标准一致性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及时反馈和调整评估结果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避免主观偏见和歧视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确保评估结果客观、准确</a:t>
            </a:r>
            <a:endParaRPr altLang="en-US" lang="zh-CN"/>
          </a:p>
        </p:txBody>
      </p:sp>
      <p:sp>
        <p:nvSpPr>
          <p:cNvPr id="10492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制定明确的评估目标：确保评估结果与组织目标一致，避免偏离主题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采用科学、合理的评估方法：选择经过验证的评估工具或方法，确保其有效性和可靠性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建立有效的反馈机制：及时收集员工和相关利益方的反馈，对评估结果进行持续改进和优化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遵循公平、公正原则：评估过程中要保持中立，不受任何偏见或利益干扰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1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建立科学评估体系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制定评估标准</a:t>
            </a:r>
            <a:endParaRPr altLang="en-US" lang="zh-CN"/>
          </a:p>
        </p:txBody>
      </p:sp>
      <p:sp>
        <p:nvSpPr>
          <p:cNvPr id="10494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明确评估目的和范围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确定评估指标和权重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制定评估方法和流程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确定评估时间和周期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确定评估指标</a:t>
            </a:r>
            <a:endParaRPr altLang="en-US" lang="zh-CN"/>
          </a:p>
        </p:txBody>
      </p:sp>
      <p:sp>
        <p:nvSpPr>
          <p:cNvPr id="104947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明确评估目标：确定评估的目的和范围，为评估指标的选择提供方向。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选择评估指标：根据评估目标，选择与组织绩效相关的关键指标，确保评估的全面性和准确性。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确定指标权重：根据各项指标对组织绩效的影响程度，赋予相应的权重，以反映其在整体绩效中的重要程度。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制定评估标准：针对每个评估指标，制定具体的评估标准，以便对组织绩效进行客观、量化的评价。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建立多维度评估体系</a:t>
            </a:r>
            <a:endParaRPr altLang="en-US" lang="zh-CN"/>
          </a:p>
        </p:txBody>
      </p:sp>
      <p:sp>
        <p:nvSpPr>
          <p:cNvPr id="10495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评估维度：包括财务、客户、内部运营、学习与成长等多个方面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数据来源：明确各项指标的数据来源，确保评估结果的客观性和准确性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权重分配：根据各项指标的重要程度，合理分配权重，以综合反映组织的绩效水平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评估指标：针对每个维度设定具体的评估指标，如财务维度可包括销售额、利润率等指标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0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采用合适评估方法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关键绩效指标法</a:t>
            </a:r>
            <a:endParaRPr altLang="en-US" lang="zh-CN"/>
          </a:p>
        </p:txBody>
      </p:sp>
      <p:sp>
        <p:nvSpPr>
          <p:cNvPr id="1049692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94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96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98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00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02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04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06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定义：关键绩效指标法是一种以目标为导向的定量评估方法，通过对组织目标进行分解和量化，确定关键绩效指标，从而对组织绩效进行评估。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0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2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特点：关键绩效指标法具有明确、可衡量、可达成、相关性强、时限明确等特点，能够客观地反映组织绩效水平，为组织提供有针对性的改进建议。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4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6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实施步骤：确定组织目标，分解为各个部门和岗位的目标；根据岗位特点，确定关键绩效指标；制定相应的评估标准和评估周期；进行定期评估和反馈，及时调整和改进。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8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0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适用范围：关键绩效指标法适用于各种类型的组织，尤其适用于需要明确目标和量化指标的组织。同时，该方法也适用于不同层级的员工，从高层管理者到基层员工都可以采用关键绩效指标法进行绩效评估。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22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平衡计分卡法</a:t>
            </a:r>
            <a:endParaRPr altLang="en-US" lang="zh-CN"/>
          </a:p>
        </p:txBody>
      </p:sp>
      <p:sp>
        <p:nvSpPr>
          <p:cNvPr id="10497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定义：平衡计分卡是一种综合性的绩效评估方法，将企业的战略目标分解为可操作的具体目标，并从财务、客户、内部业务过程、学习和成长四个角度进行评估。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特点：平衡计分卡法强调了长期与短期、结果与过程、内部与外部之间的平衡，能够全面反映企业的绩效状况。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实施步骤：制定战略目标、设计关键绩效指标、制定行动计划、实施绩效评估与反馈。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适用范围：适用于需要全面、系统地评估企业绩效的场景，如企业战略规划、部门绩效考核、项目评估等。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360度反馈法</a:t>
            </a:r>
            <a:endParaRPr altLang="en-US" lang="zh-CN"/>
          </a:p>
        </p:txBody>
      </p:sp>
      <p:sp>
        <p:nvSpPr>
          <p:cNvPr id="104982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6250"/>
          </a:bodyPr>
          <a:p>
            <a:r>
              <a:rPr altLang="en-US" lang="zh-CN"/>
              <a:t>定义：360度反馈法是一种全方位、多角度的评估方法，通过收集不同角度的反馈信息来评估个人或组织的绩效。</a:t>
            </a:r>
            <a:endParaRPr altLang="en-US" lang="zh-CN"/>
          </a:p>
          <a:p>
            <a:r>
              <a:rPr altLang="en-US" lang="zh-CN"/>
              <a:t>特点： - 全方位：涵盖了上级、下级、同事、客户等多个角度的反馈 - 多角度：从不同角度收集信息，更全面地了解个人或组织的绩效 - 客观性：多个角度的反馈信息可以相互印证，提高评估的客观性和准确性</a:t>
            </a:r>
            <a:endParaRPr altLang="en-US" lang="zh-CN"/>
          </a:p>
          <a:p>
            <a:pPr lvl="1"/>
            <a:r>
              <a:rPr altLang="en-US" lang="zh-CN"/>
              <a:t>- 全方位：涵盖了上级、下级、同事、客户等多个角度的反馈</a:t>
            </a:r>
            <a:endParaRPr altLang="en-US" lang="zh-CN"/>
          </a:p>
          <a:p>
            <a:pPr lvl="1"/>
            <a:r>
              <a:rPr altLang="en-US" lang="zh-CN"/>
              <a:t>- 多角度：从不同角度收集信息，更全面地了解个人或组织的绩效</a:t>
            </a:r>
            <a:endParaRPr altLang="en-US" lang="zh-CN"/>
          </a:p>
          <a:p>
            <a:pPr lvl="1"/>
            <a:r>
              <a:rPr altLang="en-US" lang="zh-CN"/>
              <a:t>- 客观性：多个角度的反馈信息可以相互印证，提高评估的客观性和准确性</a:t>
            </a:r>
            <a:endParaRPr altLang="en-US" lang="zh-CN"/>
          </a:p>
          <a:p>
            <a:r>
              <a:rPr altLang="en-US" lang="zh-CN"/>
              <a:t>实施步骤： - 确定评估对象：明确需要评估的个人或组织 - 设计评估问卷：根据评估对象的特点和需求，设计合适的评估问卷 - 收集反馈信息：通过问卷调查、访谈等方式收集不同角度的反馈信息 - 分析评估结果：对收集到的信息进行分析，得出评估结果 - 提供改进建议：根据评估结果，提供针对性的改进建议</a:t>
            </a:r>
            <a:endParaRPr altLang="en-US" lang="zh-CN"/>
          </a:p>
          <a:p>
            <a:pPr lvl="1"/>
            <a:r>
              <a:rPr altLang="en-US" lang="zh-CN"/>
              <a:t>- 确定评估对象：明确需要评估的个人或组织</a:t>
            </a:r>
            <a:endParaRPr altLang="en-US" lang="zh-CN"/>
          </a:p>
          <a:p>
            <a:pPr lvl="1"/>
            <a:r>
              <a:rPr altLang="en-US" lang="zh-CN"/>
              <a:t>- 设计评估问卷：根据评估对象的特点和需求，设计合适的评估问卷</a:t>
            </a:r>
            <a:endParaRPr altLang="en-US" lang="zh-CN"/>
          </a:p>
          <a:p>
            <a:pPr lvl="1"/>
            <a:r>
              <a:rPr altLang="en-US" lang="zh-CN"/>
              <a:t>- 收集反馈信息：通过问卷调查、访谈等方式收集不同角度的反馈信息</a:t>
            </a:r>
            <a:endParaRPr altLang="en-US" lang="zh-CN"/>
          </a:p>
          <a:p>
            <a:pPr lvl="1"/>
            <a:r>
              <a:rPr altLang="en-US" lang="zh-CN"/>
              <a:t>- 分析评估结果：对收集到的信息进行分析，得出评估结果</a:t>
            </a:r>
            <a:endParaRPr altLang="en-US" lang="zh-CN"/>
          </a:p>
          <a:p>
            <a:pPr lvl="1"/>
            <a:r>
              <a:rPr altLang="en-US" lang="zh-CN"/>
              <a:t>- 提供改进建议：根据评估结果，提供针对性的改进建议</a:t>
            </a:r>
            <a:endParaRPr altLang="en-US" lang="zh-CN"/>
          </a:p>
          <a:p>
            <a:r>
              <a:rPr altLang="en-US" lang="zh-CN"/>
              <a:t>适用范围：适用于个人或组织的绩效评估，尤其适用于需要全面了解个人或组织表现的情况。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目标管理法</a:t>
            </a:r>
            <a:endParaRPr altLang="en-US" lang="zh-CN"/>
          </a:p>
        </p:txBody>
      </p:sp>
      <p:sp>
        <p:nvSpPr>
          <p:cNvPr id="1049870" name="图形"/>
          <p:cNvSpPr/>
          <p:nvPr>
            <p:custDataLst>
              <p:tags r:id="rId1"/>
            </p:custDataLst>
          </p:nvPr>
        </p:nvSpPr>
        <p:spPr>
          <a:xfrm>
            <a:off x="838200" y="1558615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872" name="任意多边形 18"/>
          <p:cNvSpPr/>
          <p:nvPr>
            <p:custDataLst>
              <p:tags r:id="rId2"/>
            </p:custDataLst>
          </p:nvPr>
        </p:nvSpPr>
        <p:spPr>
          <a:xfrm>
            <a:off x="10454115" y="1558615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74" name="标题"/>
          <p:cNvSpPr txBox="1"/>
          <p:nvPr>
            <p:custDataLst>
              <p:tags r:id="rId3"/>
            </p:custDataLst>
          </p:nvPr>
        </p:nvSpPr>
        <p:spPr>
          <a:xfrm>
            <a:off x="866810" y="1626183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6" name="正文"/>
          <p:cNvSpPr txBox="1"/>
          <p:nvPr>
            <p:custDataLst>
              <p:tags r:id="rId4"/>
            </p:custDataLst>
          </p:nvPr>
        </p:nvSpPr>
        <p:spPr>
          <a:xfrm>
            <a:off x="1940588" y="1626183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定义：目标管理法是一种以目标为导向，以人为中心，以成果为标准，而使组织和个人取得最佳业绩的现代管理方法。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51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848063" y="171992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878" name="图形"/>
          <p:cNvSpPr/>
          <p:nvPr>
            <p:custDataLst>
              <p:tags r:id="rId6"/>
            </p:custDataLst>
          </p:nvPr>
        </p:nvSpPr>
        <p:spPr>
          <a:xfrm>
            <a:off x="838200" y="271030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880" name="任意多边形 22"/>
          <p:cNvSpPr/>
          <p:nvPr>
            <p:custDataLst>
              <p:tags r:id="rId7"/>
            </p:custDataLst>
          </p:nvPr>
        </p:nvSpPr>
        <p:spPr>
          <a:xfrm>
            <a:off x="10454115" y="271030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82" name="标题"/>
          <p:cNvSpPr txBox="1"/>
          <p:nvPr>
            <p:custDataLst>
              <p:tags r:id="rId8"/>
            </p:custDataLst>
          </p:nvPr>
        </p:nvSpPr>
        <p:spPr>
          <a:xfrm>
            <a:off x="866810" y="2777877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84" name="正文"/>
          <p:cNvSpPr txBox="1"/>
          <p:nvPr>
            <p:custDataLst>
              <p:tags r:id="rId9"/>
            </p:custDataLst>
          </p:nvPr>
        </p:nvSpPr>
        <p:spPr>
          <a:xfrm>
            <a:off x="1940588" y="2777877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特点：目标管理强调个人与组织的共同参与，通过协商制定出共同的目标，并以此作为考核评价和奖惩的依据。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53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48063" y="2871011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886" name="图形"/>
          <p:cNvSpPr/>
          <p:nvPr>
            <p:custDataLst>
              <p:tags r:id="rId11"/>
            </p:custDataLst>
          </p:nvPr>
        </p:nvSpPr>
        <p:spPr>
          <a:xfrm>
            <a:off x="838200" y="3862003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888" name="任意多边形 22"/>
          <p:cNvSpPr/>
          <p:nvPr>
            <p:custDataLst>
              <p:tags r:id="rId12"/>
            </p:custDataLst>
          </p:nvPr>
        </p:nvSpPr>
        <p:spPr>
          <a:xfrm>
            <a:off x="10454115" y="3862003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90" name="标题"/>
          <p:cNvSpPr txBox="1"/>
          <p:nvPr>
            <p:custDataLst>
              <p:tags r:id="rId13"/>
            </p:custDataLst>
          </p:nvPr>
        </p:nvSpPr>
        <p:spPr>
          <a:xfrm>
            <a:off x="866810" y="3929571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92" name="正文"/>
          <p:cNvSpPr txBox="1"/>
          <p:nvPr>
            <p:custDataLst>
              <p:tags r:id="rId14"/>
            </p:custDataLst>
          </p:nvPr>
        </p:nvSpPr>
        <p:spPr>
          <a:xfrm>
            <a:off x="1940588" y="3929571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实施步骤：明确组织的使命和战略目标；制定具体的、可衡量的、可实现的、有时限的个人和组织目标；通过自我管理和自我控制来实现目标；定期检查和评估目标的进展情况，并根据需要进行调整和修改。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55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848063" y="402270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894" name="图形"/>
          <p:cNvSpPr/>
          <p:nvPr>
            <p:custDataLst>
              <p:tags r:id="rId16"/>
            </p:custDataLst>
          </p:nvPr>
        </p:nvSpPr>
        <p:spPr>
          <a:xfrm>
            <a:off x="838200" y="501308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896" name="任意多边形 22"/>
          <p:cNvSpPr/>
          <p:nvPr>
            <p:custDataLst>
              <p:tags r:id="rId17"/>
            </p:custDataLst>
          </p:nvPr>
        </p:nvSpPr>
        <p:spPr>
          <a:xfrm>
            <a:off x="10454115" y="501308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98" name="标题"/>
          <p:cNvSpPr txBox="1"/>
          <p:nvPr>
            <p:custDataLst>
              <p:tags r:id="rId18"/>
            </p:custDataLst>
          </p:nvPr>
        </p:nvSpPr>
        <p:spPr>
          <a:xfrm>
            <a:off x="866810" y="5081265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00" name="正文"/>
          <p:cNvSpPr txBox="1"/>
          <p:nvPr>
            <p:custDataLst>
              <p:tags r:id="rId19"/>
            </p:custDataLst>
          </p:nvPr>
        </p:nvSpPr>
        <p:spPr>
          <a:xfrm>
            <a:off x="1940588" y="5081265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优势：目标管理法能够激发员工的积极性和创造性，提高组织的整体绩效和员工的工作满意度。同时，目标管理法还能够促进组织内部的沟通和协作，增强组织的凝聚力和向心力。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57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848063" y="5174399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4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强化评估过程管理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确保评估数据真实可靠</a:t>
            </a:r>
            <a:endParaRPr altLang="en-US" lang="zh-CN"/>
          </a:p>
        </p:txBody>
      </p:sp>
      <p:sp>
        <p:nvSpPr>
          <p:cNvPr id="1050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建立严格的评估数据采集和审核制度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采用多种评估方法，避免单一方法的局限性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对评估数据进行实时监控和抽查，确保数据的真实性和准确性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对提供虚假数据的员工进行严肃处理，树立正确的评估观念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及时跟进评估进度</a:t>
            </a:r>
            <a:endParaRPr altLang="en-US" lang="zh-CN"/>
          </a:p>
        </p:txBody>
      </p:sp>
      <p:sp>
        <p:nvSpPr>
          <p:cNvPr id="10501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定期检查评估进度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及时调整评估计划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确保评估结果准确可靠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及时反馈评估结果，以便采取相应措施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做好评估结果反馈与沟通</a:t>
            </a:r>
            <a:endParaRPr altLang="en-US" lang="zh-CN"/>
          </a:p>
        </p:txBody>
      </p:sp>
      <p:sp>
        <p:nvSpPr>
          <p:cNvPr id="10501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及时反馈评估结果：确保评估结果及时、准确地传达给被评估者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沟通评估结果：与被评估者进行沟通，解释评估结果，并讨论改进措施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建立有效的反馈机制：确保评估结果得到充分应用，为组织提供有价值的参考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鼓励被评估者提出意见和建议：鼓励被评估者对评估结果提出意见和建议，以便更好地改进组织绩效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1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运用评估结果指导改进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分析评估结果，找出问题所在</a:t>
            </a:r>
            <a:endParaRPr altLang="en-US" lang="zh-CN"/>
          </a:p>
        </p:txBody>
      </p:sp>
      <p:sp>
        <p:nvSpPr>
          <p:cNvPr id="10503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评估结果呈现：对各项指标进行客观、全面的分析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问题识别：识别出关键问题，明确改进方向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原因分析：深入分析问题产生的原因，为改进提供依据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制定改进措施：根据问题原因，制定针对性的改进措施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制定改进措施，明确改进方向</a:t>
            </a:r>
            <a:endParaRPr altLang="en-US" lang="zh-CN"/>
          </a:p>
        </p:txBody>
      </p:sp>
      <p:sp>
        <p:nvSpPr>
          <p:cNvPr id="10503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制定具体的改进措施，明确改进目标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根据评估结果，分析存在的问题和原因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确定改进责任人和时间表，确保改进措施得以实施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定期跟进和评估改进效果，及时调整改进措施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跟踪改进效果，持续优化评估体系</a:t>
            </a:r>
            <a:endParaRPr altLang="en-US" lang="zh-CN"/>
          </a:p>
        </p:txBody>
      </p:sp>
      <p:sp>
        <p:nvSpPr>
          <p:cNvPr id="10504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评估结果反馈：及时将评估结果反馈给相关部门和人员，以便了解改进情况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改进措施跟踪：对改进措施进行跟踪和监督，确保措施的有效实施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评估体系优化：根据评估结果和改进情况，不断优化评估体系，提高评估的准确性和有效性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持续改进：通过不断跟踪和优化评估体系，实现组织绩效的持续改进和提高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4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建立长效机制，确保持续改进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将绩效评估纳入公司战略规划</a:t>
            </a:r>
            <a:endParaRPr altLang="en-US" lang="zh-CN"/>
          </a:p>
        </p:txBody>
      </p:sp>
      <p:sp>
        <p:nvSpPr>
          <p:cNvPr id="10505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确保绩效评估的公正性和客观性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将绩效评估与公司战略目标相结合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制定绩效评估标准和流程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明确公司战略目标和价值观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定期对评估体系进行审查与更新</a:t>
            </a:r>
            <a:endParaRPr altLang="en-US" lang="zh-CN"/>
          </a:p>
        </p:txBody>
      </p:sp>
      <p:sp>
        <p:nvSpPr>
          <p:cNvPr id="10506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定期审查：每隔一段时间对评估体系进行审查，确保其与组织目标和战略保持一致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及时更新：根据组织发展和外部环境变化，及时对评估体系进行更新和调整，以适应新的需求和挑战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员工参与：鼓励员工参与评估体系的审查和更新过程，提高员工的参与度和满意度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持续改进：通过定期审查和更新，不断优化评估体系，提高组织绩效评估的准确性和有效性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加强员工培训，提高评估能力</a:t>
            </a:r>
            <a:endParaRPr altLang="en-US" lang="zh-CN"/>
          </a:p>
        </p:txBody>
      </p:sp>
      <p:sp>
        <p:nvSpPr>
          <p:cNvPr id="10507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培训评估理念：树立正确的评估观念，认识到评估对企业和员工的重要性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培训评估反馈：及时反馈培训效果，不断改进和优化培训内容和方式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培训评估实践：通过实践案例，让评估人员更好地掌握评估方法和技术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培训评估技能：提高评估人员的技能水平，包括数据分析、沟通技巧等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8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78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4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0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2023-12-20T02:29:37Z</dcterms:created>
  <dcterms:modified xsi:type="dcterms:W3CDTF">2023-12-20T02:29:37Z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a5acc3fada5248b5a5c52b1dd90c171d_21</vt:lpwstr>
  </property>
</Properties>
</file>