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tags" Target="tags/tag29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2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887095" y="718185"/>
            <a:ext cx="10264140" cy="62776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第三部分</a:t>
            </a:r>
            <a:r>
              <a:rPr lang="en-US" altLang="zh-CN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sz="600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</a:t>
            </a:r>
            <a:endParaRPr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sz="600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必刷题型 增分提分</a:t>
            </a:r>
            <a:endParaRPr sz="54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sz="5400">
              <a:solidFill>
                <a:srgbClr val="00B0F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/>
            <a:r>
              <a:rPr sz="5400">
                <a:solidFill>
                  <a:srgbClr val="00B0F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单项选择题</a:t>
            </a:r>
            <a:endParaRPr lang="zh-CN" altLang="en-US" sz="5400"/>
          </a:p>
          <a:p>
            <a:pPr algn="ctr"/>
            <a:endParaRPr sz="54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924810" y="1990725"/>
            <a:ext cx="5241925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选择题题型分析及解题技巧</a:t>
            </a:r>
          </a:p>
        </p:txBody>
      </p:sp>
      <p:sp>
        <p:nvSpPr>
          <p:cNvPr id="20" name="矩形 19"/>
          <p:cNvSpPr/>
          <p:nvPr/>
        </p:nvSpPr>
        <p:spPr>
          <a:xfrm>
            <a:off x="2924810" y="3341370"/>
            <a:ext cx="5241925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选择题常见类型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28190" y="199072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28190" y="334137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2028190" y="469265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99740" y="4692650"/>
            <a:ext cx="5241925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提分冲刺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 b="1">
                <a:sym typeface="+mn-ea"/>
              </a:rPr>
              <a:t>选择题题型分析及解题技巧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847658" y="533299"/>
            <a:ext cx="50596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l"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选择题题型分析及解题技巧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2485" y="1116965"/>
            <a:ext cx="1052639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选择题一般由题干（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主干语、中心词语、条件限定语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等）和备选项组成。中考历史选择题的常考题型可以分为：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组合型、叙述型、表格型、文字材料型、图片型、比较型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等。不同的题型都有相对独特的特征，要采用不同的解题技法来作答。但做题的第一步都是审好题。要审好题，须做到以下两点。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（1）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审题干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：要做到有的放矢。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第一，要明确题目结构，找出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关键词语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，确定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答题方向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第二，要界定题目涉及的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时空范围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，以明晰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答题范围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847658" y="533299"/>
            <a:ext cx="50596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l"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选择题题型分析及解题技巧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3925" y="1272540"/>
            <a:ext cx="1051623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第三，要弄清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题目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的基本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类型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，结合相应的答题技巧进行思考和把握；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第四，要明确涉题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概念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理论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观念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等的内涵和外延。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（2）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审备选项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：要“四推敲”备选项，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对症下药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第一，推敲备选项是否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符合史实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基本常识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第二，推敲备选项是否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符合题干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要求；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第三，推敲备选项是否与题干有必然的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逻辑联系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第四，推敲备选项之间是否存在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并列、从属、对立、因果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等关系。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ym typeface="+mn-ea"/>
              </a:rPr>
              <a:t>选择题常见类型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4201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选择题常见类型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7725" y="1462405"/>
            <a:ext cx="1069975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（一）组合型选择题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组合型选择题考查学生对多个历史事件的甄别、判断、解读能力。命题特点是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容量大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，考查的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，可以是知识归类，可以是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评价分析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，也可以是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比较异同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等。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4201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6115" y="939800"/>
            <a:ext cx="10655300" cy="5539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［例］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（2021·贵港）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南京是中国近代历史的缩影，见证了中华民族的耻辱和抗争。以下事件发生在南京的有（    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①中华民国的成立   ②《辛丑条约》的签订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③五四运动的爆发   ④统治中国22年的国民党政权垮台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①②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①④ 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②③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③④</a:t>
            </a: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【答案】B</a:t>
            </a: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【解析】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题主要考查学生对教材内容的识记能力。题目考查发生在南京的事件,中华民国在南京成立，《辛丑条约》在北京签订，五四运动在北京爆发，统治中国22年的国民政府在南京垮台。所以发生在南京的事有①④。故选B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4201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选择题常见类型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0895" y="1120775"/>
            <a:ext cx="1057021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（二）叙述型选择题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叙述型选择题是从历史的角度归纳和概括历史事件（或历史现象）的过程（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原因、经过、结果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等）或历史人物主要的活动，往往要求考生根据材料并结合所学知识回答，或者是直接从材料中提炼观点回答。题目中一般有“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简述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”“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”“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概述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”“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试述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”等提示语，回答时要紧紧围绕事件或者人物的主要活动，把散见于教材中的内容根据要求进行整理，注重对教材知识的再认再现和归纳总结。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33475" y="377825"/>
            <a:ext cx="2153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69950" y="1104900"/>
            <a:ext cx="10473690" cy="4892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［例］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（2021·广西百色）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工业革命改变了世界，推动了历史发展。下列关于第二次工业革命的表述，正确的是（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以蒸汽为新动力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首先在英国发生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以电力为新动力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近代工厂开端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【答案】C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【解析】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据题干和所学知识，第二次工业革命时期，电力得到广泛应用，推动人类社会进入“电气时代”，C正确；以蒸汽为新动力、首先在英国发生以及近代工厂开端都与第一次工业革命有关，所以ABD排除。故选C。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选择题常见类型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5180" y="1200785"/>
            <a:ext cx="1040828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（三）表格型选择题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    要读懂表格反馈出来的信息，对数据能够进行由表及里的分析。要坚持两个有效的原则，即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最大限度地获取有效信息和充分利用有效信息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（包括引导语和表格的主体部分）。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19056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82015" y="1026160"/>
            <a:ext cx="10643870" cy="5200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［例］（2020·广西贵港）运用数据进行分析是学习历史的一个重要方法。下表反映出第一次世界大战是（    ）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人类历史上的空前浩劫  B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一场非正义的帝国主义战争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导致五四运动爆发的原因 D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一场正义的世界反法西斯战争</a:t>
            </a:r>
          </a:p>
          <a:p>
            <a:pPr fontAlgn="auto">
              <a:lnSpc>
                <a:spcPct val="100000"/>
              </a:lnSpc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【答案】A</a:t>
            </a:r>
          </a:p>
          <a:p>
            <a:pPr fontAlgn="auto">
              <a:lnSpc>
                <a:spcPct val="10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【解析】本题主要考查学生对数据的分析能力。从表格的数据中可以看出，此表主要体现的是一战死伤人数和经济损失情况，这都体现了一战是人类历史上的空前浩劫，给人类带来严重的灾难，故选A。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885" y="2379980"/>
            <a:ext cx="6610985" cy="13938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选择题常见类型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1365" y="1115695"/>
            <a:ext cx="102038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（四）文字材料型选择题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首先要读懂材料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，然后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对材料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能够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由表及里的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。要坚持两个有效的原则，即最大限度地获取有效信息和充分利用有效信息（包括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引导语和材料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的主体部分）。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0885" y="1121410"/>
            <a:ext cx="1091311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［例］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（2021·广西贵港）1937年11月28日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，伦敦《泰晤士报》报道:“此次两军作战，双方伤亡惨重。……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上海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一隅之抵抗，对于整个中国均有极大之影响。”材料描述的此次战役（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取得了正面战场的第一个胜利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取得了抗战以来正面战场最大的一场胜仗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粉碎了日本3个月灭亡中国的狂妄计划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使日本企图迅速灭亡中国的既定战略彻底破灭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19272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2635" y="1124585"/>
            <a:ext cx="1005205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【答案】C</a:t>
            </a:r>
            <a:endParaRPr lang="zh-CN" altLang="en-US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【解析】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本题主要考查学生的分析能力。首先要分析与材料相关的战役，从材料的时间“1937年11月”和地点“上海”可以知道这个战役是淞沪会战。A选项是平型关大捷的意义，B选项是台儿庄战役的意义，C选项是淞沪会战的意义，D选项是武汉会战的意义，排除ABD，所以选C。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选择题常见类型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7415" y="1211580"/>
            <a:ext cx="990854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（五）图片型选择题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解答此类题时，要先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弄清图名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，然后对图片进行观察和解读。若有多个图片，要善于进行联系和比较。最后做到“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论从图出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”，结合所学知识进行合理概括或推断。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74675" y="939800"/>
            <a:ext cx="10892790" cy="5354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［例］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（2021·广西百色）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右图《草地上的圣母》为意大利文艺复兴时期拉斐尔的传世作，画中没有丝毫宗教气味，作者借圣母之名歌颂普通女性美。作品体现的核心思想是（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浪漫主义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理性主义  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人文主义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民主主义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【答案】C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【解析】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题干信息“画中没有丝毫宗教气味，作者借圣母之名歌颂普通女性美”，并结合所学可知，文艺复兴提倡人文主义精神，主张尊重自然和人权，提倡人的个性的自由发展，反对教会用神权扼杀人性，故C正确；ABD与人文主义时期的思想和题干主旨不符，故错误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120" y="2292985"/>
            <a:ext cx="2718435" cy="2346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选择题常见类型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2475" y="1121410"/>
            <a:ext cx="1061212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（六）比较型选择题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    比较型是将有某种关联的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两个或两个以上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历史事件（现象、人物等）放在一起进行对比分析。按照不同的标准，比较型选择题可以划分为单项比较与综合比较、横向比较与纵向比较、求同比较与求异比较、定性比较与定量比较四大类。这种题型主要考查考生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多层次、多角度分析、解决问题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的能力。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5170" y="1049020"/>
            <a:ext cx="10601960" cy="5539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［例］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（2019·广西贺州）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英国议会通过《权利法案》限制王权，1787年美国宪法确立联邦制共和国，法国颁布《拿破仑法典》以确保革命以来的立法成果。这表明，当时的英、美、法国家都（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以立法确保资本主义制度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崇尚以暴力手段来解决分歧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以三权分立实行分权制衡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建立资产阶级联邦制共和国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【答案】A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【解析】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本题主要考查学生的比较分析能力。本题考查英、美、法国家立法的作用。题目没有提及暴力方面的内容，C选项是美国宪法的内容，D选项是美国成立后的国家性质，只有A选项符合题意，故选A。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提分冲刺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提分冲刺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7565" y="1014730"/>
            <a:ext cx="992378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1.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（2019·广西贵港）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斯大林曾经说过：“谁解放领土，谁就把自己的社会制度推行到他们的军队所到之处。”下列史实能印证斯大林这句话的有（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①二战后，美国援助英国   ②二战后，美国扶植日本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③民主德国的成立   ④东欧剧变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①③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①④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②③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②④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提分冲刺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06450" y="1129030"/>
            <a:ext cx="1038542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（2021·广西百色）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下表为1920年和1925年苏俄（联）粮食等部分经济指标，造成表中数据变化的主要原因是（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农奴制度的废除 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新经济政策的实行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斯大林模式推动 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战时共产主义政策的实施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940" y="2715260"/>
            <a:ext cx="7463790" cy="17075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提分冲刺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7070" y="939800"/>
            <a:ext cx="1051560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3.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（2020·黑龙江齐齐哈尔）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归纳比较法是学习历史的重要方法之一。中国近代时期，清政府被迫签订了一系列不平等条约。其中赔款数额最大的是（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《南京条约》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《天津条约》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《北京条约》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《辛丑条约》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提分冲刺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4375" y="939800"/>
            <a:ext cx="1076388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4.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（2021·广西贵港）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文艺复兴时期涌现出了许多文学家、思想家和艺术家，他们推动了欧洲文化思想领域的繁荣。但这场反封建运动却采取了复兴古代希腊罗马文化的方式，主要原因是（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资本主义发展还不充分 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大量古希腊罗马文化遗存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资产阶级反封建的态度不够坚决 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借助古典文化有助于减少斗争阻力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【答案】A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提分冲刺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54075" y="939800"/>
            <a:ext cx="1048321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5.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（2021·辽宁营口）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图片是获取历史信息的重要来源之一。下面四幅图片中的人物与虎门销烟有关的是（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图一杨靖宇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图二林则徐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图三赵登禹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图四邓世昌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80" y="2711450"/>
            <a:ext cx="10038715" cy="22104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122680" y="356235"/>
            <a:ext cx="311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提分冲刺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2485" y="939800"/>
            <a:ext cx="1076452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6.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（2020·江苏苏州）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“万户涕泪，一人冠冕，其心尚有共和二字存耶？既忘共和，即称民贼。”在孙中山这篇《讨袁檄文》号召下，1915年底，蔡锷在云南宣告独立，起兵北上讨袁，史称（    ）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黄花岗起义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武昌起义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护国战争 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北伐战争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119</Paragraphs>
  <Slides>26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27">
      <vt:lpstr>Office 主题</vt:lpstr>
      <vt:lpstr>Slide 1</vt:lpstr>
      <vt:lpstr>Slide 2</vt:lpstr>
      <vt:lpstr>选择题题型分析及解题技巧</vt:lpstr>
      <vt:lpstr>Slide 4</vt:lpstr>
      <vt:lpstr>Slide 5</vt:lpstr>
      <vt:lpstr>选择题常见类型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提分冲刺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2021-10-21T01:18:23Z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